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34" r:id="rId4"/>
  </p:sldMasterIdLst>
  <p:notesMasterIdLst>
    <p:notesMasterId r:id="rId33"/>
  </p:notesMasterIdLst>
  <p:handoutMasterIdLst>
    <p:handoutMasterId r:id="rId34"/>
  </p:handoutMasterIdLst>
  <p:sldIdLst>
    <p:sldId id="4169" r:id="rId5"/>
    <p:sldId id="4170" r:id="rId6"/>
    <p:sldId id="4171" r:id="rId7"/>
    <p:sldId id="4172" r:id="rId8"/>
    <p:sldId id="4173" r:id="rId9"/>
    <p:sldId id="4174" r:id="rId10"/>
    <p:sldId id="4175" r:id="rId11"/>
    <p:sldId id="4176" r:id="rId12"/>
    <p:sldId id="4177" r:id="rId13"/>
    <p:sldId id="4178" r:id="rId14"/>
    <p:sldId id="4179" r:id="rId15"/>
    <p:sldId id="4180" r:id="rId16"/>
    <p:sldId id="4181" r:id="rId17"/>
    <p:sldId id="4182" r:id="rId18"/>
    <p:sldId id="4183" r:id="rId19"/>
    <p:sldId id="4184" r:id="rId20"/>
    <p:sldId id="4185" r:id="rId21"/>
    <p:sldId id="4186" r:id="rId22"/>
    <p:sldId id="4187" r:id="rId23"/>
    <p:sldId id="4188" r:id="rId24"/>
    <p:sldId id="4189" r:id="rId25"/>
    <p:sldId id="4190" r:id="rId26"/>
    <p:sldId id="4200" r:id="rId27"/>
    <p:sldId id="4192" r:id="rId28"/>
    <p:sldId id="4204" r:id="rId29"/>
    <p:sldId id="4194" r:id="rId30"/>
    <p:sldId id="4195" r:id="rId31"/>
    <p:sldId id="4205" r:id="rId32"/>
  </p:sldIdLst>
  <p:sldSz cx="12192000" cy="6858000"/>
  <p:notesSz cx="6858000" cy="9144000"/>
  <p:embeddedFontLst>
    <p:embeddedFont>
      <p:font typeface="Gilroy Medium" panose="00000600000000000000" charset="0"/>
      <p:regular r:id="rId35"/>
    </p:embeddedFont>
    <p:embeddedFont>
      <p:font typeface="Segoe UI" panose="020B0502040204020203" pitchFamily="34" charset="0"/>
      <p:regular r:id="rId36"/>
      <p:bold r:id="rId37"/>
      <p:italic r:id="rId38"/>
      <p:boldItalic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057B11-936F-1D79-D942-941B289A6AA8}" name="Schwarzbach, Natasha {PEP}" initials="NS" userId="S::natasha.schwarzbach@pepsico.com::a509a67a-dff6-479d-add3-8e7aec74f100" providerId="AD"/>
  <p188:author id="{57913871-DD69-0834-E5D3-07E0AE26C2B1}" name="Romano, Kelly {PEP}" initials="RK{" userId="S::Kelly.Romano@pepsico.com::d149f040-ccb0-4f54-a04e-732116e0ac40" providerId="AD"/>
  <p188:author id="{6B89F973-028C-BFDA-10D1-1F88A841357F}" name="Dominguez, Manuel {PEP}" initials="DM" userId="S::manuel.dominguez@pepsico.com::bbdbb548-75d2-4851-9814-27ae57cc6700" providerId="AD"/>
  <p188:author id="{C64DD88C-2E9A-E3ED-86B5-7D4C0461A7B2}" name="Masella, Elise {PEP}" initials="ME{" userId="S::Elise.Masella@pepsico.com::82f825f7-1737-422f-880c-fad5fcd4cfd4" providerId="AD"/>
  <p188:author id="{459555A7-A2F5-F664-40D8-C35426B3B798}" name="Hut, Erik {PEP}" initials="EH" userId="S::erik.hut@pepsico.com::ff329059-562b-40ca-a5c7-80a1eabd1a48" providerId="AD"/>
  <p188:author id="{095F5DC6-5918-7F14-0D5A-16F4B2EFE275}" name="Dominguez, Manuel {PEP}" initials="" userId="S::Manuel.Dominguez@pepsico.com::bbdbb548-75d2-4851-9814-27ae57cc670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Ferniz" initials="SF" lastIdx="13" clrIdx="0">
    <p:extLst>
      <p:ext uri="{19B8F6BF-5375-455C-9EA6-DF929625EA0E}">
        <p15:presenceInfo xmlns:p15="http://schemas.microsoft.com/office/powerpoint/2012/main" userId="Sarah Ferni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A8E3"/>
    <a:srgbClr val="BADA95"/>
    <a:srgbClr val="BFDE7E"/>
    <a:srgbClr val="02355A"/>
    <a:srgbClr val="0F440D"/>
    <a:srgbClr val="8DBE28"/>
    <a:srgbClr val="FFFFFF"/>
    <a:srgbClr val="BFDE7D"/>
    <a:srgbClr val="2B660F"/>
    <a:srgbClr val="011D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4BBCD7-91EC-42E8-9B4C-025FED224DCE}" v="1" dt="2026-05-12T17:53:47.4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116"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Gilroy Medium" panose="00000600000000000000" pitchFamily="50"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6D55C4-E52F-4810-9BEF-96FA1E00A5BB}" type="datetimeFigureOut">
              <a:rPr lang="en-US" smtClean="0">
                <a:latin typeface="Gilroy Medium" panose="00000600000000000000" pitchFamily="50" charset="0"/>
              </a:rPr>
              <a:t>5/26/2026</a:t>
            </a:fld>
            <a:endParaRPr lang="en-US">
              <a:latin typeface="Gilroy Medium" panose="00000600000000000000" pitchFamily="50"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Gilroy Medium" panose="00000600000000000000" pitchFamily="50"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AB3237-2851-4DC9-9865-7658E90A74CA}" type="slidenum">
              <a:rPr lang="en-US" smtClean="0">
                <a:latin typeface="Gilroy Medium" panose="00000600000000000000" pitchFamily="50" charset="0"/>
              </a:rPr>
              <a:t>‹#›</a:t>
            </a:fld>
            <a:endParaRPr lang="en-US">
              <a:latin typeface="Gilroy Medium" panose="00000600000000000000" pitchFamily="50" charset="0"/>
            </a:endParaRPr>
          </a:p>
        </p:txBody>
      </p:sp>
    </p:spTree>
    <p:extLst>
      <p:ext uri="{BB962C8B-B14F-4D97-AF65-F5344CB8AC3E}">
        <p14:creationId xmlns:p14="http://schemas.microsoft.com/office/powerpoint/2010/main" val="291147730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Gilroy Medium" panose="00000600000000000000" pitchFamily="50"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Gilroy Medium" panose="00000600000000000000" pitchFamily="50" charset="0"/>
              </a:defRPr>
            </a:lvl1pPr>
          </a:lstStyle>
          <a:p>
            <a:fld id="{C619B3CA-2D0D-47C2-ADCA-6F431D6ECA53}" type="datetimeFigureOut">
              <a:rPr lang="en-US" smtClean="0"/>
              <a:pPr/>
              <a:t>5/26/2026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Gilroy Medium" panose="00000600000000000000" pitchFamily="50"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Gilroy Medium" panose="00000600000000000000" pitchFamily="50" charset="0"/>
              </a:defRPr>
            </a:lvl1pPr>
          </a:lstStyle>
          <a:p>
            <a:fld id="{CD834DAD-DF98-44E2-A25C-0E8DEB5DEE33}" type="slidenum">
              <a:rPr lang="en-US" smtClean="0"/>
              <a:pPr/>
              <a:t>‹#›</a:t>
            </a:fld>
            <a:endParaRPr lang="en-US"/>
          </a:p>
        </p:txBody>
      </p:sp>
    </p:spTree>
    <p:extLst>
      <p:ext uri="{BB962C8B-B14F-4D97-AF65-F5344CB8AC3E}">
        <p14:creationId xmlns:p14="http://schemas.microsoft.com/office/powerpoint/2010/main" val="2898033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ilroy Medium" panose="00000600000000000000" pitchFamily="50" charset="0"/>
        <a:ea typeface="+mn-ea"/>
        <a:cs typeface="+mn-cs"/>
      </a:defRPr>
    </a:lvl1pPr>
    <a:lvl2pPr marL="457200" algn="l" defTabSz="914400" rtl="0" eaLnBrk="1" latinLnBrk="0" hangingPunct="1">
      <a:defRPr sz="1200" kern="1200">
        <a:solidFill>
          <a:schemeClr val="tx1"/>
        </a:solidFill>
        <a:latin typeface="Gilroy Medium" panose="00000600000000000000" pitchFamily="50" charset="0"/>
        <a:ea typeface="+mn-ea"/>
        <a:cs typeface="+mn-cs"/>
      </a:defRPr>
    </a:lvl2pPr>
    <a:lvl3pPr marL="914400" algn="l" defTabSz="914400" rtl="0" eaLnBrk="1" latinLnBrk="0" hangingPunct="1">
      <a:defRPr sz="1200" kern="1200">
        <a:solidFill>
          <a:schemeClr val="tx1"/>
        </a:solidFill>
        <a:latin typeface="Gilroy Medium" panose="00000600000000000000" pitchFamily="50" charset="0"/>
        <a:ea typeface="+mn-ea"/>
        <a:cs typeface="+mn-cs"/>
      </a:defRPr>
    </a:lvl3pPr>
    <a:lvl4pPr marL="1371600" algn="l" defTabSz="914400" rtl="0" eaLnBrk="1" latinLnBrk="0" hangingPunct="1">
      <a:defRPr sz="1200" kern="1200">
        <a:solidFill>
          <a:schemeClr val="tx1"/>
        </a:solidFill>
        <a:latin typeface="Gilroy Medium" panose="00000600000000000000" pitchFamily="50" charset="0"/>
        <a:ea typeface="+mn-ea"/>
        <a:cs typeface="+mn-cs"/>
      </a:defRPr>
    </a:lvl4pPr>
    <a:lvl5pPr marL="1828800" algn="l" defTabSz="914400" rtl="0" eaLnBrk="1" latinLnBrk="0" hangingPunct="1">
      <a:defRPr sz="1200" kern="1200">
        <a:solidFill>
          <a:schemeClr val="tx1"/>
        </a:solidFill>
        <a:latin typeface="Gilroy Medium" panose="00000600000000000000"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Instruction</a:t>
            </a:r>
          </a:p>
          <a:p>
            <a:endParaRPr lang="en-US"/>
          </a:p>
        </p:txBody>
      </p:sp>
      <p:sp>
        <p:nvSpPr>
          <p:cNvPr id="4" name="Slide Number Placeholder 3"/>
          <p:cNvSpPr>
            <a:spLocks noGrp="1"/>
          </p:cNvSpPr>
          <p:nvPr>
            <p:ph type="sldNum" sz="quarter" idx="5"/>
          </p:nvPr>
        </p:nvSpPr>
        <p:spPr/>
        <p:txBody>
          <a:bodyPr/>
          <a:lstStyle/>
          <a:p>
            <a:fld id="{CD834DAD-DF98-44E2-A25C-0E8DEB5DEE33}" type="slidenum">
              <a:rPr lang="en-US" smtClean="0"/>
              <a:pPr/>
              <a:t>2</a:t>
            </a:fld>
            <a:endParaRPr lang="en-US"/>
          </a:p>
        </p:txBody>
      </p:sp>
    </p:spTree>
    <p:extLst>
      <p:ext uri="{BB962C8B-B14F-4D97-AF65-F5344CB8AC3E}">
        <p14:creationId xmlns:p14="http://schemas.microsoft.com/office/powerpoint/2010/main" val="3742946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Instruction</a:t>
            </a:r>
          </a:p>
        </p:txBody>
      </p:sp>
      <p:sp>
        <p:nvSpPr>
          <p:cNvPr id="4" name="Slide Number Placeholder 3"/>
          <p:cNvSpPr>
            <a:spLocks noGrp="1"/>
          </p:cNvSpPr>
          <p:nvPr>
            <p:ph type="sldNum" sz="quarter" idx="5"/>
          </p:nvPr>
        </p:nvSpPr>
        <p:spPr/>
        <p:txBody>
          <a:bodyPr/>
          <a:lstStyle/>
          <a:p>
            <a:fld id="{CD834DAD-DF98-44E2-A25C-0E8DEB5DEE33}" type="slidenum">
              <a:rPr lang="en-US" smtClean="0"/>
              <a:pPr/>
              <a:t>14</a:t>
            </a:fld>
            <a:endParaRPr lang="en-US"/>
          </a:p>
        </p:txBody>
      </p:sp>
    </p:spTree>
    <p:extLst>
      <p:ext uri="{BB962C8B-B14F-4D97-AF65-F5344CB8AC3E}">
        <p14:creationId xmlns:p14="http://schemas.microsoft.com/office/powerpoint/2010/main" val="4026924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action</a:t>
            </a:r>
          </a:p>
        </p:txBody>
      </p:sp>
      <p:sp>
        <p:nvSpPr>
          <p:cNvPr id="4" name="Slide Number Placeholder 3"/>
          <p:cNvSpPr>
            <a:spLocks noGrp="1"/>
          </p:cNvSpPr>
          <p:nvPr>
            <p:ph type="sldNum" sz="quarter" idx="5"/>
          </p:nvPr>
        </p:nvSpPr>
        <p:spPr/>
        <p:txBody>
          <a:bodyPr/>
          <a:lstStyle/>
          <a:p>
            <a:fld id="{CD834DAD-DF98-44E2-A25C-0E8DEB5DEE33}" type="slidenum">
              <a:rPr lang="en-US" smtClean="0"/>
              <a:pPr/>
              <a:t>15</a:t>
            </a:fld>
            <a:endParaRPr lang="en-US"/>
          </a:p>
        </p:txBody>
      </p:sp>
    </p:spTree>
    <p:extLst>
      <p:ext uri="{BB962C8B-B14F-4D97-AF65-F5344CB8AC3E}">
        <p14:creationId xmlns:p14="http://schemas.microsoft.com/office/powerpoint/2010/main" val="683738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1256B-FE78-04CC-B93B-364DB6DF48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81662E-D983-D390-C6B8-351A64B8A0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07D03F-A7B9-BAFB-3E53-F9E17D8512FE}"/>
              </a:ext>
            </a:extLst>
          </p:cNvPr>
          <p:cNvSpPr>
            <a:spLocks noGrp="1"/>
          </p:cNvSpPr>
          <p:nvPr>
            <p:ph type="body" idx="1"/>
          </p:nvPr>
        </p:nvSpPr>
        <p:spPr/>
        <p:txBody>
          <a:bodyPr/>
          <a:lstStyle/>
          <a:p>
            <a:r>
              <a:rPr lang="en-GB"/>
              <a:t>Instruction</a:t>
            </a:r>
          </a:p>
        </p:txBody>
      </p:sp>
      <p:sp>
        <p:nvSpPr>
          <p:cNvPr id="4" name="Slide Number Placeholder 3">
            <a:extLst>
              <a:ext uri="{FF2B5EF4-FFF2-40B4-BE49-F238E27FC236}">
                <a16:creationId xmlns:a16="http://schemas.microsoft.com/office/drawing/2014/main" id="{07B0D81E-3571-2FC9-8D7F-238F069220A9}"/>
              </a:ext>
            </a:extLst>
          </p:cNvPr>
          <p:cNvSpPr>
            <a:spLocks noGrp="1"/>
          </p:cNvSpPr>
          <p:nvPr>
            <p:ph type="sldNum" sz="quarter" idx="5"/>
          </p:nvPr>
        </p:nvSpPr>
        <p:spPr/>
        <p:txBody>
          <a:bodyPr/>
          <a:lstStyle/>
          <a:p>
            <a:fld id="{CD834DAD-DF98-44E2-A25C-0E8DEB5DEE33}" type="slidenum">
              <a:rPr lang="en-US" smtClean="0"/>
              <a:pPr/>
              <a:t>16</a:t>
            </a:fld>
            <a:endParaRPr lang="en-US"/>
          </a:p>
        </p:txBody>
      </p:sp>
    </p:spTree>
    <p:extLst>
      <p:ext uri="{BB962C8B-B14F-4D97-AF65-F5344CB8AC3E}">
        <p14:creationId xmlns:p14="http://schemas.microsoft.com/office/powerpoint/2010/main" val="2873164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Instruction</a:t>
            </a:r>
          </a:p>
        </p:txBody>
      </p:sp>
      <p:sp>
        <p:nvSpPr>
          <p:cNvPr id="4" name="Slide Number Placeholder 3"/>
          <p:cNvSpPr>
            <a:spLocks noGrp="1"/>
          </p:cNvSpPr>
          <p:nvPr>
            <p:ph type="sldNum" sz="quarter" idx="5"/>
          </p:nvPr>
        </p:nvSpPr>
        <p:spPr/>
        <p:txBody>
          <a:bodyPr/>
          <a:lstStyle/>
          <a:p>
            <a:fld id="{CD834DAD-DF98-44E2-A25C-0E8DEB5DEE33}" type="slidenum">
              <a:rPr lang="en-US" smtClean="0"/>
              <a:pPr/>
              <a:t>17</a:t>
            </a:fld>
            <a:endParaRPr lang="en-US"/>
          </a:p>
        </p:txBody>
      </p:sp>
    </p:spTree>
    <p:extLst>
      <p:ext uri="{BB962C8B-B14F-4D97-AF65-F5344CB8AC3E}">
        <p14:creationId xmlns:p14="http://schemas.microsoft.com/office/powerpoint/2010/main" val="2076602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Action</a:t>
            </a:r>
          </a:p>
        </p:txBody>
      </p:sp>
      <p:sp>
        <p:nvSpPr>
          <p:cNvPr id="4" name="Slide Number Placeholder 3"/>
          <p:cNvSpPr>
            <a:spLocks noGrp="1"/>
          </p:cNvSpPr>
          <p:nvPr>
            <p:ph type="sldNum" sz="quarter" idx="5"/>
          </p:nvPr>
        </p:nvSpPr>
        <p:spPr/>
        <p:txBody>
          <a:bodyPr/>
          <a:lstStyle/>
          <a:p>
            <a:fld id="{CD834DAD-DF98-44E2-A25C-0E8DEB5DEE33}" type="slidenum">
              <a:rPr lang="en-US" smtClean="0"/>
              <a:pPr/>
              <a:t>18</a:t>
            </a:fld>
            <a:endParaRPr lang="en-US"/>
          </a:p>
        </p:txBody>
      </p:sp>
    </p:spTree>
    <p:extLst>
      <p:ext uri="{BB962C8B-B14F-4D97-AF65-F5344CB8AC3E}">
        <p14:creationId xmlns:p14="http://schemas.microsoft.com/office/powerpoint/2010/main" val="3279353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54BE9-00FE-329F-6A45-708AAF709E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1040D0-7AFA-1CBB-7546-8FBAA81BBB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41D4DA-D75A-6122-6850-F0F50472CDF7}"/>
              </a:ext>
            </a:extLst>
          </p:cNvPr>
          <p:cNvSpPr>
            <a:spLocks noGrp="1"/>
          </p:cNvSpPr>
          <p:nvPr>
            <p:ph type="body" idx="1"/>
          </p:nvPr>
        </p:nvSpPr>
        <p:spPr/>
        <p:txBody>
          <a:bodyPr/>
          <a:lstStyle/>
          <a:p>
            <a:r>
              <a:rPr lang="en-GB"/>
              <a:t>Instruction</a:t>
            </a:r>
          </a:p>
        </p:txBody>
      </p:sp>
      <p:sp>
        <p:nvSpPr>
          <p:cNvPr id="4" name="Slide Number Placeholder 3">
            <a:extLst>
              <a:ext uri="{FF2B5EF4-FFF2-40B4-BE49-F238E27FC236}">
                <a16:creationId xmlns:a16="http://schemas.microsoft.com/office/drawing/2014/main" id="{11FFD9AF-2ED5-8E3D-F7F1-63E48DF6DC16}"/>
              </a:ext>
            </a:extLst>
          </p:cNvPr>
          <p:cNvSpPr>
            <a:spLocks noGrp="1"/>
          </p:cNvSpPr>
          <p:nvPr>
            <p:ph type="sldNum" sz="quarter" idx="5"/>
          </p:nvPr>
        </p:nvSpPr>
        <p:spPr/>
        <p:txBody>
          <a:bodyPr/>
          <a:lstStyle/>
          <a:p>
            <a:fld id="{CD834DAD-DF98-44E2-A25C-0E8DEB5DEE33}" type="slidenum">
              <a:rPr lang="en-US" smtClean="0"/>
              <a:pPr/>
              <a:t>19</a:t>
            </a:fld>
            <a:endParaRPr lang="en-US"/>
          </a:p>
        </p:txBody>
      </p:sp>
    </p:spTree>
    <p:extLst>
      <p:ext uri="{BB962C8B-B14F-4D97-AF65-F5344CB8AC3E}">
        <p14:creationId xmlns:p14="http://schemas.microsoft.com/office/powerpoint/2010/main" val="3145020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9CF05-AABE-C679-52C4-1F5906F6ED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1C0EDC-6D4B-449F-5227-FA12D7F899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0C0128-1CDF-1534-13B0-E5F4A88312B8}"/>
              </a:ext>
            </a:extLst>
          </p:cNvPr>
          <p:cNvSpPr>
            <a:spLocks noGrp="1"/>
          </p:cNvSpPr>
          <p:nvPr>
            <p:ph type="body" idx="1"/>
          </p:nvPr>
        </p:nvSpPr>
        <p:spPr/>
        <p:txBody>
          <a:bodyPr/>
          <a:lstStyle/>
          <a:p>
            <a:r>
              <a:rPr lang="en-GB"/>
              <a:t>Action</a:t>
            </a:r>
          </a:p>
        </p:txBody>
      </p:sp>
      <p:sp>
        <p:nvSpPr>
          <p:cNvPr id="4" name="Slide Number Placeholder 3">
            <a:extLst>
              <a:ext uri="{FF2B5EF4-FFF2-40B4-BE49-F238E27FC236}">
                <a16:creationId xmlns:a16="http://schemas.microsoft.com/office/drawing/2014/main" id="{5ED6788C-205A-A530-535C-39BCDDF8DEB7}"/>
              </a:ext>
            </a:extLst>
          </p:cNvPr>
          <p:cNvSpPr>
            <a:spLocks noGrp="1"/>
          </p:cNvSpPr>
          <p:nvPr>
            <p:ph type="sldNum" sz="quarter" idx="5"/>
          </p:nvPr>
        </p:nvSpPr>
        <p:spPr/>
        <p:txBody>
          <a:bodyPr/>
          <a:lstStyle/>
          <a:p>
            <a:fld id="{CD834DAD-DF98-44E2-A25C-0E8DEB5DEE33}" type="slidenum">
              <a:rPr lang="en-US" smtClean="0"/>
              <a:pPr/>
              <a:t>20</a:t>
            </a:fld>
            <a:endParaRPr lang="en-US"/>
          </a:p>
        </p:txBody>
      </p:sp>
    </p:spTree>
    <p:extLst>
      <p:ext uri="{BB962C8B-B14F-4D97-AF65-F5344CB8AC3E}">
        <p14:creationId xmlns:p14="http://schemas.microsoft.com/office/powerpoint/2010/main" val="3635359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DE7F0-E5D3-AB9E-9CCB-C8C5D81339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EFC46E-85FE-A08F-390F-05BF272A57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913773-B9DB-4D6A-C34E-8A1809646925}"/>
              </a:ext>
            </a:extLst>
          </p:cNvPr>
          <p:cNvSpPr>
            <a:spLocks noGrp="1"/>
          </p:cNvSpPr>
          <p:nvPr>
            <p:ph type="body" idx="1"/>
          </p:nvPr>
        </p:nvSpPr>
        <p:spPr/>
        <p:txBody>
          <a:bodyPr/>
          <a:lstStyle/>
          <a:p>
            <a:r>
              <a:rPr lang="en-GB"/>
              <a:t>Action</a:t>
            </a:r>
          </a:p>
        </p:txBody>
      </p:sp>
      <p:sp>
        <p:nvSpPr>
          <p:cNvPr id="4" name="Slide Number Placeholder 3">
            <a:extLst>
              <a:ext uri="{FF2B5EF4-FFF2-40B4-BE49-F238E27FC236}">
                <a16:creationId xmlns:a16="http://schemas.microsoft.com/office/drawing/2014/main" id="{4E9CD135-3DD4-886E-3CE4-BF1FF0E5FE88}"/>
              </a:ext>
            </a:extLst>
          </p:cNvPr>
          <p:cNvSpPr>
            <a:spLocks noGrp="1"/>
          </p:cNvSpPr>
          <p:nvPr>
            <p:ph type="sldNum" sz="quarter" idx="5"/>
          </p:nvPr>
        </p:nvSpPr>
        <p:spPr/>
        <p:txBody>
          <a:bodyPr/>
          <a:lstStyle/>
          <a:p>
            <a:fld id="{CD834DAD-DF98-44E2-A25C-0E8DEB5DEE33}" type="slidenum">
              <a:rPr lang="en-US" smtClean="0"/>
              <a:pPr/>
              <a:t>21</a:t>
            </a:fld>
            <a:endParaRPr lang="en-US"/>
          </a:p>
        </p:txBody>
      </p:sp>
    </p:spTree>
    <p:extLst>
      <p:ext uri="{BB962C8B-B14F-4D97-AF65-F5344CB8AC3E}">
        <p14:creationId xmlns:p14="http://schemas.microsoft.com/office/powerpoint/2010/main" val="641699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D44DC-9FD6-0751-88B2-6074FAF9B0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70C299-7BEF-296E-75D9-8354871227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E3D114-F24F-9054-0CAF-436FF926EF84}"/>
              </a:ext>
            </a:extLst>
          </p:cNvPr>
          <p:cNvSpPr>
            <a:spLocks noGrp="1"/>
          </p:cNvSpPr>
          <p:nvPr>
            <p:ph type="body" idx="1"/>
          </p:nvPr>
        </p:nvSpPr>
        <p:spPr/>
        <p:txBody>
          <a:bodyPr/>
          <a:lstStyle/>
          <a:p>
            <a:r>
              <a:rPr lang="en-GB"/>
              <a:t>Instruction</a:t>
            </a:r>
          </a:p>
        </p:txBody>
      </p:sp>
      <p:sp>
        <p:nvSpPr>
          <p:cNvPr id="4" name="Slide Number Placeholder 3">
            <a:extLst>
              <a:ext uri="{FF2B5EF4-FFF2-40B4-BE49-F238E27FC236}">
                <a16:creationId xmlns:a16="http://schemas.microsoft.com/office/drawing/2014/main" id="{EA5847B3-227F-0C9F-99BA-6DD7C2FA6790}"/>
              </a:ext>
            </a:extLst>
          </p:cNvPr>
          <p:cNvSpPr>
            <a:spLocks noGrp="1"/>
          </p:cNvSpPr>
          <p:nvPr>
            <p:ph type="sldNum" sz="quarter" idx="5"/>
          </p:nvPr>
        </p:nvSpPr>
        <p:spPr/>
        <p:txBody>
          <a:bodyPr/>
          <a:lstStyle/>
          <a:p>
            <a:fld id="{CD834DAD-DF98-44E2-A25C-0E8DEB5DEE33}" type="slidenum">
              <a:rPr lang="en-US" smtClean="0"/>
              <a:pPr/>
              <a:t>22</a:t>
            </a:fld>
            <a:endParaRPr lang="en-US"/>
          </a:p>
        </p:txBody>
      </p:sp>
    </p:spTree>
    <p:extLst>
      <p:ext uri="{BB962C8B-B14F-4D97-AF65-F5344CB8AC3E}">
        <p14:creationId xmlns:p14="http://schemas.microsoft.com/office/powerpoint/2010/main" val="2696089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717CB-70B8-C72C-E32C-AEB338ED57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0C0F3F-7E02-F136-D436-D56F66BDD2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90F807-39BC-A7D3-EE3C-5A699393B759}"/>
              </a:ext>
            </a:extLst>
          </p:cNvPr>
          <p:cNvSpPr>
            <a:spLocks noGrp="1"/>
          </p:cNvSpPr>
          <p:nvPr>
            <p:ph type="body" idx="1"/>
          </p:nvPr>
        </p:nvSpPr>
        <p:spPr/>
        <p:txBody>
          <a:bodyPr/>
          <a:lstStyle/>
          <a:p>
            <a:r>
              <a:rPr lang="en-GB"/>
              <a:t>instruction</a:t>
            </a:r>
          </a:p>
        </p:txBody>
      </p:sp>
      <p:sp>
        <p:nvSpPr>
          <p:cNvPr id="4" name="Slide Number Placeholder 3">
            <a:extLst>
              <a:ext uri="{FF2B5EF4-FFF2-40B4-BE49-F238E27FC236}">
                <a16:creationId xmlns:a16="http://schemas.microsoft.com/office/drawing/2014/main" id="{7C1F02A0-BF26-6404-8F73-147EBBEB54AF}"/>
              </a:ext>
            </a:extLst>
          </p:cNvPr>
          <p:cNvSpPr>
            <a:spLocks noGrp="1"/>
          </p:cNvSpPr>
          <p:nvPr>
            <p:ph type="sldNum" sz="quarter" idx="5"/>
          </p:nvPr>
        </p:nvSpPr>
        <p:spPr/>
        <p:txBody>
          <a:bodyPr/>
          <a:lstStyle/>
          <a:p>
            <a:fld id="{CD834DAD-DF98-44E2-A25C-0E8DEB5DEE33}" type="slidenum">
              <a:rPr lang="en-US" smtClean="0"/>
              <a:pPr/>
              <a:t>23</a:t>
            </a:fld>
            <a:endParaRPr lang="en-US"/>
          </a:p>
        </p:txBody>
      </p:sp>
    </p:spTree>
    <p:extLst>
      <p:ext uri="{BB962C8B-B14F-4D97-AF65-F5344CB8AC3E}">
        <p14:creationId xmlns:p14="http://schemas.microsoft.com/office/powerpoint/2010/main" val="3139253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Context</a:t>
            </a:r>
            <a:endParaRPr lang="en-US"/>
          </a:p>
        </p:txBody>
      </p:sp>
      <p:sp>
        <p:nvSpPr>
          <p:cNvPr id="4" name="Slide Number Placeholder 3"/>
          <p:cNvSpPr>
            <a:spLocks noGrp="1"/>
          </p:cNvSpPr>
          <p:nvPr>
            <p:ph type="sldNum" sz="quarter" idx="5"/>
          </p:nvPr>
        </p:nvSpPr>
        <p:spPr/>
        <p:txBody>
          <a:bodyPr/>
          <a:lstStyle/>
          <a:p>
            <a:fld id="{CD834DAD-DF98-44E2-A25C-0E8DEB5DEE33}" type="slidenum">
              <a:rPr lang="en-US" smtClean="0"/>
              <a:pPr/>
              <a:t>4</a:t>
            </a:fld>
            <a:endParaRPr lang="en-US"/>
          </a:p>
        </p:txBody>
      </p:sp>
    </p:spTree>
    <p:extLst>
      <p:ext uri="{BB962C8B-B14F-4D97-AF65-F5344CB8AC3E}">
        <p14:creationId xmlns:p14="http://schemas.microsoft.com/office/powerpoint/2010/main" val="3948951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action</a:t>
            </a:r>
          </a:p>
        </p:txBody>
      </p:sp>
      <p:sp>
        <p:nvSpPr>
          <p:cNvPr id="4" name="Slide Number Placeholder 3"/>
          <p:cNvSpPr>
            <a:spLocks noGrp="1"/>
          </p:cNvSpPr>
          <p:nvPr>
            <p:ph type="sldNum" sz="quarter" idx="5"/>
          </p:nvPr>
        </p:nvSpPr>
        <p:spPr/>
        <p:txBody>
          <a:bodyPr/>
          <a:lstStyle/>
          <a:p>
            <a:fld id="{CD834DAD-DF98-44E2-A25C-0E8DEB5DEE33}" type="slidenum">
              <a:rPr lang="en-US" smtClean="0"/>
              <a:pPr/>
              <a:t>24</a:t>
            </a:fld>
            <a:endParaRPr lang="en-US"/>
          </a:p>
        </p:txBody>
      </p:sp>
    </p:spTree>
    <p:extLst>
      <p:ext uri="{BB962C8B-B14F-4D97-AF65-F5344CB8AC3E}">
        <p14:creationId xmlns:p14="http://schemas.microsoft.com/office/powerpoint/2010/main" val="3737416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195C7-71E9-7866-E666-CB7CF0C811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CBEEF4-50FA-80B9-F0F9-684AA2F603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A56C24-419F-7452-04B9-0A940F4612CC}"/>
              </a:ext>
            </a:extLst>
          </p:cNvPr>
          <p:cNvSpPr>
            <a:spLocks noGrp="1"/>
          </p:cNvSpPr>
          <p:nvPr>
            <p:ph type="body" idx="1"/>
          </p:nvPr>
        </p:nvSpPr>
        <p:spPr/>
        <p:txBody>
          <a:bodyPr/>
          <a:lstStyle/>
          <a:p>
            <a:r>
              <a:rPr lang="en-GB"/>
              <a:t>action</a:t>
            </a:r>
          </a:p>
        </p:txBody>
      </p:sp>
      <p:sp>
        <p:nvSpPr>
          <p:cNvPr id="4" name="Slide Number Placeholder 3">
            <a:extLst>
              <a:ext uri="{FF2B5EF4-FFF2-40B4-BE49-F238E27FC236}">
                <a16:creationId xmlns:a16="http://schemas.microsoft.com/office/drawing/2014/main" id="{5FF6D0CF-C2F8-449D-6665-97DC318B550C}"/>
              </a:ext>
            </a:extLst>
          </p:cNvPr>
          <p:cNvSpPr>
            <a:spLocks noGrp="1"/>
          </p:cNvSpPr>
          <p:nvPr>
            <p:ph type="sldNum" sz="quarter" idx="5"/>
          </p:nvPr>
        </p:nvSpPr>
        <p:spPr/>
        <p:txBody>
          <a:bodyPr/>
          <a:lstStyle/>
          <a:p>
            <a:fld id="{CD834DAD-DF98-44E2-A25C-0E8DEB5DEE33}" type="slidenum">
              <a:rPr lang="en-US" smtClean="0"/>
              <a:pPr/>
              <a:t>25</a:t>
            </a:fld>
            <a:endParaRPr lang="en-US"/>
          </a:p>
        </p:txBody>
      </p:sp>
    </p:spTree>
    <p:extLst>
      <p:ext uri="{BB962C8B-B14F-4D97-AF65-F5344CB8AC3E}">
        <p14:creationId xmlns:p14="http://schemas.microsoft.com/office/powerpoint/2010/main" val="3667892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84E85-477A-43D3-4676-C3630EA672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9CF212-A947-B68B-41D5-8887DA8E1F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8C9F9B-86F6-74ED-6B00-3E0D38760CA6}"/>
              </a:ext>
            </a:extLst>
          </p:cNvPr>
          <p:cNvSpPr>
            <a:spLocks noGrp="1"/>
          </p:cNvSpPr>
          <p:nvPr>
            <p:ph type="body" idx="1"/>
          </p:nvPr>
        </p:nvSpPr>
        <p:spPr/>
        <p:txBody>
          <a:bodyPr/>
          <a:lstStyle/>
          <a:p>
            <a:r>
              <a:rPr lang="en-GB"/>
              <a:t>Instruction</a:t>
            </a:r>
          </a:p>
        </p:txBody>
      </p:sp>
      <p:sp>
        <p:nvSpPr>
          <p:cNvPr id="4" name="Slide Number Placeholder 3">
            <a:extLst>
              <a:ext uri="{FF2B5EF4-FFF2-40B4-BE49-F238E27FC236}">
                <a16:creationId xmlns:a16="http://schemas.microsoft.com/office/drawing/2014/main" id="{4380C2A9-D1CD-BA07-FC1E-511AE7E0D20D}"/>
              </a:ext>
            </a:extLst>
          </p:cNvPr>
          <p:cNvSpPr>
            <a:spLocks noGrp="1"/>
          </p:cNvSpPr>
          <p:nvPr>
            <p:ph type="sldNum" sz="quarter" idx="5"/>
          </p:nvPr>
        </p:nvSpPr>
        <p:spPr/>
        <p:txBody>
          <a:bodyPr/>
          <a:lstStyle/>
          <a:p>
            <a:fld id="{CD834DAD-DF98-44E2-A25C-0E8DEB5DEE33}" type="slidenum">
              <a:rPr lang="en-US" smtClean="0"/>
              <a:pPr/>
              <a:t>26</a:t>
            </a:fld>
            <a:endParaRPr lang="en-US"/>
          </a:p>
        </p:txBody>
      </p:sp>
    </p:spTree>
    <p:extLst>
      <p:ext uri="{BB962C8B-B14F-4D97-AF65-F5344CB8AC3E}">
        <p14:creationId xmlns:p14="http://schemas.microsoft.com/office/powerpoint/2010/main" val="149081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instruction</a:t>
            </a:r>
          </a:p>
        </p:txBody>
      </p:sp>
      <p:sp>
        <p:nvSpPr>
          <p:cNvPr id="4" name="Slide Number Placeholder 3"/>
          <p:cNvSpPr>
            <a:spLocks noGrp="1"/>
          </p:cNvSpPr>
          <p:nvPr>
            <p:ph type="sldNum" sz="quarter" idx="5"/>
          </p:nvPr>
        </p:nvSpPr>
        <p:spPr/>
        <p:txBody>
          <a:bodyPr/>
          <a:lstStyle/>
          <a:p>
            <a:fld id="{CD834DAD-DF98-44E2-A25C-0E8DEB5DEE33}" type="slidenum">
              <a:rPr lang="en-US" smtClean="0"/>
              <a:pPr/>
              <a:t>27</a:t>
            </a:fld>
            <a:endParaRPr lang="en-US"/>
          </a:p>
        </p:txBody>
      </p:sp>
    </p:spTree>
    <p:extLst>
      <p:ext uri="{BB962C8B-B14F-4D97-AF65-F5344CB8AC3E}">
        <p14:creationId xmlns:p14="http://schemas.microsoft.com/office/powerpoint/2010/main" val="1272598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279A2-8F88-BB19-B2CE-738249A206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AC873D-9940-3DEA-7555-90571938C6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562E63-12E6-FAFC-C994-7ACA1A93D62E}"/>
              </a:ext>
            </a:extLst>
          </p:cNvPr>
          <p:cNvSpPr>
            <a:spLocks noGrp="1"/>
          </p:cNvSpPr>
          <p:nvPr>
            <p:ph type="body" idx="1"/>
          </p:nvPr>
        </p:nvSpPr>
        <p:spPr/>
        <p:txBody>
          <a:bodyPr/>
          <a:lstStyle/>
          <a:p>
            <a:r>
              <a:rPr lang="en-GB"/>
              <a:t>instruction</a:t>
            </a:r>
          </a:p>
        </p:txBody>
      </p:sp>
      <p:sp>
        <p:nvSpPr>
          <p:cNvPr id="4" name="Slide Number Placeholder 3">
            <a:extLst>
              <a:ext uri="{FF2B5EF4-FFF2-40B4-BE49-F238E27FC236}">
                <a16:creationId xmlns:a16="http://schemas.microsoft.com/office/drawing/2014/main" id="{2592E8B4-2A8E-05EE-A866-1BB65ABC67F9}"/>
              </a:ext>
            </a:extLst>
          </p:cNvPr>
          <p:cNvSpPr>
            <a:spLocks noGrp="1"/>
          </p:cNvSpPr>
          <p:nvPr>
            <p:ph type="sldNum" sz="quarter" idx="5"/>
          </p:nvPr>
        </p:nvSpPr>
        <p:spPr/>
        <p:txBody>
          <a:bodyPr/>
          <a:lstStyle/>
          <a:p>
            <a:fld id="{CD834DAD-DF98-44E2-A25C-0E8DEB5DEE33}" type="slidenum">
              <a:rPr lang="en-US" smtClean="0"/>
              <a:pPr/>
              <a:t>28</a:t>
            </a:fld>
            <a:endParaRPr lang="en-US"/>
          </a:p>
        </p:txBody>
      </p:sp>
    </p:spTree>
    <p:extLst>
      <p:ext uri="{BB962C8B-B14F-4D97-AF65-F5344CB8AC3E}">
        <p14:creationId xmlns:p14="http://schemas.microsoft.com/office/powerpoint/2010/main" val="1963505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Context</a:t>
            </a:r>
            <a:endParaRPr lang="en-US"/>
          </a:p>
        </p:txBody>
      </p:sp>
      <p:sp>
        <p:nvSpPr>
          <p:cNvPr id="4" name="Slide Number Placeholder 3"/>
          <p:cNvSpPr>
            <a:spLocks noGrp="1"/>
          </p:cNvSpPr>
          <p:nvPr>
            <p:ph type="sldNum" sz="quarter" idx="5"/>
          </p:nvPr>
        </p:nvSpPr>
        <p:spPr/>
        <p:txBody>
          <a:bodyPr/>
          <a:lstStyle/>
          <a:p>
            <a:fld id="{CD834DAD-DF98-44E2-A25C-0E8DEB5DEE33}" type="slidenum">
              <a:rPr lang="en-US" smtClean="0"/>
              <a:pPr/>
              <a:t>5</a:t>
            </a:fld>
            <a:endParaRPr lang="en-US"/>
          </a:p>
        </p:txBody>
      </p:sp>
    </p:spTree>
    <p:extLst>
      <p:ext uri="{BB962C8B-B14F-4D97-AF65-F5344CB8AC3E}">
        <p14:creationId xmlns:p14="http://schemas.microsoft.com/office/powerpoint/2010/main" val="3782047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Context</a:t>
            </a:r>
            <a:endParaRPr lang="en-US"/>
          </a:p>
        </p:txBody>
      </p:sp>
      <p:sp>
        <p:nvSpPr>
          <p:cNvPr id="4" name="Slide Number Placeholder 3"/>
          <p:cNvSpPr>
            <a:spLocks noGrp="1"/>
          </p:cNvSpPr>
          <p:nvPr>
            <p:ph type="sldNum" sz="quarter" idx="5"/>
          </p:nvPr>
        </p:nvSpPr>
        <p:spPr/>
        <p:txBody>
          <a:bodyPr/>
          <a:lstStyle/>
          <a:p>
            <a:fld id="{CD834DAD-DF98-44E2-A25C-0E8DEB5DEE33}" type="slidenum">
              <a:rPr lang="en-US" smtClean="0"/>
              <a:pPr/>
              <a:t>6</a:t>
            </a:fld>
            <a:endParaRPr lang="en-US"/>
          </a:p>
        </p:txBody>
      </p:sp>
    </p:spTree>
    <p:extLst>
      <p:ext uri="{BB962C8B-B14F-4D97-AF65-F5344CB8AC3E}">
        <p14:creationId xmlns:p14="http://schemas.microsoft.com/office/powerpoint/2010/main" val="3898409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Instruction </a:t>
            </a:r>
          </a:p>
          <a:p>
            <a:endParaRPr lang="en-US"/>
          </a:p>
        </p:txBody>
      </p:sp>
      <p:sp>
        <p:nvSpPr>
          <p:cNvPr id="4" name="Slide Number Placeholder 3"/>
          <p:cNvSpPr>
            <a:spLocks noGrp="1"/>
          </p:cNvSpPr>
          <p:nvPr>
            <p:ph type="sldNum" sz="quarter" idx="5"/>
          </p:nvPr>
        </p:nvSpPr>
        <p:spPr/>
        <p:txBody>
          <a:bodyPr/>
          <a:lstStyle/>
          <a:p>
            <a:fld id="{CD834DAD-DF98-44E2-A25C-0E8DEB5DEE33}" type="slidenum">
              <a:rPr lang="en-US" smtClean="0"/>
              <a:pPr/>
              <a:t>7</a:t>
            </a:fld>
            <a:endParaRPr lang="en-US"/>
          </a:p>
        </p:txBody>
      </p:sp>
    </p:spTree>
    <p:extLst>
      <p:ext uri="{BB962C8B-B14F-4D97-AF65-F5344CB8AC3E}">
        <p14:creationId xmlns:p14="http://schemas.microsoft.com/office/powerpoint/2010/main" val="1204045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Context</a:t>
            </a:r>
          </a:p>
        </p:txBody>
      </p:sp>
      <p:sp>
        <p:nvSpPr>
          <p:cNvPr id="4" name="Slide Number Placeholder 3"/>
          <p:cNvSpPr>
            <a:spLocks noGrp="1"/>
          </p:cNvSpPr>
          <p:nvPr>
            <p:ph type="sldNum" sz="quarter" idx="5"/>
          </p:nvPr>
        </p:nvSpPr>
        <p:spPr/>
        <p:txBody>
          <a:bodyPr/>
          <a:lstStyle/>
          <a:p>
            <a:fld id="{CD834DAD-DF98-44E2-A25C-0E8DEB5DEE33}" type="slidenum">
              <a:rPr lang="en-US" smtClean="0"/>
              <a:pPr/>
              <a:t>9</a:t>
            </a:fld>
            <a:endParaRPr lang="en-US"/>
          </a:p>
        </p:txBody>
      </p:sp>
    </p:spTree>
    <p:extLst>
      <p:ext uri="{BB962C8B-B14F-4D97-AF65-F5344CB8AC3E}">
        <p14:creationId xmlns:p14="http://schemas.microsoft.com/office/powerpoint/2010/main" val="2733638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Context</a:t>
            </a:r>
          </a:p>
        </p:txBody>
      </p:sp>
      <p:sp>
        <p:nvSpPr>
          <p:cNvPr id="4" name="Slide Number Placeholder 3"/>
          <p:cNvSpPr>
            <a:spLocks noGrp="1"/>
          </p:cNvSpPr>
          <p:nvPr>
            <p:ph type="sldNum" sz="quarter" idx="5"/>
          </p:nvPr>
        </p:nvSpPr>
        <p:spPr/>
        <p:txBody>
          <a:bodyPr/>
          <a:lstStyle/>
          <a:p>
            <a:fld id="{CD834DAD-DF98-44E2-A25C-0E8DEB5DEE33}" type="slidenum">
              <a:rPr lang="en-US" smtClean="0"/>
              <a:pPr/>
              <a:t>10</a:t>
            </a:fld>
            <a:endParaRPr lang="en-US"/>
          </a:p>
        </p:txBody>
      </p:sp>
    </p:spTree>
    <p:extLst>
      <p:ext uri="{BB962C8B-B14F-4D97-AF65-F5344CB8AC3E}">
        <p14:creationId xmlns:p14="http://schemas.microsoft.com/office/powerpoint/2010/main" val="4081530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Action</a:t>
            </a:r>
          </a:p>
          <a:p>
            <a:endParaRPr lang="en-US"/>
          </a:p>
        </p:txBody>
      </p:sp>
      <p:sp>
        <p:nvSpPr>
          <p:cNvPr id="4" name="Slide Number Placeholder 3"/>
          <p:cNvSpPr>
            <a:spLocks noGrp="1"/>
          </p:cNvSpPr>
          <p:nvPr>
            <p:ph type="sldNum" sz="quarter" idx="5"/>
          </p:nvPr>
        </p:nvSpPr>
        <p:spPr/>
        <p:txBody>
          <a:bodyPr/>
          <a:lstStyle/>
          <a:p>
            <a:fld id="{CD834DAD-DF98-44E2-A25C-0E8DEB5DEE33}" type="slidenum">
              <a:rPr lang="en-US" smtClean="0"/>
              <a:pPr/>
              <a:t>12</a:t>
            </a:fld>
            <a:endParaRPr lang="en-US"/>
          </a:p>
        </p:txBody>
      </p:sp>
    </p:spTree>
    <p:extLst>
      <p:ext uri="{BB962C8B-B14F-4D97-AF65-F5344CB8AC3E}">
        <p14:creationId xmlns:p14="http://schemas.microsoft.com/office/powerpoint/2010/main" val="6049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Action</a:t>
            </a:r>
          </a:p>
          <a:p>
            <a:endParaRPr lang="en-US"/>
          </a:p>
        </p:txBody>
      </p:sp>
      <p:sp>
        <p:nvSpPr>
          <p:cNvPr id="4" name="Slide Number Placeholder 3"/>
          <p:cNvSpPr>
            <a:spLocks noGrp="1"/>
          </p:cNvSpPr>
          <p:nvPr>
            <p:ph type="sldNum" sz="quarter" idx="5"/>
          </p:nvPr>
        </p:nvSpPr>
        <p:spPr/>
        <p:txBody>
          <a:bodyPr/>
          <a:lstStyle/>
          <a:p>
            <a:fld id="{CD834DAD-DF98-44E2-A25C-0E8DEB5DEE33}" type="slidenum">
              <a:rPr lang="en-US" smtClean="0"/>
              <a:pPr/>
              <a:t>13</a:t>
            </a:fld>
            <a:endParaRPr lang="en-US"/>
          </a:p>
        </p:txBody>
      </p:sp>
    </p:spTree>
    <p:extLst>
      <p:ext uri="{BB962C8B-B14F-4D97-AF65-F5344CB8AC3E}">
        <p14:creationId xmlns:p14="http://schemas.microsoft.com/office/powerpoint/2010/main" val="2141897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bg>
      <p:bgPr>
        <a:solidFill>
          <a:srgbClr val="0F440D"/>
        </a:solidFill>
        <a:effectLst/>
      </p:bgPr>
    </p:bg>
    <p:spTree>
      <p:nvGrpSpPr>
        <p:cNvPr id="1" name=""/>
        <p:cNvGrpSpPr/>
        <p:nvPr/>
      </p:nvGrpSpPr>
      <p:grpSpPr>
        <a:xfrm>
          <a:off x="0" y="0"/>
          <a:ext cx="0" cy="0"/>
          <a:chOff x="0" y="0"/>
          <a:chExt cx="0" cy="0"/>
        </a:xfrm>
      </p:grpSpPr>
      <p:sp>
        <p:nvSpPr>
          <p:cNvPr id="104" name="Title 1"/>
          <p:cNvSpPr>
            <a:spLocks noGrp="1"/>
          </p:cNvSpPr>
          <p:nvPr>
            <p:ph type="ctrTitle" hasCustomPrompt="1"/>
          </p:nvPr>
        </p:nvSpPr>
        <p:spPr>
          <a:xfrm>
            <a:off x="240254" y="248594"/>
            <a:ext cx="11646946" cy="3212951"/>
          </a:xfrm>
          <a:prstGeom prst="rect">
            <a:avLst/>
          </a:prstGeom>
        </p:spPr>
        <p:txBody>
          <a:bodyPr lIns="0" tIns="0" rIns="0" bIns="0" anchor="b" anchorCtr="0">
            <a:noAutofit/>
          </a:bodyPr>
          <a:lstStyle>
            <a:lvl1pPr algn="l">
              <a:lnSpc>
                <a:spcPts val="7900"/>
              </a:lnSpc>
              <a:defRPr sz="8800" b="0" cap="all" baseline="0">
                <a:solidFill>
                  <a:srgbClr val="8DBE28"/>
                </a:solidFill>
                <a:latin typeface="+mj-lt"/>
              </a:defRPr>
            </a:lvl1pPr>
          </a:lstStyle>
          <a:p>
            <a:r>
              <a:rPr lang="en-US"/>
              <a:t>Cover Slide 1</a:t>
            </a:r>
          </a:p>
        </p:txBody>
      </p:sp>
      <p:sp>
        <p:nvSpPr>
          <p:cNvPr id="105" name="Subtitle 2"/>
          <p:cNvSpPr>
            <a:spLocks noGrp="1"/>
          </p:cNvSpPr>
          <p:nvPr>
            <p:ph type="subTitle" idx="1" hasCustomPrompt="1"/>
          </p:nvPr>
        </p:nvSpPr>
        <p:spPr>
          <a:xfrm>
            <a:off x="303937" y="5847179"/>
            <a:ext cx="9144000" cy="290483"/>
          </a:xfrm>
          <a:prstGeom prst="rect">
            <a:avLst/>
          </a:prstGeom>
        </p:spPr>
        <p:txBody>
          <a:bodyPr lIns="0" tIns="0" rIns="0" bIns="0" anchor="ctr" anchorCtr="0">
            <a:noAutofit/>
          </a:bodyPr>
          <a:lstStyle>
            <a:lvl1pPr marL="0" indent="0" algn="l">
              <a:lnSpc>
                <a:spcPct val="100000"/>
              </a:lnSpc>
              <a:spcBef>
                <a:spcPts val="0"/>
              </a:spcBef>
              <a:buNone/>
              <a:defRPr sz="2000" b="1">
                <a:solidFill>
                  <a:schemeClr val="bg1"/>
                </a:solidFill>
                <a:latin typeface="+mn-lt"/>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Subtitle</a:t>
            </a:r>
          </a:p>
        </p:txBody>
      </p:sp>
      <p:sp>
        <p:nvSpPr>
          <p:cNvPr id="4" name="Text Placeholder 3">
            <a:extLst>
              <a:ext uri="{FF2B5EF4-FFF2-40B4-BE49-F238E27FC236}">
                <a16:creationId xmlns:a16="http://schemas.microsoft.com/office/drawing/2014/main" id="{60C9AAB4-21F4-5296-DEEF-3F651D4162E3}"/>
              </a:ext>
            </a:extLst>
          </p:cNvPr>
          <p:cNvSpPr>
            <a:spLocks noGrp="1"/>
          </p:cNvSpPr>
          <p:nvPr>
            <p:ph type="body" sz="quarter" idx="10"/>
          </p:nvPr>
        </p:nvSpPr>
        <p:spPr>
          <a:xfrm>
            <a:off x="303937" y="6136921"/>
            <a:ext cx="9144000" cy="312737"/>
          </a:xfrm>
        </p:spPr>
        <p:txBody>
          <a:bodyPr anchor="b" anchorCtr="0"/>
          <a:lstStyle>
            <a:lvl1pPr marL="0" indent="0" algn="l" defTabSz="914400" rtl="0" eaLnBrk="1" latinLnBrk="0" hangingPunct="1">
              <a:lnSpc>
                <a:spcPct val="100000"/>
              </a:lnSpc>
              <a:spcBef>
                <a:spcPts val="0"/>
              </a:spcBef>
              <a:buFont typeface="Arial" panose="020B0604020202020204" pitchFamily="34" charset="0"/>
              <a:buNone/>
              <a:defRPr lang="en-US" sz="1400" b="1" kern="1200" dirty="0" smtClean="0">
                <a:solidFill>
                  <a:schemeClr val="bg1"/>
                </a:solidFill>
                <a:latin typeface="+mn-lt"/>
                <a:ea typeface="+mn-ea"/>
                <a:cs typeface="+mn-cs"/>
              </a:defRPr>
            </a:lvl1pPr>
            <a:lvl2pPr marL="0" indent="0">
              <a:buNone/>
              <a:defRPr/>
            </a:lvl2pPr>
          </a:lstStyle>
          <a:p>
            <a:pPr lvl="0"/>
            <a:r>
              <a:rPr lang="en-US"/>
              <a:t>Click to edit Master text styles</a:t>
            </a:r>
          </a:p>
        </p:txBody>
      </p:sp>
      <p:grpSp>
        <p:nvGrpSpPr>
          <p:cNvPr id="2" name="Group 1">
            <a:extLst>
              <a:ext uri="{FF2B5EF4-FFF2-40B4-BE49-F238E27FC236}">
                <a16:creationId xmlns:a16="http://schemas.microsoft.com/office/drawing/2014/main" id="{7DD9F570-FB4F-C345-DC5E-3F1E36A8D366}"/>
              </a:ext>
            </a:extLst>
          </p:cNvPr>
          <p:cNvGrpSpPr/>
          <p:nvPr userDrawn="1"/>
        </p:nvGrpSpPr>
        <p:grpSpPr>
          <a:xfrm>
            <a:off x="0" y="-1204486"/>
            <a:ext cx="12192000" cy="942190"/>
            <a:chOff x="22178" y="-2107474"/>
            <a:chExt cx="12173146" cy="1410050"/>
          </a:xfrm>
        </p:grpSpPr>
        <p:sp>
          <p:nvSpPr>
            <p:cNvPr id="3" name="Rectangle 2">
              <a:extLst>
                <a:ext uri="{FF2B5EF4-FFF2-40B4-BE49-F238E27FC236}">
                  <a16:creationId xmlns:a16="http://schemas.microsoft.com/office/drawing/2014/main" id="{26643C4B-1061-5643-92AE-335DE67AD4E4}"/>
                </a:ext>
              </a:extLst>
            </p:cNvPr>
            <p:cNvSpPr/>
            <p:nvPr userDrawn="1"/>
          </p:nvSpPr>
          <p:spPr>
            <a:xfrm>
              <a:off x="22178" y="-2107474"/>
              <a:ext cx="2433029" cy="470017"/>
            </a:xfrm>
            <a:prstGeom prst="rect">
              <a:avLst/>
            </a:prstGeom>
            <a:solidFill>
              <a:srgbClr val="A6C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5" name="Rectangle 4">
              <a:extLst>
                <a:ext uri="{FF2B5EF4-FFF2-40B4-BE49-F238E27FC236}">
                  <a16:creationId xmlns:a16="http://schemas.microsoft.com/office/drawing/2014/main" id="{1375566B-2CF3-DFD9-0534-ACC2BA0CD41C}"/>
                </a:ext>
              </a:extLst>
            </p:cNvPr>
            <p:cNvSpPr/>
            <p:nvPr userDrawn="1"/>
          </p:nvSpPr>
          <p:spPr>
            <a:xfrm>
              <a:off x="2461791" y="-2107474"/>
              <a:ext cx="2433029" cy="470017"/>
            </a:xfrm>
            <a:prstGeom prst="rect">
              <a:avLst/>
            </a:prstGeom>
            <a:solidFill>
              <a:srgbClr val="71A8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6" name="Rectangle 5">
              <a:extLst>
                <a:ext uri="{FF2B5EF4-FFF2-40B4-BE49-F238E27FC236}">
                  <a16:creationId xmlns:a16="http://schemas.microsoft.com/office/drawing/2014/main" id="{40C031CB-0C25-D8B2-C1CA-D70E2A6A51A6}"/>
                </a:ext>
              </a:extLst>
            </p:cNvPr>
            <p:cNvSpPr/>
            <p:nvPr userDrawn="1"/>
          </p:nvSpPr>
          <p:spPr>
            <a:xfrm>
              <a:off x="4890575" y="-2107474"/>
              <a:ext cx="2433029" cy="470017"/>
            </a:xfrm>
            <a:prstGeom prst="rect">
              <a:avLst/>
            </a:prstGeom>
            <a:solidFill>
              <a:srgbClr val="3680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8" name="Rectangle 7">
              <a:extLst>
                <a:ext uri="{FF2B5EF4-FFF2-40B4-BE49-F238E27FC236}">
                  <a16:creationId xmlns:a16="http://schemas.microsoft.com/office/drawing/2014/main" id="{CD9204C0-EF3F-E958-0B29-1CB71300DD1A}"/>
                </a:ext>
              </a:extLst>
            </p:cNvPr>
            <p:cNvSpPr/>
            <p:nvPr userDrawn="1"/>
          </p:nvSpPr>
          <p:spPr>
            <a:xfrm>
              <a:off x="7329267" y="-2107474"/>
              <a:ext cx="2433029" cy="470017"/>
            </a:xfrm>
            <a:prstGeom prst="rect">
              <a:avLst/>
            </a:prstGeom>
            <a:solidFill>
              <a:srgbClr val="1457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9" name="Rectangle 8">
              <a:extLst>
                <a:ext uri="{FF2B5EF4-FFF2-40B4-BE49-F238E27FC236}">
                  <a16:creationId xmlns:a16="http://schemas.microsoft.com/office/drawing/2014/main" id="{7B88C8C0-6282-CD44-8D33-B5812D25C733}"/>
                </a:ext>
              </a:extLst>
            </p:cNvPr>
            <p:cNvSpPr/>
            <p:nvPr userDrawn="1"/>
          </p:nvSpPr>
          <p:spPr>
            <a:xfrm>
              <a:off x="9762295" y="-2107474"/>
              <a:ext cx="2433029" cy="470017"/>
            </a:xfrm>
            <a:prstGeom prst="rect">
              <a:avLst/>
            </a:prstGeom>
            <a:solidFill>
              <a:srgbClr val="0235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0" name="Rectangle 9">
              <a:extLst>
                <a:ext uri="{FF2B5EF4-FFF2-40B4-BE49-F238E27FC236}">
                  <a16:creationId xmlns:a16="http://schemas.microsoft.com/office/drawing/2014/main" id="{17DF1788-CF3B-2B80-3AD8-CEA2C013D8D6}"/>
                </a:ext>
              </a:extLst>
            </p:cNvPr>
            <p:cNvSpPr/>
            <p:nvPr userDrawn="1"/>
          </p:nvSpPr>
          <p:spPr>
            <a:xfrm>
              <a:off x="22178" y="-1637456"/>
              <a:ext cx="2433029" cy="470016"/>
            </a:xfrm>
            <a:prstGeom prst="rect">
              <a:avLst/>
            </a:prstGeom>
            <a:solidFill>
              <a:srgbClr val="BFDE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1" name="Rectangle 10">
              <a:extLst>
                <a:ext uri="{FF2B5EF4-FFF2-40B4-BE49-F238E27FC236}">
                  <a16:creationId xmlns:a16="http://schemas.microsoft.com/office/drawing/2014/main" id="{06C11F0A-80ED-7CB9-636B-0DBF8D94ABAC}"/>
                </a:ext>
              </a:extLst>
            </p:cNvPr>
            <p:cNvSpPr/>
            <p:nvPr userDrawn="1"/>
          </p:nvSpPr>
          <p:spPr>
            <a:xfrm>
              <a:off x="2461791" y="-1637456"/>
              <a:ext cx="2433029" cy="470016"/>
            </a:xfrm>
            <a:prstGeom prst="rect">
              <a:avLst/>
            </a:prstGeom>
            <a:solidFill>
              <a:srgbClr val="8DBD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2" name="Rectangle 11">
              <a:extLst>
                <a:ext uri="{FF2B5EF4-FFF2-40B4-BE49-F238E27FC236}">
                  <a16:creationId xmlns:a16="http://schemas.microsoft.com/office/drawing/2014/main" id="{997312EB-6711-98A8-3BCA-E3516BA5F14C}"/>
                </a:ext>
              </a:extLst>
            </p:cNvPr>
            <p:cNvSpPr/>
            <p:nvPr userDrawn="1"/>
          </p:nvSpPr>
          <p:spPr>
            <a:xfrm>
              <a:off x="4890575" y="-1637456"/>
              <a:ext cx="2433029" cy="470016"/>
            </a:xfrm>
            <a:prstGeom prst="rect">
              <a:avLst/>
            </a:prstGeom>
            <a:solidFill>
              <a:srgbClr val="5D91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3" name="Rectangle 12">
              <a:extLst>
                <a:ext uri="{FF2B5EF4-FFF2-40B4-BE49-F238E27FC236}">
                  <a16:creationId xmlns:a16="http://schemas.microsoft.com/office/drawing/2014/main" id="{E21FE7A6-1F45-7A4E-C696-027A426FD44B}"/>
                </a:ext>
              </a:extLst>
            </p:cNvPr>
            <p:cNvSpPr/>
            <p:nvPr userDrawn="1"/>
          </p:nvSpPr>
          <p:spPr>
            <a:xfrm>
              <a:off x="7329267" y="-1637456"/>
              <a:ext cx="2433029" cy="470016"/>
            </a:xfrm>
            <a:prstGeom prst="rect">
              <a:avLst/>
            </a:prstGeom>
            <a:solidFill>
              <a:srgbClr val="2B66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4" name="Rectangle 13">
              <a:extLst>
                <a:ext uri="{FF2B5EF4-FFF2-40B4-BE49-F238E27FC236}">
                  <a16:creationId xmlns:a16="http://schemas.microsoft.com/office/drawing/2014/main" id="{566E8573-C2EA-80A0-8624-77DC083A154F}"/>
                </a:ext>
              </a:extLst>
            </p:cNvPr>
            <p:cNvSpPr/>
            <p:nvPr userDrawn="1"/>
          </p:nvSpPr>
          <p:spPr>
            <a:xfrm>
              <a:off x="9762295" y="-1637456"/>
              <a:ext cx="2433029" cy="470016"/>
            </a:xfrm>
            <a:prstGeom prst="rect">
              <a:avLst/>
            </a:prstGeom>
            <a:solidFill>
              <a:srgbClr val="0F44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5" name="Rectangle 14">
              <a:extLst>
                <a:ext uri="{FF2B5EF4-FFF2-40B4-BE49-F238E27FC236}">
                  <a16:creationId xmlns:a16="http://schemas.microsoft.com/office/drawing/2014/main" id="{1B6028CD-A9DF-0900-CAD7-43163AC9E713}"/>
                </a:ext>
              </a:extLst>
            </p:cNvPr>
            <p:cNvSpPr/>
            <p:nvPr userDrawn="1"/>
          </p:nvSpPr>
          <p:spPr>
            <a:xfrm>
              <a:off x="28763" y="-1167440"/>
              <a:ext cx="2433029" cy="470016"/>
            </a:xfrm>
            <a:prstGeom prst="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6" name="Rectangle 15">
              <a:extLst>
                <a:ext uri="{FF2B5EF4-FFF2-40B4-BE49-F238E27FC236}">
                  <a16:creationId xmlns:a16="http://schemas.microsoft.com/office/drawing/2014/main" id="{59F2C829-14B6-78BD-F509-33C67B3F34E6}"/>
                </a:ext>
              </a:extLst>
            </p:cNvPr>
            <p:cNvSpPr/>
            <p:nvPr userDrawn="1"/>
          </p:nvSpPr>
          <p:spPr>
            <a:xfrm>
              <a:off x="2461791" y="-1167440"/>
              <a:ext cx="2433029" cy="470016"/>
            </a:xfrm>
            <a:prstGeom prst="rect">
              <a:avLst/>
            </a:prstGeom>
            <a:solidFill>
              <a:srgbClr val="FBCB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7" name="Rectangle 16">
              <a:extLst>
                <a:ext uri="{FF2B5EF4-FFF2-40B4-BE49-F238E27FC236}">
                  <a16:creationId xmlns:a16="http://schemas.microsoft.com/office/drawing/2014/main" id="{ABAD7F2B-DC00-EC52-BDC4-273C257F79FE}"/>
                </a:ext>
              </a:extLst>
            </p:cNvPr>
            <p:cNvSpPr/>
            <p:nvPr userDrawn="1"/>
          </p:nvSpPr>
          <p:spPr>
            <a:xfrm>
              <a:off x="4890575" y="-1167440"/>
              <a:ext cx="2433029" cy="470016"/>
            </a:xfrm>
            <a:prstGeom prst="rect">
              <a:avLst/>
            </a:prstGeom>
            <a:solidFill>
              <a:srgbClr val="EC9F0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8" name="Rectangle 17">
              <a:extLst>
                <a:ext uri="{FF2B5EF4-FFF2-40B4-BE49-F238E27FC236}">
                  <a16:creationId xmlns:a16="http://schemas.microsoft.com/office/drawing/2014/main" id="{AFBF61CC-E3F3-1A75-B07B-7C642E831F92}"/>
                </a:ext>
              </a:extLst>
            </p:cNvPr>
            <p:cNvSpPr/>
            <p:nvPr userDrawn="1"/>
          </p:nvSpPr>
          <p:spPr>
            <a:xfrm>
              <a:off x="7329267" y="-1167440"/>
              <a:ext cx="2433029" cy="470016"/>
            </a:xfrm>
            <a:prstGeom prst="rect">
              <a:avLst/>
            </a:prstGeom>
            <a:solidFill>
              <a:srgbClr val="C673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9" name="Rectangle 18">
              <a:extLst>
                <a:ext uri="{FF2B5EF4-FFF2-40B4-BE49-F238E27FC236}">
                  <a16:creationId xmlns:a16="http://schemas.microsoft.com/office/drawing/2014/main" id="{B7497641-45B1-BE9B-19F6-73896FD4C602}"/>
                </a:ext>
              </a:extLst>
            </p:cNvPr>
            <p:cNvSpPr/>
            <p:nvPr userDrawn="1"/>
          </p:nvSpPr>
          <p:spPr>
            <a:xfrm>
              <a:off x="9762295" y="-1167440"/>
              <a:ext cx="2433029" cy="470016"/>
            </a:xfrm>
            <a:prstGeom prst="rect">
              <a:avLst/>
            </a:prstGeom>
            <a:solidFill>
              <a:srgbClr val="954F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grpSp>
      <p:sp>
        <p:nvSpPr>
          <p:cNvPr id="20" name="TextBox 19">
            <a:extLst>
              <a:ext uri="{FF2B5EF4-FFF2-40B4-BE49-F238E27FC236}">
                <a16:creationId xmlns:a16="http://schemas.microsoft.com/office/drawing/2014/main" id="{D20C0355-79E3-6757-F758-25ECB1526D7B}"/>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8DBE28"/>
                </a:solidFill>
                <a:latin typeface="+mn-lt"/>
              </a:rPr>
              <a:t>CONFIDENTIAL</a:t>
            </a:r>
          </a:p>
        </p:txBody>
      </p:sp>
      <p:pic>
        <p:nvPicPr>
          <p:cNvPr id="24" name="Picture 23" descr="A logo with white text and colorful leaves&#10;&#10;AI-generated content may be incorrect.">
            <a:extLst>
              <a:ext uri="{FF2B5EF4-FFF2-40B4-BE49-F238E27FC236}">
                <a16:creationId xmlns:a16="http://schemas.microsoft.com/office/drawing/2014/main" id="{D5CC85D4-ADB6-A385-EEFA-BCC1AE373A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11850" y="5861431"/>
            <a:ext cx="1511354" cy="850137"/>
          </a:xfrm>
          <a:prstGeom prst="rect">
            <a:avLst/>
          </a:prstGeom>
        </p:spPr>
      </p:pic>
    </p:spTree>
    <p:extLst>
      <p:ext uri="{BB962C8B-B14F-4D97-AF65-F5344CB8AC3E}">
        <p14:creationId xmlns:p14="http://schemas.microsoft.com/office/powerpoint/2010/main" val="143961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Photo+Copy Sustainabili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5F9686-D86B-8DB4-7DF1-7AC9627D28EA}"/>
              </a:ext>
            </a:extLst>
          </p:cNvPr>
          <p:cNvSpPr/>
          <p:nvPr userDrawn="1"/>
        </p:nvSpPr>
        <p:spPr>
          <a:xfrm>
            <a:off x="0" y="4004440"/>
            <a:ext cx="12195829" cy="2853560"/>
          </a:xfrm>
          <a:prstGeom prst="rect">
            <a:avLst/>
          </a:prstGeom>
          <a:solidFill>
            <a:srgbClr val="5D910D">
              <a:alpha val="988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a:xfrm>
            <a:off x="304799" y="4351283"/>
            <a:ext cx="11582401" cy="420328"/>
          </a:xfrm>
        </p:spPr>
        <p:txBody>
          <a:bodyPr/>
          <a:lstStyle>
            <a:lvl1pPr>
              <a:defRPr>
                <a:solidFill>
                  <a:schemeClr val="bg1"/>
                </a:solidFill>
              </a:defRPr>
            </a:lvl1pPr>
          </a:lstStyle>
          <a:p>
            <a:r>
              <a:rPr lang="en-US"/>
              <a:t>Click to edit Master title style</a:t>
            </a:r>
          </a:p>
        </p:txBody>
      </p:sp>
      <p:sp>
        <p:nvSpPr>
          <p:cNvPr id="9" name="Picture Placeholder 8">
            <a:extLst>
              <a:ext uri="{FF2B5EF4-FFF2-40B4-BE49-F238E27FC236}">
                <a16:creationId xmlns:a16="http://schemas.microsoft.com/office/drawing/2014/main" id="{A8AE6624-DBFE-C243-6E83-425E043E70E6}"/>
              </a:ext>
            </a:extLst>
          </p:cNvPr>
          <p:cNvSpPr>
            <a:spLocks noGrp="1"/>
          </p:cNvSpPr>
          <p:nvPr>
            <p:ph type="pic" sz="quarter" idx="11"/>
          </p:nvPr>
        </p:nvSpPr>
        <p:spPr>
          <a:xfrm>
            <a:off x="-1" y="0"/>
            <a:ext cx="4067503" cy="4004440"/>
          </a:xfrm>
        </p:spPr>
        <p:txBody>
          <a:bodyPr/>
          <a:lstStyle>
            <a:lvl1pPr>
              <a:defRPr>
                <a:latin typeface="+mn-lt"/>
              </a:defRPr>
            </a:lvl1pPr>
          </a:lstStyle>
          <a:p>
            <a:r>
              <a:rPr lang="en-US"/>
              <a:t>Click icon to add picture</a:t>
            </a:r>
          </a:p>
        </p:txBody>
      </p:sp>
      <p:sp>
        <p:nvSpPr>
          <p:cNvPr id="12" name="Text Placeholder 11">
            <a:extLst>
              <a:ext uri="{FF2B5EF4-FFF2-40B4-BE49-F238E27FC236}">
                <a16:creationId xmlns:a16="http://schemas.microsoft.com/office/drawing/2014/main" id="{6922B574-0A83-7549-A40C-AE98FB354A31}"/>
              </a:ext>
            </a:extLst>
          </p:cNvPr>
          <p:cNvSpPr>
            <a:spLocks noGrp="1"/>
          </p:cNvSpPr>
          <p:nvPr>
            <p:ph type="body" sz="quarter" idx="12"/>
          </p:nvPr>
        </p:nvSpPr>
        <p:spPr>
          <a:xfrm>
            <a:off x="304800" y="4845269"/>
            <a:ext cx="3657600" cy="1288831"/>
          </a:xfrm>
        </p:spPr>
        <p:txBody>
          <a:bodyPr/>
          <a:lstStyle>
            <a:lvl1pPr>
              <a:defRPr sz="1400">
                <a:solidFill>
                  <a:schemeClr val="bg1"/>
                </a:solidFill>
                <a:latin typeface="+mn-lt"/>
              </a:defRPr>
            </a:lvl1pPr>
            <a:lvl2pPr>
              <a:buClr>
                <a:srgbClr val="BFDE7D"/>
              </a:buClr>
              <a:defRPr sz="1200">
                <a:solidFill>
                  <a:schemeClr val="bg1"/>
                </a:solidFill>
                <a:latin typeface="+mn-lt"/>
              </a:defRPr>
            </a:lvl2pPr>
            <a:lvl3pPr>
              <a:defRPr sz="1100">
                <a:solidFill>
                  <a:schemeClr val="bg1"/>
                </a:solidFill>
                <a:latin typeface="+mn-lt"/>
              </a:defRPr>
            </a:lvl3pPr>
            <a:lvl4pPr>
              <a:defRPr sz="1050">
                <a:solidFill>
                  <a:schemeClr val="bg1"/>
                </a:solidFill>
                <a:latin typeface="+mn-lt"/>
              </a:defRPr>
            </a:lvl4pPr>
            <a:lvl5pPr>
              <a:buClr>
                <a:srgbClr val="BFDE7D"/>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8">
            <a:extLst>
              <a:ext uri="{FF2B5EF4-FFF2-40B4-BE49-F238E27FC236}">
                <a16:creationId xmlns:a16="http://schemas.microsoft.com/office/drawing/2014/main" id="{BF24AE73-1B01-A293-5CD4-16BA20E3F32B}"/>
              </a:ext>
            </a:extLst>
          </p:cNvPr>
          <p:cNvSpPr>
            <a:spLocks noGrp="1"/>
          </p:cNvSpPr>
          <p:nvPr>
            <p:ph type="pic" sz="quarter" idx="14"/>
          </p:nvPr>
        </p:nvSpPr>
        <p:spPr>
          <a:xfrm>
            <a:off x="4067502" y="0"/>
            <a:ext cx="4056998" cy="4004440"/>
          </a:xfrm>
        </p:spPr>
        <p:txBody>
          <a:bodyPr/>
          <a:lstStyle>
            <a:lvl1pPr>
              <a:defRPr>
                <a:latin typeface="+mn-lt"/>
              </a:defRPr>
            </a:lvl1pPr>
          </a:lstStyle>
          <a:p>
            <a:r>
              <a:rPr lang="en-US"/>
              <a:t>Click icon to add picture</a:t>
            </a:r>
          </a:p>
        </p:txBody>
      </p:sp>
      <p:sp>
        <p:nvSpPr>
          <p:cNvPr id="17" name="Picture Placeholder 8">
            <a:extLst>
              <a:ext uri="{FF2B5EF4-FFF2-40B4-BE49-F238E27FC236}">
                <a16:creationId xmlns:a16="http://schemas.microsoft.com/office/drawing/2014/main" id="{9634662F-D405-8F9D-E5A7-52DBB566F9E8}"/>
              </a:ext>
            </a:extLst>
          </p:cNvPr>
          <p:cNvSpPr>
            <a:spLocks noGrp="1"/>
          </p:cNvSpPr>
          <p:nvPr>
            <p:ph type="pic" sz="quarter" idx="17"/>
          </p:nvPr>
        </p:nvSpPr>
        <p:spPr>
          <a:xfrm>
            <a:off x="8124500" y="0"/>
            <a:ext cx="4067500" cy="4004440"/>
          </a:xfrm>
        </p:spPr>
        <p:txBody>
          <a:bodyPr/>
          <a:lstStyle>
            <a:lvl1pPr>
              <a:defRPr>
                <a:latin typeface="+mn-lt"/>
              </a:defRPr>
            </a:lvl1pPr>
          </a:lstStyle>
          <a:p>
            <a:r>
              <a:rPr lang="en-US"/>
              <a:t>Click icon to add picture</a:t>
            </a:r>
          </a:p>
        </p:txBody>
      </p:sp>
      <p:sp>
        <p:nvSpPr>
          <p:cNvPr id="7" name="TextBox 6">
            <a:extLst>
              <a:ext uri="{FF2B5EF4-FFF2-40B4-BE49-F238E27FC236}">
                <a16:creationId xmlns:a16="http://schemas.microsoft.com/office/drawing/2014/main" id="{8DF0D604-3BC3-69E3-CB17-288B47E2374D}"/>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bg1"/>
                </a:solidFill>
                <a:latin typeface="+mn-lt"/>
              </a:rPr>
              <a:pPr algn="r"/>
              <a:t>‹#›</a:t>
            </a:fld>
            <a:endParaRPr lang="en-US" sz="1350">
              <a:solidFill>
                <a:schemeClr val="bg1"/>
              </a:solidFill>
              <a:latin typeface="+mn-lt"/>
            </a:endParaRPr>
          </a:p>
        </p:txBody>
      </p:sp>
      <p:sp>
        <p:nvSpPr>
          <p:cNvPr id="5" name="Text Placeholder 11">
            <a:extLst>
              <a:ext uri="{FF2B5EF4-FFF2-40B4-BE49-F238E27FC236}">
                <a16:creationId xmlns:a16="http://schemas.microsoft.com/office/drawing/2014/main" id="{9DF5B2C0-2DAF-22FD-0941-C1BABC3CC9AC}"/>
              </a:ext>
            </a:extLst>
          </p:cNvPr>
          <p:cNvSpPr>
            <a:spLocks noGrp="1"/>
          </p:cNvSpPr>
          <p:nvPr>
            <p:ph type="body" sz="quarter" idx="18"/>
          </p:nvPr>
        </p:nvSpPr>
        <p:spPr>
          <a:xfrm>
            <a:off x="4267200" y="4845269"/>
            <a:ext cx="3657600" cy="1288831"/>
          </a:xfrm>
        </p:spPr>
        <p:txBody>
          <a:bodyPr/>
          <a:lstStyle>
            <a:lvl1pPr>
              <a:defRPr sz="1400">
                <a:solidFill>
                  <a:schemeClr val="bg1"/>
                </a:solidFill>
                <a:latin typeface="+mn-lt"/>
              </a:defRPr>
            </a:lvl1pPr>
            <a:lvl2pPr>
              <a:buClr>
                <a:srgbClr val="BFDE7D"/>
              </a:buClr>
              <a:defRPr sz="1200">
                <a:solidFill>
                  <a:schemeClr val="bg1"/>
                </a:solidFill>
                <a:latin typeface="+mn-lt"/>
              </a:defRPr>
            </a:lvl2pPr>
            <a:lvl3pPr>
              <a:defRPr sz="1100">
                <a:solidFill>
                  <a:schemeClr val="bg1"/>
                </a:solidFill>
                <a:latin typeface="+mn-lt"/>
              </a:defRPr>
            </a:lvl3pPr>
            <a:lvl4pPr>
              <a:defRPr sz="1050">
                <a:solidFill>
                  <a:schemeClr val="bg1"/>
                </a:solidFill>
                <a:latin typeface="+mn-lt"/>
              </a:defRPr>
            </a:lvl4pPr>
            <a:lvl5pPr>
              <a:buClr>
                <a:srgbClr val="BFDE7D"/>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1">
            <a:extLst>
              <a:ext uri="{FF2B5EF4-FFF2-40B4-BE49-F238E27FC236}">
                <a16:creationId xmlns:a16="http://schemas.microsoft.com/office/drawing/2014/main" id="{76815E2D-A38A-A593-60AB-494622D2E5C6}"/>
              </a:ext>
            </a:extLst>
          </p:cNvPr>
          <p:cNvSpPr>
            <a:spLocks noGrp="1"/>
          </p:cNvSpPr>
          <p:nvPr>
            <p:ph type="body" sz="quarter" idx="19"/>
          </p:nvPr>
        </p:nvSpPr>
        <p:spPr>
          <a:xfrm>
            <a:off x="8229600" y="4845269"/>
            <a:ext cx="3657600" cy="1288831"/>
          </a:xfrm>
        </p:spPr>
        <p:txBody>
          <a:bodyPr/>
          <a:lstStyle>
            <a:lvl1pPr>
              <a:defRPr sz="1400">
                <a:solidFill>
                  <a:schemeClr val="bg1"/>
                </a:solidFill>
                <a:latin typeface="+mn-lt"/>
              </a:defRPr>
            </a:lvl1pPr>
            <a:lvl2pPr>
              <a:buClr>
                <a:srgbClr val="BFDE7D"/>
              </a:buClr>
              <a:defRPr sz="1200">
                <a:solidFill>
                  <a:schemeClr val="bg1"/>
                </a:solidFill>
                <a:latin typeface="+mn-lt"/>
              </a:defRPr>
            </a:lvl2pPr>
            <a:lvl3pPr>
              <a:defRPr sz="1100">
                <a:solidFill>
                  <a:schemeClr val="bg1"/>
                </a:solidFill>
                <a:latin typeface="+mn-lt"/>
              </a:defRPr>
            </a:lvl3pPr>
            <a:lvl4pPr>
              <a:defRPr sz="1050">
                <a:solidFill>
                  <a:schemeClr val="bg1"/>
                </a:solidFill>
                <a:latin typeface="+mn-lt"/>
              </a:defRPr>
            </a:lvl4pPr>
            <a:lvl5pPr>
              <a:buClr>
                <a:srgbClr val="BFDE7D"/>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4E29C9E-C5B3-BE30-C585-F6537223A80E}"/>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chemeClr val="bg1"/>
                </a:solidFill>
                <a:latin typeface="+mn-lt"/>
              </a:rPr>
              <a:t>CONFIDENTIAL</a:t>
            </a:r>
          </a:p>
        </p:txBody>
      </p:sp>
    </p:spTree>
    <p:extLst>
      <p:ext uri="{BB962C8B-B14F-4D97-AF65-F5344CB8AC3E}">
        <p14:creationId xmlns:p14="http://schemas.microsoft.com/office/powerpoint/2010/main" val="24749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mplate + Subtitle">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9BE8DAE2-BD49-4694-A73D-9CC18C669459}"/>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2" name="Footer Placeholder 1">
            <a:extLst>
              <a:ext uri="{FF2B5EF4-FFF2-40B4-BE49-F238E27FC236}">
                <a16:creationId xmlns:a16="http://schemas.microsoft.com/office/drawing/2014/main" id="{9AA7C169-86D5-4825-A629-FE123F71D43B}"/>
              </a:ext>
            </a:extLst>
          </p:cNvPr>
          <p:cNvSpPr>
            <a:spLocks noGrp="1"/>
          </p:cNvSpPr>
          <p:nvPr>
            <p:ph type="ftr" sz="quarter" idx="12"/>
          </p:nvPr>
        </p:nvSpPr>
        <p:spPr/>
        <p:txBody>
          <a:bodyPr/>
          <a:lstStyle>
            <a:lvl1pPr>
              <a:defRPr>
                <a:solidFill>
                  <a:srgbClr val="2B660F"/>
                </a:solidFill>
                <a:latin typeface="+mn-lt"/>
              </a:defRPr>
            </a:lvl1pPr>
          </a:lstStyle>
          <a:p>
            <a:endParaRPr lang="en-US"/>
          </a:p>
        </p:txBody>
      </p:sp>
      <p:sp>
        <p:nvSpPr>
          <p:cNvPr id="7" name="Title 1">
            <a:extLst>
              <a:ext uri="{FF2B5EF4-FFF2-40B4-BE49-F238E27FC236}">
                <a16:creationId xmlns:a16="http://schemas.microsoft.com/office/drawing/2014/main" id="{E848783A-CDBC-A2A8-0CA7-404193BEBCE5}"/>
              </a:ext>
            </a:extLst>
          </p:cNvPr>
          <p:cNvSpPr>
            <a:spLocks noGrp="1"/>
          </p:cNvSpPr>
          <p:nvPr>
            <p:ph type="title"/>
          </p:nvPr>
        </p:nvSpPr>
        <p:spPr>
          <a:xfrm>
            <a:off x="304799" y="248594"/>
            <a:ext cx="11582401" cy="475306"/>
          </a:xfrm>
        </p:spPr>
        <p:txBody>
          <a:bodyPr anchor="t" anchorCtr="0"/>
          <a:lstStyle>
            <a:lvl1pPr>
              <a:defRPr>
                <a:solidFill>
                  <a:srgbClr val="5D910D"/>
                </a:solidFill>
              </a:defRPr>
            </a:lvl1pPr>
          </a:lstStyle>
          <a:p>
            <a:r>
              <a:rPr lang="en-US"/>
              <a:t>Click to edit Master title style</a:t>
            </a:r>
          </a:p>
        </p:txBody>
      </p:sp>
    </p:spTree>
    <p:extLst>
      <p:ext uri="{BB962C8B-B14F-4D97-AF65-F5344CB8AC3E}">
        <p14:creationId xmlns:p14="http://schemas.microsoft.com/office/powerpoint/2010/main" val="1858903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eek Schedule">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9BE8DAE2-BD49-4694-A73D-9CC18C669459}"/>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7" name="Title 1">
            <a:extLst>
              <a:ext uri="{FF2B5EF4-FFF2-40B4-BE49-F238E27FC236}">
                <a16:creationId xmlns:a16="http://schemas.microsoft.com/office/drawing/2014/main" id="{E848783A-CDBC-A2A8-0CA7-404193BEBCE5}"/>
              </a:ext>
            </a:extLst>
          </p:cNvPr>
          <p:cNvSpPr>
            <a:spLocks noGrp="1"/>
          </p:cNvSpPr>
          <p:nvPr>
            <p:ph type="title"/>
          </p:nvPr>
        </p:nvSpPr>
        <p:spPr>
          <a:xfrm>
            <a:off x="304799" y="248594"/>
            <a:ext cx="11582401" cy="475306"/>
          </a:xfrm>
        </p:spPr>
        <p:txBody>
          <a:bodyPr anchor="t" anchorCtr="0"/>
          <a:lstStyle/>
          <a:p>
            <a:r>
              <a:rPr lang="en-US"/>
              <a:t>Click to edit Master title style</a:t>
            </a:r>
          </a:p>
        </p:txBody>
      </p:sp>
      <p:sp>
        <p:nvSpPr>
          <p:cNvPr id="3" name="Rectangle: Rounded Corners 2">
            <a:extLst>
              <a:ext uri="{FF2B5EF4-FFF2-40B4-BE49-F238E27FC236}">
                <a16:creationId xmlns:a16="http://schemas.microsoft.com/office/drawing/2014/main" id="{C1366CA1-4CC7-BF24-ABE7-AEE5361EF3CA}"/>
              </a:ext>
            </a:extLst>
          </p:cNvPr>
          <p:cNvSpPr/>
          <p:nvPr userDrawn="1"/>
        </p:nvSpPr>
        <p:spPr>
          <a:xfrm>
            <a:off x="304799" y="1219200"/>
            <a:ext cx="2667001" cy="2305050"/>
          </a:xfrm>
          <a:prstGeom prst="roundRect">
            <a:avLst>
              <a:gd name="adj" fmla="val 6750"/>
            </a:avLst>
          </a:prstGeom>
          <a:solidFill>
            <a:srgbClr val="5D9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4" name="Rectangle: Rounded Corners 3">
            <a:extLst>
              <a:ext uri="{FF2B5EF4-FFF2-40B4-BE49-F238E27FC236}">
                <a16:creationId xmlns:a16="http://schemas.microsoft.com/office/drawing/2014/main" id="{59882350-35F7-F137-A300-3154BB5E34FA}"/>
              </a:ext>
            </a:extLst>
          </p:cNvPr>
          <p:cNvSpPr/>
          <p:nvPr userDrawn="1"/>
        </p:nvSpPr>
        <p:spPr>
          <a:xfrm>
            <a:off x="3276599" y="1219200"/>
            <a:ext cx="2667001" cy="2305050"/>
          </a:xfrm>
          <a:prstGeom prst="roundRect">
            <a:avLst>
              <a:gd name="adj" fmla="val 6750"/>
            </a:avLst>
          </a:prstGeom>
          <a:solidFill>
            <a:srgbClr val="2B6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Rectangle: Rounded Corners 4">
            <a:extLst>
              <a:ext uri="{FF2B5EF4-FFF2-40B4-BE49-F238E27FC236}">
                <a16:creationId xmlns:a16="http://schemas.microsoft.com/office/drawing/2014/main" id="{830C34CE-E743-C5CE-0566-A6348A458DCB}"/>
              </a:ext>
            </a:extLst>
          </p:cNvPr>
          <p:cNvSpPr/>
          <p:nvPr userDrawn="1"/>
        </p:nvSpPr>
        <p:spPr>
          <a:xfrm>
            <a:off x="6248399" y="1219200"/>
            <a:ext cx="2667001" cy="2305050"/>
          </a:xfrm>
          <a:prstGeom prst="roundRect">
            <a:avLst>
              <a:gd name="adj" fmla="val 6750"/>
            </a:avLst>
          </a:prstGeom>
          <a:solidFill>
            <a:srgbClr val="ED9F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Rectangle: Rounded Corners 7">
            <a:extLst>
              <a:ext uri="{FF2B5EF4-FFF2-40B4-BE49-F238E27FC236}">
                <a16:creationId xmlns:a16="http://schemas.microsoft.com/office/drawing/2014/main" id="{CA8D99EF-EB86-548C-11F3-0BEFFAB42FFD}"/>
              </a:ext>
            </a:extLst>
          </p:cNvPr>
          <p:cNvSpPr/>
          <p:nvPr userDrawn="1"/>
        </p:nvSpPr>
        <p:spPr>
          <a:xfrm>
            <a:off x="9207753" y="1219200"/>
            <a:ext cx="2667001" cy="2305050"/>
          </a:xfrm>
          <a:prstGeom prst="roundRect">
            <a:avLst>
              <a:gd name="adj" fmla="val 6750"/>
            </a:avLst>
          </a:prstGeom>
          <a:solidFill>
            <a:srgbClr val="C77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Rectangle: Rounded Corners 8">
            <a:extLst>
              <a:ext uri="{FF2B5EF4-FFF2-40B4-BE49-F238E27FC236}">
                <a16:creationId xmlns:a16="http://schemas.microsoft.com/office/drawing/2014/main" id="{15F3872A-5020-9E81-994E-3B78940FFA84}"/>
              </a:ext>
            </a:extLst>
          </p:cNvPr>
          <p:cNvSpPr/>
          <p:nvPr userDrawn="1"/>
        </p:nvSpPr>
        <p:spPr>
          <a:xfrm>
            <a:off x="1790698" y="3842673"/>
            <a:ext cx="2667001" cy="2305050"/>
          </a:xfrm>
          <a:prstGeom prst="roundRect">
            <a:avLst>
              <a:gd name="adj" fmla="val 6750"/>
            </a:avLst>
          </a:prstGeom>
          <a:solidFill>
            <a:srgbClr val="368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mn-lt"/>
            </a:endParaRPr>
          </a:p>
        </p:txBody>
      </p:sp>
      <p:sp>
        <p:nvSpPr>
          <p:cNvPr id="10" name="Rectangle: Rounded Corners 9">
            <a:extLst>
              <a:ext uri="{FF2B5EF4-FFF2-40B4-BE49-F238E27FC236}">
                <a16:creationId xmlns:a16="http://schemas.microsoft.com/office/drawing/2014/main" id="{5CD08363-7BDE-1994-9A0F-8B8835C9D39B}"/>
              </a:ext>
            </a:extLst>
          </p:cNvPr>
          <p:cNvSpPr/>
          <p:nvPr userDrawn="1"/>
        </p:nvSpPr>
        <p:spPr>
          <a:xfrm>
            <a:off x="4762496" y="3828105"/>
            <a:ext cx="2667001" cy="2305050"/>
          </a:xfrm>
          <a:prstGeom prst="roundRect">
            <a:avLst>
              <a:gd name="adj" fmla="val 6750"/>
            </a:avLst>
          </a:prstGeom>
          <a:solidFill>
            <a:srgbClr val="1457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1" name="Rectangle: Rounded Corners 10">
            <a:extLst>
              <a:ext uri="{FF2B5EF4-FFF2-40B4-BE49-F238E27FC236}">
                <a16:creationId xmlns:a16="http://schemas.microsoft.com/office/drawing/2014/main" id="{FD8DE32D-DAC0-28AA-F629-6530651BAC1C}"/>
              </a:ext>
            </a:extLst>
          </p:cNvPr>
          <p:cNvSpPr/>
          <p:nvPr userDrawn="1"/>
        </p:nvSpPr>
        <p:spPr>
          <a:xfrm>
            <a:off x="7734298" y="3842673"/>
            <a:ext cx="2667001" cy="2305050"/>
          </a:xfrm>
          <a:prstGeom prst="roundRect">
            <a:avLst>
              <a:gd name="adj" fmla="val 6750"/>
            </a:avLst>
          </a:prstGeom>
          <a:solidFill>
            <a:srgbClr val="EE6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Text Placeholder 12">
            <a:extLst>
              <a:ext uri="{FF2B5EF4-FFF2-40B4-BE49-F238E27FC236}">
                <a16:creationId xmlns:a16="http://schemas.microsoft.com/office/drawing/2014/main" id="{3E0FB13C-B3D3-CC89-8B22-4D3DC55EDDA1}"/>
              </a:ext>
            </a:extLst>
          </p:cNvPr>
          <p:cNvSpPr>
            <a:spLocks noGrp="1"/>
          </p:cNvSpPr>
          <p:nvPr>
            <p:ph type="body" sz="quarter" idx="30"/>
          </p:nvPr>
        </p:nvSpPr>
        <p:spPr>
          <a:xfrm>
            <a:off x="457336" y="1857213"/>
            <a:ext cx="2361926" cy="1571788"/>
          </a:xfrm>
        </p:spPr>
        <p:txBody>
          <a:bodyPr/>
          <a:lstStyle>
            <a:lvl1pPr>
              <a:defRPr sz="1400">
                <a:solidFill>
                  <a:schemeClr val="bg1"/>
                </a:solidFill>
                <a:latin typeface="+mn-lt"/>
              </a:defRPr>
            </a:lvl1pPr>
            <a:lvl2pPr>
              <a:buClr>
                <a:schemeClr val="bg1"/>
              </a:buClr>
              <a:defRPr sz="1200">
                <a:solidFill>
                  <a:schemeClr val="bg1"/>
                </a:solidFill>
                <a:latin typeface="+mn-lt"/>
              </a:defRPr>
            </a:lvl2pPr>
            <a:lvl3pPr>
              <a:defRPr sz="1100">
                <a:solidFill>
                  <a:schemeClr val="bg1"/>
                </a:solidFill>
                <a:latin typeface="+mn-lt"/>
              </a:defRPr>
            </a:lvl3pPr>
            <a:lvl4pPr>
              <a:defRPr sz="1050">
                <a:solidFill>
                  <a:schemeClr val="bg1"/>
                </a:solidFill>
                <a:latin typeface="+mn-lt"/>
              </a:defRPr>
            </a:lvl4pPr>
            <a:lvl5pPr>
              <a:buClr>
                <a:schemeClr val="bg1"/>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935823ED-48FE-341A-AB02-4ADE49610B9D}"/>
              </a:ext>
            </a:extLst>
          </p:cNvPr>
          <p:cNvSpPr>
            <a:spLocks noGrp="1"/>
          </p:cNvSpPr>
          <p:nvPr>
            <p:ph type="body" sz="quarter" idx="31"/>
          </p:nvPr>
        </p:nvSpPr>
        <p:spPr>
          <a:xfrm>
            <a:off x="457336" y="1361912"/>
            <a:ext cx="2361926" cy="495300"/>
          </a:xfrm>
        </p:spPr>
        <p:txBody>
          <a:bodyPr/>
          <a:lstStyle>
            <a:lvl1pPr algn="ctr">
              <a:defRPr sz="2800" b="0">
                <a:solidFill>
                  <a:schemeClr val="bg1"/>
                </a:solidFill>
                <a:latin typeface="+mj-lt"/>
              </a:defRPr>
            </a:lvl1pPr>
            <a:lvl2pPr>
              <a:buClr>
                <a:schemeClr val="bg1"/>
              </a:buClr>
              <a:defRPr sz="1200">
                <a:solidFill>
                  <a:schemeClr val="bg1"/>
                </a:solidFill>
              </a:defRPr>
            </a:lvl2pPr>
            <a:lvl3pPr>
              <a:defRPr sz="1100">
                <a:solidFill>
                  <a:schemeClr val="bg1"/>
                </a:solidFill>
              </a:defRPr>
            </a:lvl3pPr>
            <a:lvl4pPr>
              <a:defRPr sz="1050">
                <a:solidFill>
                  <a:schemeClr val="bg1"/>
                </a:solidFill>
              </a:defRPr>
            </a:lvl4pPr>
            <a:lvl5pPr>
              <a:buClr>
                <a:schemeClr val="bg1"/>
              </a:buClr>
              <a:defRPr sz="1000">
                <a:solidFill>
                  <a:schemeClr val="bg1"/>
                </a:solidFill>
              </a:defRPr>
            </a:lvl5pPr>
          </a:lstStyle>
          <a:p>
            <a:pPr lvl="0"/>
            <a:r>
              <a:rPr lang="en-US"/>
              <a:t>Click to edit Master text styles</a:t>
            </a:r>
          </a:p>
        </p:txBody>
      </p:sp>
      <p:sp>
        <p:nvSpPr>
          <p:cNvPr id="14" name="Text Placeholder 12">
            <a:extLst>
              <a:ext uri="{FF2B5EF4-FFF2-40B4-BE49-F238E27FC236}">
                <a16:creationId xmlns:a16="http://schemas.microsoft.com/office/drawing/2014/main" id="{8B28C6E4-D43D-4AAD-AA6C-BD9885E32FD7}"/>
              </a:ext>
            </a:extLst>
          </p:cNvPr>
          <p:cNvSpPr>
            <a:spLocks noGrp="1"/>
          </p:cNvSpPr>
          <p:nvPr>
            <p:ph type="body" sz="quarter" idx="32"/>
          </p:nvPr>
        </p:nvSpPr>
        <p:spPr>
          <a:xfrm>
            <a:off x="3431764" y="1857213"/>
            <a:ext cx="2361926" cy="1571788"/>
          </a:xfrm>
        </p:spPr>
        <p:txBody>
          <a:bodyPr/>
          <a:lstStyle>
            <a:lvl1pPr>
              <a:defRPr sz="1400">
                <a:solidFill>
                  <a:schemeClr val="bg1"/>
                </a:solidFill>
                <a:latin typeface="+mn-lt"/>
              </a:defRPr>
            </a:lvl1pPr>
            <a:lvl2pPr>
              <a:buClr>
                <a:schemeClr val="bg1"/>
              </a:buClr>
              <a:defRPr sz="1200">
                <a:solidFill>
                  <a:schemeClr val="bg1"/>
                </a:solidFill>
                <a:latin typeface="+mn-lt"/>
              </a:defRPr>
            </a:lvl2pPr>
            <a:lvl3pPr>
              <a:defRPr sz="1100">
                <a:solidFill>
                  <a:schemeClr val="bg1"/>
                </a:solidFill>
                <a:latin typeface="+mn-lt"/>
              </a:defRPr>
            </a:lvl3pPr>
            <a:lvl4pPr>
              <a:defRPr sz="1050">
                <a:solidFill>
                  <a:schemeClr val="bg1"/>
                </a:solidFill>
                <a:latin typeface="+mn-lt"/>
              </a:defRPr>
            </a:lvl4pPr>
            <a:lvl5pPr>
              <a:buClr>
                <a:schemeClr val="bg1"/>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2">
            <a:extLst>
              <a:ext uri="{FF2B5EF4-FFF2-40B4-BE49-F238E27FC236}">
                <a16:creationId xmlns:a16="http://schemas.microsoft.com/office/drawing/2014/main" id="{ABF7D7BD-778A-4E3E-D4B4-013993C4A836}"/>
              </a:ext>
            </a:extLst>
          </p:cNvPr>
          <p:cNvSpPr>
            <a:spLocks noGrp="1"/>
          </p:cNvSpPr>
          <p:nvPr>
            <p:ph type="body" sz="quarter" idx="33"/>
          </p:nvPr>
        </p:nvSpPr>
        <p:spPr>
          <a:xfrm>
            <a:off x="3431764" y="1361912"/>
            <a:ext cx="2361926" cy="495300"/>
          </a:xfrm>
        </p:spPr>
        <p:txBody>
          <a:bodyPr/>
          <a:lstStyle>
            <a:lvl1pPr algn="ctr">
              <a:defRPr sz="2800" b="0">
                <a:solidFill>
                  <a:schemeClr val="bg1"/>
                </a:solidFill>
                <a:latin typeface="+mj-lt"/>
              </a:defRPr>
            </a:lvl1pPr>
            <a:lvl2pPr>
              <a:buClr>
                <a:schemeClr val="bg1"/>
              </a:buClr>
              <a:defRPr sz="1200">
                <a:solidFill>
                  <a:schemeClr val="bg1"/>
                </a:solidFill>
              </a:defRPr>
            </a:lvl2pPr>
            <a:lvl3pPr>
              <a:defRPr sz="1100">
                <a:solidFill>
                  <a:schemeClr val="bg1"/>
                </a:solidFill>
              </a:defRPr>
            </a:lvl3pPr>
            <a:lvl4pPr>
              <a:defRPr sz="1050">
                <a:solidFill>
                  <a:schemeClr val="bg1"/>
                </a:solidFill>
              </a:defRPr>
            </a:lvl4pPr>
            <a:lvl5pPr>
              <a:buClr>
                <a:schemeClr val="bg1"/>
              </a:buClr>
              <a:defRPr sz="1000">
                <a:solidFill>
                  <a:schemeClr val="bg1"/>
                </a:solidFill>
              </a:defRPr>
            </a:lvl5pPr>
          </a:lstStyle>
          <a:p>
            <a:pPr lvl="0"/>
            <a:r>
              <a:rPr lang="en-US"/>
              <a:t>Click to edit Master text styles</a:t>
            </a:r>
          </a:p>
        </p:txBody>
      </p:sp>
      <p:sp>
        <p:nvSpPr>
          <p:cNvPr id="16" name="Text Placeholder 12">
            <a:extLst>
              <a:ext uri="{FF2B5EF4-FFF2-40B4-BE49-F238E27FC236}">
                <a16:creationId xmlns:a16="http://schemas.microsoft.com/office/drawing/2014/main" id="{25BA7AF2-63E2-9747-5CF2-6EE0AFC33342}"/>
              </a:ext>
            </a:extLst>
          </p:cNvPr>
          <p:cNvSpPr>
            <a:spLocks noGrp="1"/>
          </p:cNvSpPr>
          <p:nvPr>
            <p:ph type="body" sz="quarter" idx="34"/>
          </p:nvPr>
        </p:nvSpPr>
        <p:spPr>
          <a:xfrm>
            <a:off x="6395681" y="1857213"/>
            <a:ext cx="2361926" cy="1571788"/>
          </a:xfrm>
        </p:spPr>
        <p:txBody>
          <a:bodyPr/>
          <a:lstStyle>
            <a:lvl1pPr>
              <a:defRPr sz="1400">
                <a:solidFill>
                  <a:schemeClr val="bg1"/>
                </a:solidFill>
                <a:latin typeface="+mn-lt"/>
              </a:defRPr>
            </a:lvl1pPr>
            <a:lvl2pPr>
              <a:buClr>
                <a:schemeClr val="bg1"/>
              </a:buClr>
              <a:defRPr sz="1200">
                <a:solidFill>
                  <a:schemeClr val="bg1"/>
                </a:solidFill>
                <a:latin typeface="+mn-lt"/>
              </a:defRPr>
            </a:lvl2pPr>
            <a:lvl3pPr>
              <a:defRPr sz="1100">
                <a:solidFill>
                  <a:schemeClr val="bg1"/>
                </a:solidFill>
                <a:latin typeface="+mn-lt"/>
              </a:defRPr>
            </a:lvl3pPr>
            <a:lvl4pPr>
              <a:defRPr sz="1050">
                <a:solidFill>
                  <a:schemeClr val="bg1"/>
                </a:solidFill>
                <a:latin typeface="+mn-lt"/>
              </a:defRPr>
            </a:lvl4pPr>
            <a:lvl5pPr>
              <a:buClr>
                <a:schemeClr val="bg1"/>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2">
            <a:extLst>
              <a:ext uri="{FF2B5EF4-FFF2-40B4-BE49-F238E27FC236}">
                <a16:creationId xmlns:a16="http://schemas.microsoft.com/office/drawing/2014/main" id="{D2E02903-004F-C3F0-21E5-8C7F3FC5BC13}"/>
              </a:ext>
            </a:extLst>
          </p:cNvPr>
          <p:cNvSpPr>
            <a:spLocks noGrp="1"/>
          </p:cNvSpPr>
          <p:nvPr>
            <p:ph type="body" sz="quarter" idx="35"/>
          </p:nvPr>
        </p:nvSpPr>
        <p:spPr>
          <a:xfrm>
            <a:off x="6395681" y="1361912"/>
            <a:ext cx="2361926" cy="495300"/>
          </a:xfrm>
        </p:spPr>
        <p:txBody>
          <a:bodyPr/>
          <a:lstStyle>
            <a:lvl1pPr algn="ctr">
              <a:defRPr sz="2800" b="0">
                <a:solidFill>
                  <a:schemeClr val="bg1"/>
                </a:solidFill>
                <a:latin typeface="+mj-lt"/>
              </a:defRPr>
            </a:lvl1pPr>
            <a:lvl2pPr>
              <a:buClr>
                <a:schemeClr val="bg1"/>
              </a:buClr>
              <a:defRPr sz="1200">
                <a:solidFill>
                  <a:schemeClr val="bg1"/>
                </a:solidFill>
              </a:defRPr>
            </a:lvl2pPr>
            <a:lvl3pPr>
              <a:defRPr sz="1100">
                <a:solidFill>
                  <a:schemeClr val="bg1"/>
                </a:solidFill>
              </a:defRPr>
            </a:lvl3pPr>
            <a:lvl4pPr>
              <a:defRPr sz="1050">
                <a:solidFill>
                  <a:schemeClr val="bg1"/>
                </a:solidFill>
              </a:defRPr>
            </a:lvl4pPr>
            <a:lvl5pPr>
              <a:buClr>
                <a:schemeClr val="bg1"/>
              </a:buClr>
              <a:defRPr sz="1000">
                <a:solidFill>
                  <a:schemeClr val="bg1"/>
                </a:solidFill>
              </a:defRPr>
            </a:lvl5pPr>
          </a:lstStyle>
          <a:p>
            <a:pPr lvl="0"/>
            <a:r>
              <a:rPr lang="en-US"/>
              <a:t>Click to edit Master text styles</a:t>
            </a:r>
          </a:p>
        </p:txBody>
      </p:sp>
      <p:sp>
        <p:nvSpPr>
          <p:cNvPr id="20" name="Text Placeholder 12">
            <a:extLst>
              <a:ext uri="{FF2B5EF4-FFF2-40B4-BE49-F238E27FC236}">
                <a16:creationId xmlns:a16="http://schemas.microsoft.com/office/drawing/2014/main" id="{B316079D-17AC-A4EE-5AF4-ABD7EE1435BD}"/>
              </a:ext>
            </a:extLst>
          </p:cNvPr>
          <p:cNvSpPr>
            <a:spLocks noGrp="1"/>
          </p:cNvSpPr>
          <p:nvPr>
            <p:ph type="body" sz="quarter" idx="36"/>
          </p:nvPr>
        </p:nvSpPr>
        <p:spPr>
          <a:xfrm>
            <a:off x="9372738" y="1857213"/>
            <a:ext cx="2361926" cy="1571788"/>
          </a:xfrm>
        </p:spPr>
        <p:txBody>
          <a:bodyPr/>
          <a:lstStyle>
            <a:lvl1pPr>
              <a:defRPr sz="1400">
                <a:solidFill>
                  <a:schemeClr val="bg1"/>
                </a:solidFill>
                <a:latin typeface="+mn-lt"/>
              </a:defRPr>
            </a:lvl1pPr>
            <a:lvl2pPr>
              <a:buClr>
                <a:schemeClr val="bg1"/>
              </a:buClr>
              <a:defRPr sz="1200">
                <a:solidFill>
                  <a:schemeClr val="bg1"/>
                </a:solidFill>
                <a:latin typeface="+mn-lt"/>
              </a:defRPr>
            </a:lvl2pPr>
            <a:lvl3pPr>
              <a:defRPr sz="1100">
                <a:solidFill>
                  <a:schemeClr val="bg1"/>
                </a:solidFill>
                <a:latin typeface="+mn-lt"/>
              </a:defRPr>
            </a:lvl3pPr>
            <a:lvl4pPr>
              <a:defRPr sz="1050">
                <a:solidFill>
                  <a:schemeClr val="bg1"/>
                </a:solidFill>
                <a:latin typeface="+mn-lt"/>
              </a:defRPr>
            </a:lvl4pPr>
            <a:lvl5pPr>
              <a:buClr>
                <a:schemeClr val="bg1"/>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2">
            <a:extLst>
              <a:ext uri="{FF2B5EF4-FFF2-40B4-BE49-F238E27FC236}">
                <a16:creationId xmlns:a16="http://schemas.microsoft.com/office/drawing/2014/main" id="{0A73F0F4-6102-FBB6-F8BD-E76801D5BE40}"/>
              </a:ext>
            </a:extLst>
          </p:cNvPr>
          <p:cNvSpPr>
            <a:spLocks noGrp="1"/>
          </p:cNvSpPr>
          <p:nvPr>
            <p:ph type="body" sz="quarter" idx="37"/>
          </p:nvPr>
        </p:nvSpPr>
        <p:spPr>
          <a:xfrm>
            <a:off x="9372738" y="1361912"/>
            <a:ext cx="2361926" cy="495300"/>
          </a:xfrm>
        </p:spPr>
        <p:txBody>
          <a:bodyPr/>
          <a:lstStyle>
            <a:lvl1pPr algn="ctr">
              <a:defRPr sz="2800" b="0">
                <a:solidFill>
                  <a:schemeClr val="bg1"/>
                </a:solidFill>
                <a:latin typeface="+mj-lt"/>
              </a:defRPr>
            </a:lvl1pPr>
            <a:lvl2pPr>
              <a:buClr>
                <a:schemeClr val="bg1"/>
              </a:buClr>
              <a:defRPr sz="1200">
                <a:solidFill>
                  <a:schemeClr val="bg1"/>
                </a:solidFill>
              </a:defRPr>
            </a:lvl2pPr>
            <a:lvl3pPr>
              <a:defRPr sz="1100">
                <a:solidFill>
                  <a:schemeClr val="bg1"/>
                </a:solidFill>
              </a:defRPr>
            </a:lvl3pPr>
            <a:lvl4pPr>
              <a:defRPr sz="1050">
                <a:solidFill>
                  <a:schemeClr val="bg1"/>
                </a:solidFill>
              </a:defRPr>
            </a:lvl4pPr>
            <a:lvl5pPr>
              <a:buClr>
                <a:schemeClr val="bg1"/>
              </a:buClr>
              <a:defRPr sz="1000">
                <a:solidFill>
                  <a:schemeClr val="bg1"/>
                </a:solidFill>
              </a:defRPr>
            </a:lvl5pPr>
          </a:lstStyle>
          <a:p>
            <a:pPr lvl="0"/>
            <a:r>
              <a:rPr lang="en-US"/>
              <a:t>Click to edit Master text styles</a:t>
            </a:r>
          </a:p>
        </p:txBody>
      </p:sp>
      <p:sp>
        <p:nvSpPr>
          <p:cNvPr id="22" name="Text Placeholder 12">
            <a:extLst>
              <a:ext uri="{FF2B5EF4-FFF2-40B4-BE49-F238E27FC236}">
                <a16:creationId xmlns:a16="http://schemas.microsoft.com/office/drawing/2014/main" id="{428CBEB1-C473-BA68-682F-E25666C73B2C}"/>
              </a:ext>
            </a:extLst>
          </p:cNvPr>
          <p:cNvSpPr>
            <a:spLocks noGrp="1"/>
          </p:cNvSpPr>
          <p:nvPr>
            <p:ph type="body" sz="quarter" idx="38"/>
          </p:nvPr>
        </p:nvSpPr>
        <p:spPr>
          <a:xfrm>
            <a:off x="1950075" y="4451789"/>
            <a:ext cx="2361926" cy="1571788"/>
          </a:xfrm>
        </p:spPr>
        <p:txBody>
          <a:bodyPr/>
          <a:lstStyle>
            <a:lvl1pPr>
              <a:defRPr sz="1400">
                <a:solidFill>
                  <a:schemeClr val="bg1"/>
                </a:solidFill>
                <a:latin typeface="+mn-lt"/>
              </a:defRPr>
            </a:lvl1pPr>
            <a:lvl2pPr>
              <a:buClr>
                <a:schemeClr val="bg1"/>
              </a:buClr>
              <a:defRPr sz="1200">
                <a:solidFill>
                  <a:schemeClr val="bg1"/>
                </a:solidFill>
                <a:latin typeface="+mn-lt"/>
              </a:defRPr>
            </a:lvl2pPr>
            <a:lvl3pPr>
              <a:defRPr sz="1100">
                <a:solidFill>
                  <a:schemeClr val="bg1"/>
                </a:solidFill>
                <a:latin typeface="+mn-lt"/>
              </a:defRPr>
            </a:lvl3pPr>
            <a:lvl4pPr>
              <a:defRPr sz="1050">
                <a:solidFill>
                  <a:schemeClr val="bg1"/>
                </a:solidFill>
                <a:latin typeface="+mn-lt"/>
              </a:defRPr>
            </a:lvl4pPr>
            <a:lvl5pPr>
              <a:buClr>
                <a:schemeClr val="bg1"/>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2">
            <a:extLst>
              <a:ext uri="{FF2B5EF4-FFF2-40B4-BE49-F238E27FC236}">
                <a16:creationId xmlns:a16="http://schemas.microsoft.com/office/drawing/2014/main" id="{C9E0F917-776A-5630-408D-AE7592789950}"/>
              </a:ext>
            </a:extLst>
          </p:cNvPr>
          <p:cNvSpPr>
            <a:spLocks noGrp="1"/>
          </p:cNvSpPr>
          <p:nvPr>
            <p:ph type="body" sz="quarter" idx="39"/>
          </p:nvPr>
        </p:nvSpPr>
        <p:spPr>
          <a:xfrm>
            <a:off x="1950075" y="3956488"/>
            <a:ext cx="2361926" cy="495300"/>
          </a:xfrm>
        </p:spPr>
        <p:txBody>
          <a:bodyPr/>
          <a:lstStyle>
            <a:lvl1pPr algn="ctr">
              <a:defRPr sz="2800" b="0">
                <a:solidFill>
                  <a:schemeClr val="bg1"/>
                </a:solidFill>
                <a:latin typeface="+mj-lt"/>
              </a:defRPr>
            </a:lvl1pPr>
            <a:lvl2pPr>
              <a:buClr>
                <a:schemeClr val="bg1"/>
              </a:buClr>
              <a:defRPr sz="1200">
                <a:solidFill>
                  <a:schemeClr val="bg1"/>
                </a:solidFill>
              </a:defRPr>
            </a:lvl2pPr>
            <a:lvl3pPr>
              <a:defRPr sz="1100">
                <a:solidFill>
                  <a:schemeClr val="bg1"/>
                </a:solidFill>
              </a:defRPr>
            </a:lvl3pPr>
            <a:lvl4pPr>
              <a:defRPr sz="1050">
                <a:solidFill>
                  <a:schemeClr val="bg1"/>
                </a:solidFill>
              </a:defRPr>
            </a:lvl4pPr>
            <a:lvl5pPr>
              <a:buClr>
                <a:schemeClr val="bg1"/>
              </a:buClr>
              <a:defRPr sz="1000">
                <a:solidFill>
                  <a:schemeClr val="bg1"/>
                </a:solidFill>
              </a:defRPr>
            </a:lvl5pPr>
          </a:lstStyle>
          <a:p>
            <a:pPr lvl="0"/>
            <a:r>
              <a:rPr lang="en-US"/>
              <a:t>Click to edit Master text styles</a:t>
            </a:r>
          </a:p>
        </p:txBody>
      </p:sp>
      <p:sp>
        <p:nvSpPr>
          <p:cNvPr id="26" name="Text Placeholder 12">
            <a:extLst>
              <a:ext uri="{FF2B5EF4-FFF2-40B4-BE49-F238E27FC236}">
                <a16:creationId xmlns:a16="http://schemas.microsoft.com/office/drawing/2014/main" id="{61C6F05D-EDC3-09AE-0D3B-824642A38F7A}"/>
              </a:ext>
            </a:extLst>
          </p:cNvPr>
          <p:cNvSpPr>
            <a:spLocks noGrp="1"/>
          </p:cNvSpPr>
          <p:nvPr>
            <p:ph type="body" sz="quarter" idx="40"/>
          </p:nvPr>
        </p:nvSpPr>
        <p:spPr>
          <a:xfrm>
            <a:off x="4915037" y="4451789"/>
            <a:ext cx="2361926" cy="1571788"/>
          </a:xfrm>
        </p:spPr>
        <p:txBody>
          <a:bodyPr/>
          <a:lstStyle>
            <a:lvl1pPr>
              <a:defRPr sz="1400">
                <a:solidFill>
                  <a:schemeClr val="bg1"/>
                </a:solidFill>
                <a:latin typeface="+mn-lt"/>
              </a:defRPr>
            </a:lvl1pPr>
            <a:lvl2pPr>
              <a:buClr>
                <a:schemeClr val="bg1"/>
              </a:buClr>
              <a:defRPr sz="1200">
                <a:solidFill>
                  <a:schemeClr val="bg1"/>
                </a:solidFill>
                <a:latin typeface="+mn-lt"/>
              </a:defRPr>
            </a:lvl2pPr>
            <a:lvl3pPr>
              <a:defRPr sz="1100">
                <a:solidFill>
                  <a:schemeClr val="bg1"/>
                </a:solidFill>
                <a:latin typeface="+mn-lt"/>
              </a:defRPr>
            </a:lvl3pPr>
            <a:lvl4pPr>
              <a:defRPr sz="1050">
                <a:solidFill>
                  <a:schemeClr val="bg1"/>
                </a:solidFill>
                <a:latin typeface="+mn-lt"/>
              </a:defRPr>
            </a:lvl4pPr>
            <a:lvl5pPr>
              <a:buClr>
                <a:schemeClr val="bg1"/>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12">
            <a:extLst>
              <a:ext uri="{FF2B5EF4-FFF2-40B4-BE49-F238E27FC236}">
                <a16:creationId xmlns:a16="http://schemas.microsoft.com/office/drawing/2014/main" id="{0B2FA8DC-9809-2D57-EDF3-4E92723CBC12}"/>
              </a:ext>
            </a:extLst>
          </p:cNvPr>
          <p:cNvSpPr>
            <a:spLocks noGrp="1"/>
          </p:cNvSpPr>
          <p:nvPr>
            <p:ph type="body" sz="quarter" idx="41"/>
          </p:nvPr>
        </p:nvSpPr>
        <p:spPr>
          <a:xfrm>
            <a:off x="4915037" y="3956488"/>
            <a:ext cx="2361926" cy="495300"/>
          </a:xfrm>
        </p:spPr>
        <p:txBody>
          <a:bodyPr/>
          <a:lstStyle>
            <a:lvl1pPr algn="ctr">
              <a:defRPr sz="2800" b="0">
                <a:solidFill>
                  <a:schemeClr val="bg1"/>
                </a:solidFill>
                <a:latin typeface="+mj-lt"/>
              </a:defRPr>
            </a:lvl1pPr>
            <a:lvl2pPr>
              <a:buClr>
                <a:schemeClr val="bg1"/>
              </a:buClr>
              <a:defRPr sz="1200">
                <a:solidFill>
                  <a:schemeClr val="bg1"/>
                </a:solidFill>
              </a:defRPr>
            </a:lvl2pPr>
            <a:lvl3pPr>
              <a:defRPr sz="1100">
                <a:solidFill>
                  <a:schemeClr val="bg1"/>
                </a:solidFill>
              </a:defRPr>
            </a:lvl3pPr>
            <a:lvl4pPr>
              <a:defRPr sz="1050">
                <a:solidFill>
                  <a:schemeClr val="bg1"/>
                </a:solidFill>
              </a:defRPr>
            </a:lvl4pPr>
            <a:lvl5pPr>
              <a:buClr>
                <a:schemeClr val="bg1"/>
              </a:buClr>
              <a:defRPr sz="1000">
                <a:solidFill>
                  <a:schemeClr val="bg1"/>
                </a:solidFill>
              </a:defRPr>
            </a:lvl5pPr>
          </a:lstStyle>
          <a:p>
            <a:pPr lvl="0"/>
            <a:r>
              <a:rPr lang="en-US"/>
              <a:t>Click to edit Master text styles</a:t>
            </a:r>
          </a:p>
        </p:txBody>
      </p:sp>
      <p:sp>
        <p:nvSpPr>
          <p:cNvPr id="28" name="Text Placeholder 12">
            <a:extLst>
              <a:ext uri="{FF2B5EF4-FFF2-40B4-BE49-F238E27FC236}">
                <a16:creationId xmlns:a16="http://schemas.microsoft.com/office/drawing/2014/main" id="{1BE6E11F-D789-FD72-BCD1-6D4D6CDEB73B}"/>
              </a:ext>
            </a:extLst>
          </p:cNvPr>
          <p:cNvSpPr>
            <a:spLocks noGrp="1"/>
          </p:cNvSpPr>
          <p:nvPr>
            <p:ph type="body" sz="quarter" idx="42"/>
          </p:nvPr>
        </p:nvSpPr>
        <p:spPr>
          <a:xfrm>
            <a:off x="7879999" y="4451789"/>
            <a:ext cx="2361926" cy="1571788"/>
          </a:xfrm>
        </p:spPr>
        <p:txBody>
          <a:bodyPr/>
          <a:lstStyle>
            <a:lvl1pPr>
              <a:defRPr sz="1400">
                <a:solidFill>
                  <a:schemeClr val="bg1"/>
                </a:solidFill>
                <a:latin typeface="+mn-lt"/>
              </a:defRPr>
            </a:lvl1pPr>
            <a:lvl2pPr>
              <a:buClr>
                <a:schemeClr val="bg1"/>
              </a:buClr>
              <a:defRPr sz="1200">
                <a:solidFill>
                  <a:schemeClr val="bg1"/>
                </a:solidFill>
                <a:latin typeface="+mn-lt"/>
              </a:defRPr>
            </a:lvl2pPr>
            <a:lvl3pPr>
              <a:defRPr sz="1100">
                <a:solidFill>
                  <a:schemeClr val="bg1"/>
                </a:solidFill>
                <a:latin typeface="+mn-lt"/>
              </a:defRPr>
            </a:lvl3pPr>
            <a:lvl4pPr>
              <a:defRPr sz="1050">
                <a:solidFill>
                  <a:schemeClr val="bg1"/>
                </a:solidFill>
                <a:latin typeface="+mn-lt"/>
              </a:defRPr>
            </a:lvl4pPr>
            <a:lvl5pPr>
              <a:buClr>
                <a:schemeClr val="bg1"/>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12">
            <a:extLst>
              <a:ext uri="{FF2B5EF4-FFF2-40B4-BE49-F238E27FC236}">
                <a16:creationId xmlns:a16="http://schemas.microsoft.com/office/drawing/2014/main" id="{1E8815AD-159B-3574-EEB3-46C589435006}"/>
              </a:ext>
            </a:extLst>
          </p:cNvPr>
          <p:cNvSpPr>
            <a:spLocks noGrp="1"/>
          </p:cNvSpPr>
          <p:nvPr>
            <p:ph type="body" sz="quarter" idx="43"/>
          </p:nvPr>
        </p:nvSpPr>
        <p:spPr>
          <a:xfrm>
            <a:off x="7879999" y="3956488"/>
            <a:ext cx="2361926" cy="495300"/>
          </a:xfrm>
        </p:spPr>
        <p:txBody>
          <a:bodyPr/>
          <a:lstStyle>
            <a:lvl1pPr algn="ctr">
              <a:defRPr sz="2800" b="0">
                <a:solidFill>
                  <a:schemeClr val="bg1"/>
                </a:solidFill>
                <a:latin typeface="+mj-lt"/>
              </a:defRPr>
            </a:lvl1pPr>
            <a:lvl2pPr>
              <a:buClr>
                <a:schemeClr val="bg1"/>
              </a:buClr>
              <a:defRPr sz="1200">
                <a:solidFill>
                  <a:schemeClr val="bg1"/>
                </a:solidFill>
              </a:defRPr>
            </a:lvl2pPr>
            <a:lvl3pPr>
              <a:defRPr sz="1100">
                <a:solidFill>
                  <a:schemeClr val="bg1"/>
                </a:solidFill>
              </a:defRPr>
            </a:lvl3pPr>
            <a:lvl4pPr>
              <a:defRPr sz="1050">
                <a:solidFill>
                  <a:schemeClr val="bg1"/>
                </a:solidFill>
              </a:defRPr>
            </a:lvl4pPr>
            <a:lvl5pPr>
              <a:buClr>
                <a:schemeClr val="bg1"/>
              </a:buClr>
              <a:defRPr sz="10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726499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Photo/Cop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AA7C169-86D5-4825-A629-FE123F71D43B}"/>
              </a:ext>
            </a:extLst>
          </p:cNvPr>
          <p:cNvSpPr>
            <a:spLocks noGrp="1"/>
          </p:cNvSpPr>
          <p:nvPr>
            <p:ph type="ftr" sz="quarter" idx="12"/>
          </p:nvPr>
        </p:nvSpPr>
        <p:spPr>
          <a:xfrm>
            <a:off x="304796" y="5768976"/>
            <a:ext cx="3634250" cy="364180"/>
          </a:xfrm>
        </p:spPr>
        <p:txBody>
          <a:bodyPr/>
          <a:lstStyle>
            <a:lvl1pPr>
              <a:defRPr>
                <a:solidFill>
                  <a:srgbClr val="2B660F"/>
                </a:solidFill>
                <a:latin typeface="+mn-lt"/>
              </a:defRPr>
            </a:lvl1pPr>
          </a:lstStyle>
          <a:p>
            <a:endParaRPr lang="en-US"/>
          </a:p>
        </p:txBody>
      </p:sp>
      <p:sp>
        <p:nvSpPr>
          <p:cNvPr id="5" name="Picture Placeholder 4">
            <a:extLst>
              <a:ext uri="{FF2B5EF4-FFF2-40B4-BE49-F238E27FC236}">
                <a16:creationId xmlns:a16="http://schemas.microsoft.com/office/drawing/2014/main" id="{24247FAE-F3BC-A7B3-E9DB-100FEF39B32A}"/>
              </a:ext>
            </a:extLst>
          </p:cNvPr>
          <p:cNvSpPr>
            <a:spLocks noGrp="1"/>
          </p:cNvSpPr>
          <p:nvPr>
            <p:ph type="pic" sz="quarter" idx="13"/>
          </p:nvPr>
        </p:nvSpPr>
        <p:spPr>
          <a:xfrm>
            <a:off x="4888117" y="0"/>
            <a:ext cx="7303883" cy="6858000"/>
          </a:xfrm>
        </p:spPr>
        <p:txBody>
          <a:bodyPr/>
          <a:lstStyle>
            <a:lvl1pPr>
              <a:defRPr>
                <a:latin typeface="+mn-lt"/>
              </a:defRPr>
            </a:lvl1pPr>
          </a:lstStyle>
          <a:p>
            <a:r>
              <a:rPr lang="en-US"/>
              <a:t>Click icon to add picture</a:t>
            </a:r>
          </a:p>
        </p:txBody>
      </p:sp>
      <p:sp>
        <p:nvSpPr>
          <p:cNvPr id="8" name="Text Placeholder 20">
            <a:extLst>
              <a:ext uri="{FF2B5EF4-FFF2-40B4-BE49-F238E27FC236}">
                <a16:creationId xmlns:a16="http://schemas.microsoft.com/office/drawing/2014/main" id="{FA5B9A31-47DC-482D-ABBA-D2E3E87CF535}"/>
              </a:ext>
            </a:extLst>
          </p:cNvPr>
          <p:cNvSpPr>
            <a:spLocks noGrp="1"/>
          </p:cNvSpPr>
          <p:nvPr>
            <p:ph type="body" sz="quarter" idx="14"/>
          </p:nvPr>
        </p:nvSpPr>
        <p:spPr>
          <a:xfrm>
            <a:off x="1027800" y="724844"/>
            <a:ext cx="3029850" cy="962684"/>
          </a:xfrm>
        </p:spPr>
        <p:txBody>
          <a:bodyPr anchor="ctr" anchorCtr="0"/>
          <a:lstStyle>
            <a:lvl1pPr>
              <a:spcBef>
                <a:spcPts val="300"/>
              </a:spcBef>
              <a:defRPr b="1">
                <a:solidFill>
                  <a:srgbClr val="2B660F"/>
                </a:solidFill>
                <a:latin typeface="+mn-lt"/>
              </a:defRPr>
            </a:lvl1pPr>
            <a:lvl2pPr marL="0" indent="0">
              <a:spcBef>
                <a:spcPts val="300"/>
              </a:spcBef>
              <a:buNone/>
              <a:defRPr b="0">
                <a:solidFill>
                  <a:srgbClr val="2B660F"/>
                </a:solidFill>
                <a:latin typeface="+mn-lt"/>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a:p>
            <a:pPr lvl="1"/>
            <a:r>
              <a:rPr lang="en-US"/>
              <a:t>Second level</a:t>
            </a:r>
          </a:p>
        </p:txBody>
      </p:sp>
      <p:sp>
        <p:nvSpPr>
          <p:cNvPr id="9" name="Text Placeholder 20">
            <a:extLst>
              <a:ext uri="{FF2B5EF4-FFF2-40B4-BE49-F238E27FC236}">
                <a16:creationId xmlns:a16="http://schemas.microsoft.com/office/drawing/2014/main" id="{3C471A95-A226-5D96-1264-63E47463E2E9}"/>
              </a:ext>
            </a:extLst>
          </p:cNvPr>
          <p:cNvSpPr>
            <a:spLocks noGrp="1"/>
          </p:cNvSpPr>
          <p:nvPr>
            <p:ph type="body" sz="quarter" idx="15"/>
          </p:nvPr>
        </p:nvSpPr>
        <p:spPr>
          <a:xfrm>
            <a:off x="1027800" y="2106461"/>
            <a:ext cx="3029850" cy="962684"/>
          </a:xfrm>
        </p:spPr>
        <p:txBody>
          <a:bodyPr anchor="ctr" anchorCtr="0"/>
          <a:lstStyle>
            <a:lvl1pPr>
              <a:spcBef>
                <a:spcPts val="300"/>
              </a:spcBef>
              <a:defRPr b="1">
                <a:solidFill>
                  <a:srgbClr val="2B660F"/>
                </a:solidFill>
                <a:latin typeface="+mn-lt"/>
              </a:defRPr>
            </a:lvl1pPr>
            <a:lvl2pPr marL="0" indent="0">
              <a:spcBef>
                <a:spcPts val="300"/>
              </a:spcBef>
              <a:buNone/>
              <a:defRPr b="0">
                <a:solidFill>
                  <a:srgbClr val="2B660F"/>
                </a:solidFill>
                <a:latin typeface="+mn-lt"/>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a:p>
            <a:pPr lvl="1"/>
            <a:r>
              <a:rPr lang="en-US"/>
              <a:t>Second level</a:t>
            </a:r>
          </a:p>
        </p:txBody>
      </p:sp>
      <p:sp>
        <p:nvSpPr>
          <p:cNvPr id="10" name="Text Placeholder 20">
            <a:extLst>
              <a:ext uri="{FF2B5EF4-FFF2-40B4-BE49-F238E27FC236}">
                <a16:creationId xmlns:a16="http://schemas.microsoft.com/office/drawing/2014/main" id="{1A2D0DDB-D0DD-0619-593D-81C91863F704}"/>
              </a:ext>
            </a:extLst>
          </p:cNvPr>
          <p:cNvSpPr>
            <a:spLocks noGrp="1"/>
          </p:cNvSpPr>
          <p:nvPr>
            <p:ph type="body" sz="quarter" idx="16"/>
          </p:nvPr>
        </p:nvSpPr>
        <p:spPr>
          <a:xfrm>
            <a:off x="1027800" y="3482344"/>
            <a:ext cx="3029850" cy="962684"/>
          </a:xfrm>
        </p:spPr>
        <p:txBody>
          <a:bodyPr anchor="ctr" anchorCtr="0"/>
          <a:lstStyle>
            <a:lvl1pPr>
              <a:spcBef>
                <a:spcPts val="300"/>
              </a:spcBef>
              <a:defRPr b="1">
                <a:solidFill>
                  <a:srgbClr val="2B660F"/>
                </a:solidFill>
                <a:latin typeface="+mn-lt"/>
              </a:defRPr>
            </a:lvl1pPr>
            <a:lvl2pPr marL="0" indent="0">
              <a:spcBef>
                <a:spcPts val="300"/>
              </a:spcBef>
              <a:buNone/>
              <a:defRPr b="0">
                <a:solidFill>
                  <a:srgbClr val="2B660F"/>
                </a:solidFill>
                <a:latin typeface="+mn-lt"/>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a:p>
            <a:pPr lvl="1"/>
            <a:r>
              <a:rPr lang="en-US"/>
              <a:t>Second level</a:t>
            </a:r>
          </a:p>
        </p:txBody>
      </p:sp>
      <p:sp>
        <p:nvSpPr>
          <p:cNvPr id="11" name="Text Placeholder 20">
            <a:extLst>
              <a:ext uri="{FF2B5EF4-FFF2-40B4-BE49-F238E27FC236}">
                <a16:creationId xmlns:a16="http://schemas.microsoft.com/office/drawing/2014/main" id="{DB128B8D-4433-B2D3-8692-380FB8447E7E}"/>
              </a:ext>
            </a:extLst>
          </p:cNvPr>
          <p:cNvSpPr>
            <a:spLocks noGrp="1"/>
          </p:cNvSpPr>
          <p:nvPr>
            <p:ph type="body" sz="quarter" idx="17"/>
          </p:nvPr>
        </p:nvSpPr>
        <p:spPr>
          <a:xfrm>
            <a:off x="1027800" y="4806292"/>
            <a:ext cx="3029850" cy="962684"/>
          </a:xfrm>
        </p:spPr>
        <p:txBody>
          <a:bodyPr anchor="ctr" anchorCtr="0"/>
          <a:lstStyle>
            <a:lvl1pPr>
              <a:spcBef>
                <a:spcPts val="300"/>
              </a:spcBef>
              <a:defRPr b="1">
                <a:solidFill>
                  <a:srgbClr val="2B660F"/>
                </a:solidFill>
                <a:latin typeface="+mn-lt"/>
              </a:defRPr>
            </a:lvl1pPr>
            <a:lvl2pPr marL="0" indent="0">
              <a:spcBef>
                <a:spcPts val="300"/>
              </a:spcBef>
              <a:buNone/>
              <a:defRPr b="0">
                <a:solidFill>
                  <a:srgbClr val="2B660F"/>
                </a:solidFill>
                <a:latin typeface="+mn-lt"/>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a:p>
            <a:pPr lvl="1"/>
            <a:r>
              <a:rPr lang="en-US"/>
              <a:t>Second level</a:t>
            </a:r>
          </a:p>
        </p:txBody>
      </p:sp>
      <p:sp>
        <p:nvSpPr>
          <p:cNvPr id="12" name="Text Placeholder 20">
            <a:extLst>
              <a:ext uri="{FF2B5EF4-FFF2-40B4-BE49-F238E27FC236}">
                <a16:creationId xmlns:a16="http://schemas.microsoft.com/office/drawing/2014/main" id="{D07E4918-859A-C015-91FC-7468161E3DF9}"/>
              </a:ext>
            </a:extLst>
          </p:cNvPr>
          <p:cNvSpPr>
            <a:spLocks noGrp="1"/>
          </p:cNvSpPr>
          <p:nvPr>
            <p:ph type="body" sz="quarter" idx="18"/>
          </p:nvPr>
        </p:nvSpPr>
        <p:spPr>
          <a:xfrm>
            <a:off x="304800" y="724844"/>
            <a:ext cx="723000" cy="962684"/>
          </a:xfrm>
        </p:spPr>
        <p:txBody>
          <a:bodyPr anchor="t" anchorCtr="0"/>
          <a:lstStyle>
            <a:lvl1pPr>
              <a:spcBef>
                <a:spcPts val="300"/>
              </a:spcBef>
              <a:defRPr sz="3600" b="0">
                <a:solidFill>
                  <a:srgbClr val="2B660F"/>
                </a:solidFill>
                <a:latin typeface="+mj-lt"/>
              </a:defRPr>
            </a:lvl1pPr>
            <a:lvl2pPr marL="0" indent="0">
              <a:spcBef>
                <a:spcPts val="300"/>
              </a:spcBef>
              <a:buNone/>
              <a:defRPr b="0">
                <a:solidFill>
                  <a:schemeClr val="tx2"/>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p:txBody>
      </p:sp>
      <p:sp>
        <p:nvSpPr>
          <p:cNvPr id="13" name="Text Placeholder 20">
            <a:extLst>
              <a:ext uri="{FF2B5EF4-FFF2-40B4-BE49-F238E27FC236}">
                <a16:creationId xmlns:a16="http://schemas.microsoft.com/office/drawing/2014/main" id="{958279B1-5F88-9920-6B86-FF48038CE11C}"/>
              </a:ext>
            </a:extLst>
          </p:cNvPr>
          <p:cNvSpPr>
            <a:spLocks noGrp="1"/>
          </p:cNvSpPr>
          <p:nvPr>
            <p:ph type="body" sz="quarter" idx="19"/>
          </p:nvPr>
        </p:nvSpPr>
        <p:spPr>
          <a:xfrm>
            <a:off x="304800" y="2106461"/>
            <a:ext cx="723000" cy="962684"/>
          </a:xfrm>
        </p:spPr>
        <p:txBody>
          <a:bodyPr anchor="t" anchorCtr="0"/>
          <a:lstStyle>
            <a:lvl1pPr>
              <a:spcBef>
                <a:spcPts val="300"/>
              </a:spcBef>
              <a:defRPr sz="3600" b="0">
                <a:solidFill>
                  <a:srgbClr val="2B660F"/>
                </a:solidFill>
                <a:latin typeface="+mj-lt"/>
              </a:defRPr>
            </a:lvl1pPr>
            <a:lvl2pPr marL="0" indent="0">
              <a:spcBef>
                <a:spcPts val="300"/>
              </a:spcBef>
              <a:buNone/>
              <a:defRPr b="0">
                <a:solidFill>
                  <a:schemeClr val="tx2"/>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p:txBody>
      </p:sp>
      <p:sp>
        <p:nvSpPr>
          <p:cNvPr id="14" name="Text Placeholder 20">
            <a:extLst>
              <a:ext uri="{FF2B5EF4-FFF2-40B4-BE49-F238E27FC236}">
                <a16:creationId xmlns:a16="http://schemas.microsoft.com/office/drawing/2014/main" id="{0E99209E-3FB0-B917-35E1-04FED0526B43}"/>
              </a:ext>
            </a:extLst>
          </p:cNvPr>
          <p:cNvSpPr>
            <a:spLocks noGrp="1"/>
          </p:cNvSpPr>
          <p:nvPr>
            <p:ph type="body" sz="quarter" idx="20"/>
          </p:nvPr>
        </p:nvSpPr>
        <p:spPr>
          <a:xfrm>
            <a:off x="304800" y="3482344"/>
            <a:ext cx="723000" cy="962684"/>
          </a:xfrm>
        </p:spPr>
        <p:txBody>
          <a:bodyPr anchor="t" anchorCtr="0"/>
          <a:lstStyle>
            <a:lvl1pPr>
              <a:spcBef>
                <a:spcPts val="300"/>
              </a:spcBef>
              <a:defRPr sz="3600" b="0">
                <a:solidFill>
                  <a:srgbClr val="2B660F"/>
                </a:solidFill>
                <a:latin typeface="+mj-lt"/>
              </a:defRPr>
            </a:lvl1pPr>
            <a:lvl2pPr marL="0" indent="0">
              <a:spcBef>
                <a:spcPts val="300"/>
              </a:spcBef>
              <a:buNone/>
              <a:defRPr b="0">
                <a:solidFill>
                  <a:schemeClr val="tx2"/>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p:txBody>
      </p:sp>
      <p:sp>
        <p:nvSpPr>
          <p:cNvPr id="15" name="Text Placeholder 20">
            <a:extLst>
              <a:ext uri="{FF2B5EF4-FFF2-40B4-BE49-F238E27FC236}">
                <a16:creationId xmlns:a16="http://schemas.microsoft.com/office/drawing/2014/main" id="{02189042-D8A9-0154-C2F2-0B0CED24A634}"/>
              </a:ext>
            </a:extLst>
          </p:cNvPr>
          <p:cNvSpPr>
            <a:spLocks noGrp="1"/>
          </p:cNvSpPr>
          <p:nvPr>
            <p:ph type="body" sz="quarter" idx="21"/>
          </p:nvPr>
        </p:nvSpPr>
        <p:spPr>
          <a:xfrm>
            <a:off x="304800" y="4806292"/>
            <a:ext cx="723000" cy="962684"/>
          </a:xfrm>
        </p:spPr>
        <p:txBody>
          <a:bodyPr anchor="t" anchorCtr="0"/>
          <a:lstStyle>
            <a:lvl1pPr>
              <a:spcBef>
                <a:spcPts val="300"/>
              </a:spcBef>
              <a:defRPr sz="3600" b="0">
                <a:solidFill>
                  <a:srgbClr val="2B660F"/>
                </a:solidFill>
                <a:latin typeface="+mj-lt"/>
              </a:defRPr>
            </a:lvl1pPr>
            <a:lvl2pPr marL="0" indent="0">
              <a:spcBef>
                <a:spcPts val="300"/>
              </a:spcBef>
              <a:buNone/>
              <a:defRPr b="0">
                <a:solidFill>
                  <a:schemeClr val="tx2"/>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038685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or Chart">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9BE8DAE2-BD49-4694-A73D-9CC18C669459}"/>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2" name="Footer Placeholder 1">
            <a:extLst>
              <a:ext uri="{FF2B5EF4-FFF2-40B4-BE49-F238E27FC236}">
                <a16:creationId xmlns:a16="http://schemas.microsoft.com/office/drawing/2014/main" id="{9AA7C169-86D5-4825-A629-FE123F71D43B}"/>
              </a:ext>
            </a:extLst>
          </p:cNvPr>
          <p:cNvSpPr>
            <a:spLocks noGrp="1"/>
          </p:cNvSpPr>
          <p:nvPr>
            <p:ph type="ftr" sz="quarter" idx="12"/>
          </p:nvPr>
        </p:nvSpPr>
        <p:spPr>
          <a:xfrm>
            <a:off x="304796" y="5768975"/>
            <a:ext cx="5900605" cy="365125"/>
          </a:xfrm>
        </p:spPr>
        <p:txBody>
          <a:bodyPr/>
          <a:lstStyle>
            <a:lvl1pPr>
              <a:defRPr>
                <a:solidFill>
                  <a:srgbClr val="2B660F"/>
                </a:solidFill>
                <a:latin typeface="+mn-lt"/>
              </a:defRPr>
            </a:lvl1pPr>
          </a:lstStyle>
          <a:p>
            <a:endParaRPr lang="en-US"/>
          </a:p>
        </p:txBody>
      </p:sp>
      <p:sp>
        <p:nvSpPr>
          <p:cNvPr id="7" name="Title 1">
            <a:extLst>
              <a:ext uri="{FF2B5EF4-FFF2-40B4-BE49-F238E27FC236}">
                <a16:creationId xmlns:a16="http://schemas.microsoft.com/office/drawing/2014/main" id="{E848783A-CDBC-A2A8-0CA7-404193BEBCE5}"/>
              </a:ext>
            </a:extLst>
          </p:cNvPr>
          <p:cNvSpPr>
            <a:spLocks noGrp="1"/>
          </p:cNvSpPr>
          <p:nvPr>
            <p:ph type="title"/>
          </p:nvPr>
        </p:nvSpPr>
        <p:spPr>
          <a:xfrm>
            <a:off x="304799" y="248594"/>
            <a:ext cx="11582401" cy="475306"/>
          </a:xfrm>
        </p:spPr>
        <p:txBody>
          <a:bodyPr anchor="t" anchorCtr="0"/>
          <a:lstStyle/>
          <a:p>
            <a:r>
              <a:rPr lang="en-US"/>
              <a:t>Click to edit Master title style</a:t>
            </a:r>
          </a:p>
        </p:txBody>
      </p:sp>
      <p:sp>
        <p:nvSpPr>
          <p:cNvPr id="3" name="Text Placeholder 20">
            <a:extLst>
              <a:ext uri="{FF2B5EF4-FFF2-40B4-BE49-F238E27FC236}">
                <a16:creationId xmlns:a16="http://schemas.microsoft.com/office/drawing/2014/main" id="{E1B85BB8-4393-BC66-B4FF-801449913196}"/>
              </a:ext>
            </a:extLst>
          </p:cNvPr>
          <p:cNvSpPr>
            <a:spLocks noGrp="1"/>
          </p:cNvSpPr>
          <p:nvPr>
            <p:ph type="body" sz="quarter" idx="13"/>
          </p:nvPr>
        </p:nvSpPr>
        <p:spPr>
          <a:xfrm>
            <a:off x="304797" y="1219201"/>
            <a:ext cx="3624408" cy="962684"/>
          </a:xfrm>
        </p:spPr>
        <p:txBody>
          <a:bodyPr anchor="ctr" anchorCtr="0"/>
          <a:lstStyle>
            <a:lvl1pPr>
              <a:spcBef>
                <a:spcPts val="300"/>
              </a:spcBef>
              <a:defRPr b="1">
                <a:solidFill>
                  <a:srgbClr val="2B660F"/>
                </a:solidFill>
                <a:latin typeface="+mn-lt"/>
              </a:defRPr>
            </a:lvl1pPr>
            <a:lvl2pPr marL="0" indent="0">
              <a:spcBef>
                <a:spcPts val="300"/>
              </a:spcBef>
              <a:buNone/>
              <a:defRPr b="0">
                <a:solidFill>
                  <a:srgbClr val="2B660F"/>
                </a:solidFill>
                <a:latin typeface="+mn-lt"/>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a:p>
            <a:pPr lvl="1"/>
            <a:r>
              <a:rPr lang="en-US"/>
              <a:t>Second level</a:t>
            </a:r>
          </a:p>
        </p:txBody>
      </p:sp>
      <p:sp>
        <p:nvSpPr>
          <p:cNvPr id="14" name="Text Placeholder 20">
            <a:extLst>
              <a:ext uri="{FF2B5EF4-FFF2-40B4-BE49-F238E27FC236}">
                <a16:creationId xmlns:a16="http://schemas.microsoft.com/office/drawing/2014/main" id="{7EDE9B4E-537B-E0B0-C4DB-0D95B8828F6C}"/>
              </a:ext>
            </a:extLst>
          </p:cNvPr>
          <p:cNvSpPr>
            <a:spLocks noGrp="1"/>
          </p:cNvSpPr>
          <p:nvPr>
            <p:ph type="body" sz="quarter" idx="14"/>
          </p:nvPr>
        </p:nvSpPr>
        <p:spPr>
          <a:xfrm>
            <a:off x="304797" y="2414898"/>
            <a:ext cx="3624408" cy="962684"/>
          </a:xfrm>
        </p:spPr>
        <p:txBody>
          <a:bodyPr anchor="ctr" anchorCtr="0"/>
          <a:lstStyle>
            <a:lvl1pPr>
              <a:defRPr b="1">
                <a:solidFill>
                  <a:srgbClr val="2B660F"/>
                </a:solidFill>
                <a:latin typeface="+mn-lt"/>
              </a:defRPr>
            </a:lvl1pPr>
            <a:lvl2pPr marL="0" indent="0">
              <a:spcBef>
                <a:spcPts val="300"/>
              </a:spcBef>
              <a:buNone/>
              <a:defRPr b="0">
                <a:solidFill>
                  <a:srgbClr val="2B660F"/>
                </a:solidFill>
                <a:latin typeface="+mn-lt"/>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a:p>
            <a:pPr lvl="1"/>
            <a:r>
              <a:rPr lang="en-US"/>
              <a:t>Second level</a:t>
            </a:r>
          </a:p>
        </p:txBody>
      </p:sp>
      <p:sp>
        <p:nvSpPr>
          <p:cNvPr id="15" name="Text Placeholder 20">
            <a:extLst>
              <a:ext uri="{FF2B5EF4-FFF2-40B4-BE49-F238E27FC236}">
                <a16:creationId xmlns:a16="http://schemas.microsoft.com/office/drawing/2014/main" id="{FA69E259-7852-EFDF-8192-66328EFFEB02}"/>
              </a:ext>
            </a:extLst>
          </p:cNvPr>
          <p:cNvSpPr>
            <a:spLocks noGrp="1"/>
          </p:cNvSpPr>
          <p:nvPr>
            <p:ph type="body" sz="quarter" idx="15"/>
          </p:nvPr>
        </p:nvSpPr>
        <p:spPr>
          <a:xfrm>
            <a:off x="304797" y="3610595"/>
            <a:ext cx="3624408" cy="962684"/>
          </a:xfrm>
        </p:spPr>
        <p:txBody>
          <a:bodyPr anchor="ctr" anchorCtr="0"/>
          <a:lstStyle>
            <a:lvl1pPr>
              <a:defRPr b="1">
                <a:solidFill>
                  <a:srgbClr val="2B660F"/>
                </a:solidFill>
                <a:latin typeface="+mn-lt"/>
              </a:defRPr>
            </a:lvl1pPr>
            <a:lvl2pPr marL="0" indent="0">
              <a:spcBef>
                <a:spcPts val="300"/>
              </a:spcBef>
              <a:buNone/>
              <a:defRPr b="0">
                <a:solidFill>
                  <a:srgbClr val="2B660F"/>
                </a:solidFill>
                <a:latin typeface="+mn-lt"/>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a:p>
            <a:pPr lvl="1"/>
            <a:r>
              <a:rPr lang="en-US"/>
              <a:t>Second level</a:t>
            </a:r>
          </a:p>
        </p:txBody>
      </p:sp>
      <p:sp>
        <p:nvSpPr>
          <p:cNvPr id="16" name="Text Placeholder 20">
            <a:extLst>
              <a:ext uri="{FF2B5EF4-FFF2-40B4-BE49-F238E27FC236}">
                <a16:creationId xmlns:a16="http://schemas.microsoft.com/office/drawing/2014/main" id="{51DD9120-B068-0899-D633-842668897D76}"/>
              </a:ext>
            </a:extLst>
          </p:cNvPr>
          <p:cNvSpPr>
            <a:spLocks noGrp="1"/>
          </p:cNvSpPr>
          <p:nvPr>
            <p:ph type="body" sz="quarter" idx="16"/>
          </p:nvPr>
        </p:nvSpPr>
        <p:spPr>
          <a:xfrm>
            <a:off x="304797" y="4806291"/>
            <a:ext cx="3624408" cy="962684"/>
          </a:xfrm>
        </p:spPr>
        <p:txBody>
          <a:bodyPr anchor="ctr" anchorCtr="0"/>
          <a:lstStyle>
            <a:lvl1pPr>
              <a:defRPr b="1">
                <a:solidFill>
                  <a:srgbClr val="2B660F"/>
                </a:solidFill>
                <a:latin typeface="+mn-lt"/>
              </a:defRPr>
            </a:lvl1pPr>
            <a:lvl2pPr marL="0" indent="0">
              <a:spcBef>
                <a:spcPts val="300"/>
              </a:spcBef>
              <a:buNone/>
              <a:defRPr b="0">
                <a:solidFill>
                  <a:srgbClr val="2B660F"/>
                </a:solidFill>
                <a:latin typeface="+mn-lt"/>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a:p>
            <a:pPr lvl="1"/>
            <a:r>
              <a:rPr lang="en-US"/>
              <a:t>Second level</a:t>
            </a:r>
          </a:p>
        </p:txBody>
      </p:sp>
      <p:grpSp>
        <p:nvGrpSpPr>
          <p:cNvPr id="73" name="Group 72">
            <a:extLst>
              <a:ext uri="{FF2B5EF4-FFF2-40B4-BE49-F238E27FC236}">
                <a16:creationId xmlns:a16="http://schemas.microsoft.com/office/drawing/2014/main" id="{F5C1F92D-6FE9-8836-F453-891297070CFB}"/>
              </a:ext>
            </a:extLst>
          </p:cNvPr>
          <p:cNvGrpSpPr/>
          <p:nvPr userDrawn="1"/>
        </p:nvGrpSpPr>
        <p:grpSpPr>
          <a:xfrm>
            <a:off x="6074697" y="1219200"/>
            <a:ext cx="5782355" cy="4373770"/>
            <a:chOff x="1549047" y="1642531"/>
            <a:chExt cx="5782355" cy="4373770"/>
          </a:xfrm>
        </p:grpSpPr>
        <p:sp>
          <p:nvSpPr>
            <p:cNvPr id="28" name="Rectangle: Rounded Corners 27">
              <a:extLst>
                <a:ext uri="{FF2B5EF4-FFF2-40B4-BE49-F238E27FC236}">
                  <a16:creationId xmlns:a16="http://schemas.microsoft.com/office/drawing/2014/main" id="{7317D88F-96E7-4AD7-BD83-7A22337F8FFC}"/>
                </a:ext>
              </a:extLst>
            </p:cNvPr>
            <p:cNvSpPr/>
            <p:nvPr/>
          </p:nvSpPr>
          <p:spPr>
            <a:xfrm>
              <a:off x="1679751" y="1775876"/>
              <a:ext cx="5511450" cy="4098849"/>
            </a:xfrm>
            <a:prstGeom prst="roundRect">
              <a:avLst>
                <a:gd name="adj" fmla="val 3589"/>
              </a:avLst>
            </a:prstGeom>
            <a:solidFill>
              <a:srgbClr val="8DBE28"/>
            </a:solidFill>
            <a:ln cap="flat">
              <a:noFill/>
              <a:prstDash val="solid"/>
            </a:ln>
          </p:spPr>
          <p:txBody>
            <a:bodyPr vert="horz" wrap="none" lIns="45000" tIns="22500" rIns="45000" bIns="22500" anchor="ctr" anchorCtr="1" compatLnSpc="0"/>
            <a:lstStyle/>
            <a:p>
              <a:pPr hangingPunct="0"/>
              <a:endParaRPr lang="en-US" sz="900">
                <a:latin typeface="+mn-lt"/>
                <a:ea typeface="Microsoft YaHei" pitchFamily="2"/>
                <a:cs typeface="Lucida Sans" pitchFamily="2"/>
              </a:endParaRPr>
            </a:p>
          </p:txBody>
        </p:sp>
        <p:sp>
          <p:nvSpPr>
            <p:cNvPr id="30" name="Straight Connector 29">
              <a:extLst>
                <a:ext uri="{FF2B5EF4-FFF2-40B4-BE49-F238E27FC236}">
                  <a16:creationId xmlns:a16="http://schemas.microsoft.com/office/drawing/2014/main" id="{145318AE-6408-4053-8034-1E9D1CAEE9FD}"/>
                </a:ext>
              </a:extLst>
            </p:cNvPr>
            <p:cNvSpPr/>
            <p:nvPr/>
          </p:nvSpPr>
          <p:spPr>
            <a:xfrm>
              <a:off x="4465935" y="1712631"/>
              <a:ext cx="0" cy="4208827"/>
            </a:xfrm>
            <a:prstGeom prst="line">
              <a:avLst/>
            </a:prstGeom>
            <a:noFill/>
            <a:ln w="19050" cap="flat">
              <a:solidFill>
                <a:schemeClr val="accent5"/>
              </a:solidFill>
              <a:prstDash val="solid"/>
              <a:round/>
            </a:ln>
          </p:spPr>
          <p:txBody>
            <a:bodyPr vert="horz" wrap="none" lIns="900" tIns="900" rIns="900" bIns="900" anchor="ctr" anchorCtr="1" compatLnSpc="0"/>
            <a:lstStyle/>
            <a:p>
              <a:pPr hangingPunct="0"/>
              <a:endParaRPr lang="en-US" sz="900">
                <a:latin typeface="+mn-lt"/>
                <a:ea typeface="Microsoft YaHei" pitchFamily="2"/>
                <a:cs typeface="Lucida Sans" pitchFamily="2"/>
              </a:endParaRPr>
            </a:p>
          </p:txBody>
        </p:sp>
        <p:sp>
          <p:nvSpPr>
            <p:cNvPr id="33" name="Straight Connector 32">
              <a:extLst>
                <a:ext uri="{FF2B5EF4-FFF2-40B4-BE49-F238E27FC236}">
                  <a16:creationId xmlns:a16="http://schemas.microsoft.com/office/drawing/2014/main" id="{00A0533C-44E6-4F69-86FF-781C7ABC43CF}"/>
                </a:ext>
              </a:extLst>
            </p:cNvPr>
            <p:cNvSpPr/>
            <p:nvPr/>
          </p:nvSpPr>
          <p:spPr>
            <a:xfrm flipH="1">
              <a:off x="1619147" y="3825301"/>
              <a:ext cx="5572054" cy="0"/>
            </a:xfrm>
            <a:prstGeom prst="line">
              <a:avLst/>
            </a:prstGeom>
            <a:noFill/>
            <a:ln w="19050" cap="flat">
              <a:solidFill>
                <a:schemeClr val="accent5"/>
              </a:solidFill>
              <a:prstDash val="solid"/>
              <a:round/>
            </a:ln>
          </p:spPr>
          <p:txBody>
            <a:bodyPr vert="horz" wrap="none" lIns="900" tIns="900" rIns="900" bIns="900" anchor="ctr" anchorCtr="1" compatLnSpc="0"/>
            <a:lstStyle/>
            <a:p>
              <a:pPr hangingPunct="0"/>
              <a:endParaRPr lang="en-US" sz="900">
                <a:latin typeface="+mn-lt"/>
                <a:ea typeface="Microsoft YaHei" pitchFamily="2"/>
                <a:cs typeface="Lucida Sans" pitchFamily="2"/>
              </a:endParaRPr>
            </a:p>
          </p:txBody>
        </p:sp>
        <p:sp>
          <p:nvSpPr>
            <p:cNvPr id="35" name="Freeform: Shape 34">
              <a:extLst>
                <a:ext uri="{FF2B5EF4-FFF2-40B4-BE49-F238E27FC236}">
                  <a16:creationId xmlns:a16="http://schemas.microsoft.com/office/drawing/2014/main" id="{A1C9B0DB-F070-4AA7-B572-F133C208612B}"/>
                </a:ext>
              </a:extLst>
            </p:cNvPr>
            <p:cNvSpPr/>
            <p:nvPr/>
          </p:nvSpPr>
          <p:spPr>
            <a:xfrm>
              <a:off x="4384305" y="1642531"/>
              <a:ext cx="162633" cy="140201"/>
            </a:xfrm>
            <a:custGeom>
              <a:avLst/>
              <a:gdLst/>
              <a:ahLst/>
              <a:cxnLst>
                <a:cxn ang="3cd4">
                  <a:pos x="hc" y="t"/>
                </a:cxn>
                <a:cxn ang="cd2">
                  <a:pos x="l" y="vc"/>
                </a:cxn>
                <a:cxn ang="cd4">
                  <a:pos x="hc" y="b"/>
                </a:cxn>
                <a:cxn ang="0">
                  <a:pos x="r" y="vc"/>
                </a:cxn>
              </a:cxnLst>
              <a:rect l="l" t="t" r="r" b="b"/>
              <a:pathLst>
                <a:path w="262" h="226">
                  <a:moveTo>
                    <a:pt x="131" y="0"/>
                  </a:moveTo>
                  <a:lnTo>
                    <a:pt x="0" y="226"/>
                  </a:lnTo>
                  <a:lnTo>
                    <a:pt x="262" y="226"/>
                  </a:lnTo>
                  <a:close/>
                </a:path>
              </a:pathLst>
            </a:custGeom>
            <a:solidFill>
              <a:schemeClr val="accent5"/>
            </a:solidFill>
            <a:ln cap="flat">
              <a:noFill/>
              <a:prstDash val="solid"/>
            </a:ln>
          </p:spPr>
          <p:txBody>
            <a:bodyPr vert="horz" wrap="none" lIns="45000" tIns="22500" rIns="45000" bIns="22500" anchor="ctr" anchorCtr="1" compatLnSpc="0"/>
            <a:lstStyle/>
            <a:p>
              <a:pPr hangingPunct="0"/>
              <a:endParaRPr lang="en-US" sz="900">
                <a:latin typeface="+mn-lt"/>
                <a:ea typeface="Microsoft YaHei" pitchFamily="2"/>
                <a:cs typeface="Lucida Sans" pitchFamily="2"/>
              </a:endParaRPr>
            </a:p>
          </p:txBody>
        </p:sp>
        <p:sp>
          <p:nvSpPr>
            <p:cNvPr id="36" name="Freeform: Shape 35">
              <a:extLst>
                <a:ext uri="{FF2B5EF4-FFF2-40B4-BE49-F238E27FC236}">
                  <a16:creationId xmlns:a16="http://schemas.microsoft.com/office/drawing/2014/main" id="{567529EF-0A17-43D4-A9BD-2D0E4264C893}"/>
                </a:ext>
              </a:extLst>
            </p:cNvPr>
            <p:cNvSpPr/>
            <p:nvPr/>
          </p:nvSpPr>
          <p:spPr>
            <a:xfrm>
              <a:off x="7191201" y="3744296"/>
              <a:ext cx="140201" cy="162010"/>
            </a:xfrm>
            <a:custGeom>
              <a:avLst/>
              <a:gdLst/>
              <a:ahLst/>
              <a:cxnLst>
                <a:cxn ang="3cd4">
                  <a:pos x="hc" y="t"/>
                </a:cxn>
                <a:cxn ang="cd2">
                  <a:pos x="l" y="vc"/>
                </a:cxn>
                <a:cxn ang="cd4">
                  <a:pos x="hc" y="b"/>
                </a:cxn>
                <a:cxn ang="0">
                  <a:pos x="r" y="vc"/>
                </a:cxn>
              </a:cxnLst>
              <a:rect l="l" t="t" r="r" b="b"/>
              <a:pathLst>
                <a:path w="226" h="261">
                  <a:moveTo>
                    <a:pt x="226" y="130"/>
                  </a:moveTo>
                  <a:lnTo>
                    <a:pt x="0" y="0"/>
                  </a:lnTo>
                  <a:lnTo>
                    <a:pt x="0" y="261"/>
                  </a:lnTo>
                  <a:close/>
                </a:path>
              </a:pathLst>
            </a:custGeom>
            <a:solidFill>
              <a:schemeClr val="accent5"/>
            </a:solidFill>
            <a:ln cap="flat">
              <a:noFill/>
              <a:prstDash val="solid"/>
            </a:ln>
          </p:spPr>
          <p:txBody>
            <a:bodyPr vert="horz" wrap="none" lIns="45000" tIns="22500" rIns="45000" bIns="22500" anchor="ctr" anchorCtr="1" compatLnSpc="0"/>
            <a:lstStyle/>
            <a:p>
              <a:pPr hangingPunct="0"/>
              <a:endParaRPr lang="en-US" sz="900">
                <a:latin typeface="+mn-lt"/>
                <a:ea typeface="Microsoft YaHei" pitchFamily="2"/>
                <a:cs typeface="Lucida Sans" pitchFamily="2"/>
              </a:endParaRPr>
            </a:p>
          </p:txBody>
        </p:sp>
        <p:sp>
          <p:nvSpPr>
            <p:cNvPr id="37" name="Freeform: Shape 36">
              <a:extLst>
                <a:ext uri="{FF2B5EF4-FFF2-40B4-BE49-F238E27FC236}">
                  <a16:creationId xmlns:a16="http://schemas.microsoft.com/office/drawing/2014/main" id="{77725938-EC3E-44B4-9EB5-41DD24B79310}"/>
                </a:ext>
              </a:extLst>
            </p:cNvPr>
            <p:cNvSpPr/>
            <p:nvPr/>
          </p:nvSpPr>
          <p:spPr>
            <a:xfrm>
              <a:off x="4384305" y="5876100"/>
              <a:ext cx="162633" cy="140201"/>
            </a:xfrm>
            <a:custGeom>
              <a:avLst/>
              <a:gdLst/>
              <a:ahLst/>
              <a:cxnLst>
                <a:cxn ang="3cd4">
                  <a:pos x="hc" y="t"/>
                </a:cxn>
                <a:cxn ang="cd2">
                  <a:pos x="l" y="vc"/>
                </a:cxn>
                <a:cxn ang="cd4">
                  <a:pos x="hc" y="b"/>
                </a:cxn>
                <a:cxn ang="0">
                  <a:pos x="r" y="vc"/>
                </a:cxn>
              </a:cxnLst>
              <a:rect l="l" t="t" r="r" b="b"/>
              <a:pathLst>
                <a:path w="262" h="226">
                  <a:moveTo>
                    <a:pt x="131" y="226"/>
                  </a:moveTo>
                  <a:lnTo>
                    <a:pt x="262" y="0"/>
                  </a:lnTo>
                  <a:lnTo>
                    <a:pt x="0" y="0"/>
                  </a:lnTo>
                  <a:close/>
                </a:path>
              </a:pathLst>
            </a:custGeom>
            <a:solidFill>
              <a:schemeClr val="accent5"/>
            </a:solidFill>
            <a:ln cap="flat">
              <a:noFill/>
              <a:prstDash val="solid"/>
            </a:ln>
          </p:spPr>
          <p:txBody>
            <a:bodyPr vert="horz" wrap="none" lIns="45000" tIns="22500" rIns="45000" bIns="22500" anchor="ctr" anchorCtr="1" compatLnSpc="0"/>
            <a:lstStyle/>
            <a:p>
              <a:pPr hangingPunct="0"/>
              <a:endParaRPr lang="en-US" sz="900">
                <a:latin typeface="+mn-lt"/>
                <a:ea typeface="Microsoft YaHei" pitchFamily="2"/>
                <a:cs typeface="Lucida Sans" pitchFamily="2"/>
              </a:endParaRPr>
            </a:p>
          </p:txBody>
        </p:sp>
        <p:sp>
          <p:nvSpPr>
            <p:cNvPr id="38" name="Freeform: Shape 37">
              <a:extLst>
                <a:ext uri="{FF2B5EF4-FFF2-40B4-BE49-F238E27FC236}">
                  <a16:creationId xmlns:a16="http://schemas.microsoft.com/office/drawing/2014/main" id="{B2C6845F-090B-40B0-A362-7A15965D38E0}"/>
                </a:ext>
              </a:extLst>
            </p:cNvPr>
            <p:cNvSpPr/>
            <p:nvPr/>
          </p:nvSpPr>
          <p:spPr>
            <a:xfrm>
              <a:off x="1549047" y="3759251"/>
              <a:ext cx="140201" cy="162010"/>
            </a:xfrm>
            <a:custGeom>
              <a:avLst/>
              <a:gdLst/>
              <a:ahLst/>
              <a:cxnLst>
                <a:cxn ang="3cd4">
                  <a:pos x="hc" y="t"/>
                </a:cxn>
                <a:cxn ang="cd2">
                  <a:pos x="l" y="vc"/>
                </a:cxn>
                <a:cxn ang="cd4">
                  <a:pos x="hc" y="b"/>
                </a:cxn>
                <a:cxn ang="0">
                  <a:pos x="r" y="vc"/>
                </a:cxn>
              </a:cxnLst>
              <a:rect l="l" t="t" r="r" b="b"/>
              <a:pathLst>
                <a:path w="226" h="261">
                  <a:moveTo>
                    <a:pt x="0" y="130"/>
                  </a:moveTo>
                  <a:lnTo>
                    <a:pt x="226" y="261"/>
                  </a:lnTo>
                  <a:lnTo>
                    <a:pt x="226" y="0"/>
                  </a:lnTo>
                  <a:close/>
                </a:path>
              </a:pathLst>
            </a:custGeom>
            <a:solidFill>
              <a:schemeClr val="accent5"/>
            </a:solidFill>
            <a:ln cap="flat">
              <a:noFill/>
              <a:prstDash val="solid"/>
            </a:ln>
          </p:spPr>
          <p:txBody>
            <a:bodyPr vert="horz" wrap="none" lIns="45000" tIns="22500" rIns="45000" bIns="22500" anchor="ctr" anchorCtr="1" compatLnSpc="0"/>
            <a:lstStyle/>
            <a:p>
              <a:pPr hangingPunct="0"/>
              <a:endParaRPr lang="en-US" sz="900">
                <a:latin typeface="+mn-lt"/>
                <a:ea typeface="Microsoft YaHei" pitchFamily="2"/>
                <a:cs typeface="Lucida Sans" pitchFamily="2"/>
              </a:endParaRPr>
            </a:p>
          </p:txBody>
        </p:sp>
      </p:grpSp>
      <p:sp>
        <p:nvSpPr>
          <p:cNvPr id="18" name="Text Placeholder 17">
            <a:extLst>
              <a:ext uri="{FF2B5EF4-FFF2-40B4-BE49-F238E27FC236}">
                <a16:creationId xmlns:a16="http://schemas.microsoft.com/office/drawing/2014/main" id="{004EDABC-D71B-7C1F-8A30-770BAE0FC737}"/>
              </a:ext>
            </a:extLst>
          </p:cNvPr>
          <p:cNvSpPr>
            <a:spLocks noGrp="1"/>
          </p:cNvSpPr>
          <p:nvPr>
            <p:ph type="body" sz="quarter" idx="17"/>
          </p:nvPr>
        </p:nvSpPr>
        <p:spPr>
          <a:xfrm>
            <a:off x="6676182" y="5768854"/>
            <a:ext cx="4569888" cy="365125"/>
          </a:xfrm>
        </p:spPr>
        <p:txBody>
          <a:bodyPr/>
          <a:lstStyle>
            <a:lvl1pPr algn="ctr">
              <a:defRPr b="1">
                <a:latin typeface="+mn-lt"/>
              </a:defRPr>
            </a:lvl1pPr>
            <a:lvl2pPr marL="0" indent="0">
              <a:buNone/>
              <a:defRPr/>
            </a:lvl2pPr>
          </a:lstStyle>
          <a:p>
            <a:pPr lvl="0"/>
            <a:r>
              <a:rPr lang="en-US"/>
              <a:t>Click to edit Master text styles</a:t>
            </a:r>
          </a:p>
        </p:txBody>
      </p:sp>
      <p:sp>
        <p:nvSpPr>
          <p:cNvPr id="19" name="Text Placeholder 17">
            <a:extLst>
              <a:ext uri="{FF2B5EF4-FFF2-40B4-BE49-F238E27FC236}">
                <a16:creationId xmlns:a16="http://schemas.microsoft.com/office/drawing/2014/main" id="{239B2A47-934D-5374-A0F4-C07FE9977E22}"/>
              </a:ext>
            </a:extLst>
          </p:cNvPr>
          <p:cNvSpPr>
            <a:spLocks noGrp="1"/>
          </p:cNvSpPr>
          <p:nvPr>
            <p:ph type="body" sz="quarter" idx="18"/>
          </p:nvPr>
        </p:nvSpPr>
        <p:spPr>
          <a:xfrm rot="16200000">
            <a:off x="3754620" y="3223456"/>
            <a:ext cx="4106948" cy="365125"/>
          </a:xfrm>
        </p:spPr>
        <p:txBody>
          <a:bodyPr/>
          <a:lstStyle>
            <a:lvl1pPr algn="ctr">
              <a:defRPr b="1">
                <a:latin typeface="+mn-lt"/>
              </a:defRPr>
            </a:lvl1pPr>
            <a:lvl2pPr marL="0" indent="0">
              <a:buNone/>
              <a:defRPr/>
            </a:lvl2pPr>
          </a:lstStyle>
          <a:p>
            <a:pPr lvl="0"/>
            <a:r>
              <a:rPr lang="en-US"/>
              <a:t>Click to edit Master text styles</a:t>
            </a:r>
          </a:p>
        </p:txBody>
      </p:sp>
      <p:sp>
        <p:nvSpPr>
          <p:cNvPr id="20" name="Text Placeholder 17">
            <a:extLst>
              <a:ext uri="{FF2B5EF4-FFF2-40B4-BE49-F238E27FC236}">
                <a16:creationId xmlns:a16="http://schemas.microsoft.com/office/drawing/2014/main" id="{91AD4326-F4E9-9C47-2DA9-4993909B6EEE}"/>
              </a:ext>
            </a:extLst>
          </p:cNvPr>
          <p:cNvSpPr>
            <a:spLocks noGrp="1"/>
          </p:cNvSpPr>
          <p:nvPr>
            <p:ph type="body" sz="quarter" idx="19"/>
          </p:nvPr>
        </p:nvSpPr>
        <p:spPr>
          <a:xfrm>
            <a:off x="6205401" y="1635778"/>
            <a:ext cx="2786183" cy="365125"/>
          </a:xfrm>
        </p:spPr>
        <p:txBody>
          <a:bodyPr/>
          <a:lstStyle>
            <a:lvl1pPr algn="ctr">
              <a:defRPr b="1">
                <a:solidFill>
                  <a:schemeClr val="bg1"/>
                </a:solidFill>
                <a:latin typeface="+mn-lt"/>
              </a:defRPr>
            </a:lvl1pPr>
            <a:lvl2pPr marL="0" indent="0">
              <a:buNone/>
              <a:defRPr/>
            </a:lvl2pPr>
          </a:lstStyle>
          <a:p>
            <a:pPr lvl="0"/>
            <a:r>
              <a:rPr lang="en-US"/>
              <a:t>Click to edit Master text styles</a:t>
            </a:r>
          </a:p>
        </p:txBody>
      </p:sp>
      <p:sp>
        <p:nvSpPr>
          <p:cNvPr id="21" name="Text Placeholder 17">
            <a:extLst>
              <a:ext uri="{FF2B5EF4-FFF2-40B4-BE49-F238E27FC236}">
                <a16:creationId xmlns:a16="http://schemas.microsoft.com/office/drawing/2014/main" id="{E1810209-D8A6-FD38-26E5-67C424E5E7B7}"/>
              </a:ext>
            </a:extLst>
          </p:cNvPr>
          <p:cNvSpPr>
            <a:spLocks noGrp="1"/>
          </p:cNvSpPr>
          <p:nvPr>
            <p:ph type="body" sz="quarter" idx="20"/>
          </p:nvPr>
        </p:nvSpPr>
        <p:spPr>
          <a:xfrm>
            <a:off x="8991272" y="1635778"/>
            <a:ext cx="2725580" cy="365125"/>
          </a:xfrm>
        </p:spPr>
        <p:txBody>
          <a:bodyPr/>
          <a:lstStyle>
            <a:lvl1pPr algn="ctr">
              <a:defRPr b="1">
                <a:solidFill>
                  <a:schemeClr val="bg1"/>
                </a:solidFill>
                <a:latin typeface="+mn-lt"/>
              </a:defRPr>
            </a:lvl1pPr>
            <a:lvl2pPr marL="0" indent="0">
              <a:buNone/>
              <a:defRPr/>
            </a:lvl2pPr>
          </a:lstStyle>
          <a:p>
            <a:pPr lvl="0"/>
            <a:r>
              <a:rPr lang="en-US"/>
              <a:t>Click to edit Master text styles</a:t>
            </a:r>
          </a:p>
        </p:txBody>
      </p:sp>
      <p:sp>
        <p:nvSpPr>
          <p:cNvPr id="22" name="Text Placeholder 17">
            <a:extLst>
              <a:ext uri="{FF2B5EF4-FFF2-40B4-BE49-F238E27FC236}">
                <a16:creationId xmlns:a16="http://schemas.microsoft.com/office/drawing/2014/main" id="{3F83BD9B-E629-9B75-7C70-7525AED611E2}"/>
              </a:ext>
            </a:extLst>
          </p:cNvPr>
          <p:cNvSpPr>
            <a:spLocks noGrp="1"/>
          </p:cNvSpPr>
          <p:nvPr>
            <p:ph type="body" sz="quarter" idx="21"/>
          </p:nvPr>
        </p:nvSpPr>
        <p:spPr>
          <a:xfrm>
            <a:off x="6205401" y="4716434"/>
            <a:ext cx="2786183" cy="365125"/>
          </a:xfrm>
        </p:spPr>
        <p:txBody>
          <a:bodyPr/>
          <a:lstStyle>
            <a:lvl1pPr algn="ctr">
              <a:defRPr b="1">
                <a:solidFill>
                  <a:schemeClr val="bg1"/>
                </a:solidFill>
                <a:latin typeface="+mn-lt"/>
              </a:defRPr>
            </a:lvl1pPr>
            <a:lvl2pPr marL="0" indent="0">
              <a:buNone/>
              <a:defRPr/>
            </a:lvl2pPr>
          </a:lstStyle>
          <a:p>
            <a:pPr lvl="0"/>
            <a:r>
              <a:rPr lang="en-US"/>
              <a:t>Click to edit Master text styles</a:t>
            </a:r>
          </a:p>
        </p:txBody>
      </p:sp>
      <p:sp>
        <p:nvSpPr>
          <p:cNvPr id="23" name="Text Placeholder 17">
            <a:extLst>
              <a:ext uri="{FF2B5EF4-FFF2-40B4-BE49-F238E27FC236}">
                <a16:creationId xmlns:a16="http://schemas.microsoft.com/office/drawing/2014/main" id="{3E116D7F-5F53-06D7-CE87-23C28CF90578}"/>
              </a:ext>
            </a:extLst>
          </p:cNvPr>
          <p:cNvSpPr>
            <a:spLocks noGrp="1"/>
          </p:cNvSpPr>
          <p:nvPr>
            <p:ph type="body" sz="quarter" idx="22"/>
          </p:nvPr>
        </p:nvSpPr>
        <p:spPr>
          <a:xfrm>
            <a:off x="8991271" y="4716434"/>
            <a:ext cx="2786183" cy="365125"/>
          </a:xfrm>
        </p:spPr>
        <p:txBody>
          <a:bodyPr/>
          <a:lstStyle>
            <a:lvl1pPr algn="ctr">
              <a:defRPr b="1">
                <a:solidFill>
                  <a:schemeClr val="bg1"/>
                </a:solidFill>
                <a:latin typeface="+mn-lt"/>
              </a:defRPr>
            </a:lvl1pPr>
            <a:lvl2pPr marL="0" indent="0">
              <a:buNone/>
              <a:defRPr/>
            </a:lvl2pPr>
          </a:lstStyle>
          <a:p>
            <a:pPr lvl="0"/>
            <a:r>
              <a:rPr lang="en-US"/>
              <a:t>Click to edit Master text styles</a:t>
            </a:r>
          </a:p>
        </p:txBody>
      </p:sp>
      <p:sp>
        <p:nvSpPr>
          <p:cNvPr id="25" name="Text Placeholder 24">
            <a:extLst>
              <a:ext uri="{FF2B5EF4-FFF2-40B4-BE49-F238E27FC236}">
                <a16:creationId xmlns:a16="http://schemas.microsoft.com/office/drawing/2014/main" id="{77C12A7B-9EF8-AEDF-2575-EA5DA7BEF6F5}"/>
              </a:ext>
            </a:extLst>
          </p:cNvPr>
          <p:cNvSpPr>
            <a:spLocks noGrp="1"/>
          </p:cNvSpPr>
          <p:nvPr>
            <p:ph type="body" sz="quarter" idx="23"/>
          </p:nvPr>
        </p:nvSpPr>
        <p:spPr>
          <a:xfrm>
            <a:off x="6762673" y="2142861"/>
            <a:ext cx="1671638" cy="962685"/>
          </a:xfrm>
        </p:spPr>
        <p:txBody>
          <a:bodyPr/>
          <a:lstStyle>
            <a:lvl1pPr algn="ctr">
              <a:defRPr sz="6800" b="0">
                <a:solidFill>
                  <a:schemeClr val="bg1"/>
                </a:solidFill>
                <a:latin typeface="+mj-lt"/>
              </a:defRPr>
            </a:lvl1pPr>
          </a:lstStyle>
          <a:p>
            <a:pPr lvl="0"/>
            <a:r>
              <a:rPr lang="en-US"/>
              <a:t>Click to edit Master text styles</a:t>
            </a:r>
          </a:p>
        </p:txBody>
      </p:sp>
      <p:sp>
        <p:nvSpPr>
          <p:cNvPr id="26" name="Text Placeholder 24">
            <a:extLst>
              <a:ext uri="{FF2B5EF4-FFF2-40B4-BE49-F238E27FC236}">
                <a16:creationId xmlns:a16="http://schemas.microsoft.com/office/drawing/2014/main" id="{4B65FD40-169F-F326-47E8-1432DD48D5E9}"/>
              </a:ext>
            </a:extLst>
          </p:cNvPr>
          <p:cNvSpPr>
            <a:spLocks noGrp="1"/>
          </p:cNvSpPr>
          <p:nvPr>
            <p:ph type="body" sz="quarter" idx="24"/>
          </p:nvPr>
        </p:nvSpPr>
        <p:spPr>
          <a:xfrm>
            <a:off x="9518243" y="2142861"/>
            <a:ext cx="1671638" cy="962685"/>
          </a:xfrm>
        </p:spPr>
        <p:txBody>
          <a:bodyPr/>
          <a:lstStyle>
            <a:lvl1pPr algn="ctr">
              <a:defRPr sz="6800" b="0">
                <a:solidFill>
                  <a:schemeClr val="bg1"/>
                </a:solidFill>
                <a:latin typeface="+mj-lt"/>
              </a:defRPr>
            </a:lvl1pPr>
          </a:lstStyle>
          <a:p>
            <a:pPr lvl="0"/>
            <a:r>
              <a:rPr lang="en-US"/>
              <a:t>Click to edit Master text styles</a:t>
            </a:r>
          </a:p>
        </p:txBody>
      </p:sp>
      <p:sp>
        <p:nvSpPr>
          <p:cNvPr id="27" name="Text Placeholder 24">
            <a:extLst>
              <a:ext uri="{FF2B5EF4-FFF2-40B4-BE49-F238E27FC236}">
                <a16:creationId xmlns:a16="http://schemas.microsoft.com/office/drawing/2014/main" id="{4FA2F5BF-753D-6582-5F26-C36630AB82B3}"/>
              </a:ext>
            </a:extLst>
          </p:cNvPr>
          <p:cNvSpPr>
            <a:spLocks noGrp="1"/>
          </p:cNvSpPr>
          <p:nvPr>
            <p:ph type="body" sz="quarter" idx="25"/>
          </p:nvPr>
        </p:nvSpPr>
        <p:spPr>
          <a:xfrm>
            <a:off x="6762673" y="3625840"/>
            <a:ext cx="1671638" cy="962685"/>
          </a:xfrm>
        </p:spPr>
        <p:txBody>
          <a:bodyPr/>
          <a:lstStyle>
            <a:lvl1pPr algn="ctr">
              <a:defRPr sz="6800" b="0">
                <a:solidFill>
                  <a:schemeClr val="bg1"/>
                </a:solidFill>
                <a:latin typeface="+mj-lt"/>
              </a:defRPr>
            </a:lvl1pPr>
          </a:lstStyle>
          <a:p>
            <a:pPr lvl="0"/>
            <a:r>
              <a:rPr lang="en-US"/>
              <a:t>Click to edit Master text styles</a:t>
            </a:r>
          </a:p>
        </p:txBody>
      </p:sp>
      <p:sp>
        <p:nvSpPr>
          <p:cNvPr id="29" name="Text Placeholder 24">
            <a:extLst>
              <a:ext uri="{FF2B5EF4-FFF2-40B4-BE49-F238E27FC236}">
                <a16:creationId xmlns:a16="http://schemas.microsoft.com/office/drawing/2014/main" id="{8D063A49-5C1A-306D-511F-866228561210}"/>
              </a:ext>
            </a:extLst>
          </p:cNvPr>
          <p:cNvSpPr>
            <a:spLocks noGrp="1"/>
          </p:cNvSpPr>
          <p:nvPr>
            <p:ph type="body" sz="quarter" idx="26"/>
          </p:nvPr>
        </p:nvSpPr>
        <p:spPr>
          <a:xfrm>
            <a:off x="9518243" y="3625840"/>
            <a:ext cx="1671638" cy="962685"/>
          </a:xfrm>
        </p:spPr>
        <p:txBody>
          <a:bodyPr/>
          <a:lstStyle>
            <a:lvl1pPr algn="ctr">
              <a:defRPr sz="6800" b="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3054691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fo Pie">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9BE8DAE2-BD49-4694-A73D-9CC18C669459}"/>
              </a:ext>
            </a:extLst>
          </p:cNvPr>
          <p:cNvSpPr>
            <a:spLocks noGrp="1"/>
          </p:cNvSpPr>
          <p:nvPr>
            <p:ph type="body" sz="quarter" idx="11" hasCustomPrompt="1"/>
          </p:nvPr>
        </p:nvSpPr>
        <p:spPr>
          <a:xfrm>
            <a:off x="304801" y="724845"/>
            <a:ext cx="6358760"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2" name="Footer Placeholder 1">
            <a:extLst>
              <a:ext uri="{FF2B5EF4-FFF2-40B4-BE49-F238E27FC236}">
                <a16:creationId xmlns:a16="http://schemas.microsoft.com/office/drawing/2014/main" id="{9AA7C169-86D5-4825-A629-FE123F71D43B}"/>
              </a:ext>
            </a:extLst>
          </p:cNvPr>
          <p:cNvSpPr>
            <a:spLocks noGrp="1"/>
          </p:cNvSpPr>
          <p:nvPr>
            <p:ph type="ftr" sz="quarter" idx="12"/>
          </p:nvPr>
        </p:nvSpPr>
        <p:spPr>
          <a:xfrm>
            <a:off x="304797" y="5768975"/>
            <a:ext cx="6358762" cy="365125"/>
          </a:xfrm>
        </p:spPr>
        <p:txBody>
          <a:bodyPr/>
          <a:lstStyle>
            <a:lvl1pPr>
              <a:defRPr>
                <a:solidFill>
                  <a:srgbClr val="2B660F"/>
                </a:solidFill>
                <a:latin typeface="+mn-lt"/>
              </a:defRPr>
            </a:lvl1pPr>
          </a:lstStyle>
          <a:p>
            <a:endParaRPr lang="en-US"/>
          </a:p>
        </p:txBody>
      </p:sp>
      <p:sp>
        <p:nvSpPr>
          <p:cNvPr id="7" name="Title 1">
            <a:extLst>
              <a:ext uri="{FF2B5EF4-FFF2-40B4-BE49-F238E27FC236}">
                <a16:creationId xmlns:a16="http://schemas.microsoft.com/office/drawing/2014/main" id="{E848783A-CDBC-A2A8-0CA7-404193BEBCE5}"/>
              </a:ext>
            </a:extLst>
          </p:cNvPr>
          <p:cNvSpPr>
            <a:spLocks noGrp="1"/>
          </p:cNvSpPr>
          <p:nvPr>
            <p:ph type="title"/>
          </p:nvPr>
        </p:nvSpPr>
        <p:spPr>
          <a:xfrm>
            <a:off x="304800" y="248594"/>
            <a:ext cx="6358760" cy="475306"/>
          </a:xfrm>
        </p:spPr>
        <p:txBody>
          <a:bodyPr anchor="t" anchorCtr="0"/>
          <a:lstStyle/>
          <a:p>
            <a:r>
              <a:rPr lang="en-US"/>
              <a:t>Click to edit Master title style</a:t>
            </a:r>
          </a:p>
        </p:txBody>
      </p:sp>
      <p:sp>
        <p:nvSpPr>
          <p:cNvPr id="3" name="Text Placeholder 20">
            <a:extLst>
              <a:ext uri="{FF2B5EF4-FFF2-40B4-BE49-F238E27FC236}">
                <a16:creationId xmlns:a16="http://schemas.microsoft.com/office/drawing/2014/main" id="{E1B85BB8-4393-BC66-B4FF-801449913196}"/>
              </a:ext>
            </a:extLst>
          </p:cNvPr>
          <p:cNvSpPr>
            <a:spLocks noGrp="1"/>
          </p:cNvSpPr>
          <p:nvPr>
            <p:ph type="body" sz="quarter" idx="13"/>
          </p:nvPr>
        </p:nvSpPr>
        <p:spPr>
          <a:xfrm>
            <a:off x="304797" y="1219201"/>
            <a:ext cx="5161580" cy="962684"/>
          </a:xfrm>
        </p:spPr>
        <p:txBody>
          <a:bodyPr anchor="ctr" anchorCtr="0"/>
          <a:lstStyle>
            <a:lvl1pPr>
              <a:spcBef>
                <a:spcPts val="300"/>
              </a:spcBef>
              <a:defRPr b="1">
                <a:solidFill>
                  <a:srgbClr val="2B660F"/>
                </a:solidFill>
                <a:latin typeface="+mn-lt"/>
              </a:defRPr>
            </a:lvl1pPr>
            <a:lvl2pPr marL="0" indent="0">
              <a:spcBef>
                <a:spcPts val="300"/>
              </a:spcBef>
              <a:buNone/>
              <a:defRPr b="0">
                <a:solidFill>
                  <a:srgbClr val="2B660F"/>
                </a:solidFill>
                <a:latin typeface="+mn-lt"/>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a:p>
            <a:pPr lvl="1"/>
            <a:r>
              <a:rPr lang="en-US"/>
              <a:t>Second level</a:t>
            </a:r>
          </a:p>
        </p:txBody>
      </p:sp>
      <p:sp>
        <p:nvSpPr>
          <p:cNvPr id="14" name="Text Placeholder 20">
            <a:extLst>
              <a:ext uri="{FF2B5EF4-FFF2-40B4-BE49-F238E27FC236}">
                <a16:creationId xmlns:a16="http://schemas.microsoft.com/office/drawing/2014/main" id="{7EDE9B4E-537B-E0B0-C4DB-0D95B8828F6C}"/>
              </a:ext>
            </a:extLst>
          </p:cNvPr>
          <p:cNvSpPr>
            <a:spLocks noGrp="1"/>
          </p:cNvSpPr>
          <p:nvPr>
            <p:ph type="body" sz="quarter" idx="14"/>
          </p:nvPr>
        </p:nvSpPr>
        <p:spPr>
          <a:xfrm>
            <a:off x="304797" y="2414898"/>
            <a:ext cx="5161580" cy="962684"/>
          </a:xfrm>
        </p:spPr>
        <p:txBody>
          <a:bodyPr anchor="ctr" anchorCtr="0"/>
          <a:lstStyle>
            <a:lvl1pPr>
              <a:defRPr b="1">
                <a:solidFill>
                  <a:srgbClr val="2B660F"/>
                </a:solidFill>
                <a:latin typeface="+mn-lt"/>
              </a:defRPr>
            </a:lvl1pPr>
            <a:lvl2pPr marL="0" indent="0">
              <a:spcBef>
                <a:spcPts val="300"/>
              </a:spcBef>
              <a:buNone/>
              <a:defRPr b="0">
                <a:solidFill>
                  <a:srgbClr val="2B660F"/>
                </a:solidFill>
                <a:latin typeface="+mn-lt"/>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a:p>
            <a:pPr lvl="1"/>
            <a:r>
              <a:rPr lang="en-US"/>
              <a:t>Second level</a:t>
            </a:r>
          </a:p>
        </p:txBody>
      </p:sp>
      <p:sp>
        <p:nvSpPr>
          <p:cNvPr id="15" name="Text Placeholder 20">
            <a:extLst>
              <a:ext uri="{FF2B5EF4-FFF2-40B4-BE49-F238E27FC236}">
                <a16:creationId xmlns:a16="http://schemas.microsoft.com/office/drawing/2014/main" id="{FA69E259-7852-EFDF-8192-66328EFFEB02}"/>
              </a:ext>
            </a:extLst>
          </p:cNvPr>
          <p:cNvSpPr>
            <a:spLocks noGrp="1"/>
          </p:cNvSpPr>
          <p:nvPr>
            <p:ph type="body" sz="quarter" idx="15"/>
          </p:nvPr>
        </p:nvSpPr>
        <p:spPr>
          <a:xfrm>
            <a:off x="304797" y="3610595"/>
            <a:ext cx="5161580" cy="962684"/>
          </a:xfrm>
        </p:spPr>
        <p:txBody>
          <a:bodyPr anchor="ctr" anchorCtr="0"/>
          <a:lstStyle>
            <a:lvl1pPr>
              <a:defRPr b="1">
                <a:solidFill>
                  <a:srgbClr val="2B660F"/>
                </a:solidFill>
                <a:latin typeface="+mn-lt"/>
              </a:defRPr>
            </a:lvl1pPr>
            <a:lvl2pPr marL="0" indent="0">
              <a:spcBef>
                <a:spcPts val="300"/>
              </a:spcBef>
              <a:buNone/>
              <a:defRPr b="0">
                <a:solidFill>
                  <a:srgbClr val="2B660F"/>
                </a:solidFill>
                <a:latin typeface="+mn-lt"/>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a:p>
            <a:pPr lvl="1"/>
            <a:r>
              <a:rPr lang="en-US"/>
              <a:t>Second level</a:t>
            </a:r>
          </a:p>
        </p:txBody>
      </p:sp>
      <p:sp>
        <p:nvSpPr>
          <p:cNvPr id="16" name="Text Placeholder 20">
            <a:extLst>
              <a:ext uri="{FF2B5EF4-FFF2-40B4-BE49-F238E27FC236}">
                <a16:creationId xmlns:a16="http://schemas.microsoft.com/office/drawing/2014/main" id="{51DD9120-B068-0899-D633-842668897D76}"/>
              </a:ext>
            </a:extLst>
          </p:cNvPr>
          <p:cNvSpPr>
            <a:spLocks noGrp="1"/>
          </p:cNvSpPr>
          <p:nvPr>
            <p:ph type="body" sz="quarter" idx="16"/>
          </p:nvPr>
        </p:nvSpPr>
        <p:spPr>
          <a:xfrm>
            <a:off x="304797" y="4806291"/>
            <a:ext cx="5161580" cy="962684"/>
          </a:xfrm>
        </p:spPr>
        <p:txBody>
          <a:bodyPr anchor="ctr" anchorCtr="0"/>
          <a:lstStyle>
            <a:lvl1pPr>
              <a:defRPr b="1">
                <a:solidFill>
                  <a:srgbClr val="2B660F"/>
                </a:solidFill>
                <a:latin typeface="+mn-lt"/>
              </a:defRPr>
            </a:lvl1pPr>
            <a:lvl2pPr marL="0" indent="0">
              <a:spcBef>
                <a:spcPts val="300"/>
              </a:spcBef>
              <a:buNone/>
              <a:defRPr b="0">
                <a:solidFill>
                  <a:srgbClr val="2B660F"/>
                </a:solidFill>
                <a:latin typeface="+mn-lt"/>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a:p>
            <a:pPr lvl="1"/>
            <a:r>
              <a:rPr lang="en-US"/>
              <a:t>Second level</a:t>
            </a:r>
          </a:p>
        </p:txBody>
      </p:sp>
      <p:sp>
        <p:nvSpPr>
          <p:cNvPr id="5" name="Chart Placeholder 4">
            <a:extLst>
              <a:ext uri="{FF2B5EF4-FFF2-40B4-BE49-F238E27FC236}">
                <a16:creationId xmlns:a16="http://schemas.microsoft.com/office/drawing/2014/main" id="{D1CCA079-F015-9D0B-435B-8B533B1E528E}"/>
              </a:ext>
            </a:extLst>
          </p:cNvPr>
          <p:cNvSpPr>
            <a:spLocks noGrp="1"/>
          </p:cNvSpPr>
          <p:nvPr>
            <p:ph type="chart" sz="quarter" idx="17"/>
          </p:nvPr>
        </p:nvSpPr>
        <p:spPr>
          <a:xfrm>
            <a:off x="6967728" y="248594"/>
            <a:ext cx="4919472" cy="5885506"/>
          </a:xfrm>
        </p:spPr>
        <p:txBody>
          <a:bodyPr/>
          <a:lstStyle>
            <a:lvl1pPr>
              <a:defRPr>
                <a:latin typeface="+mn-lt"/>
              </a:defRPr>
            </a:lvl1pPr>
          </a:lstStyle>
          <a:p>
            <a:r>
              <a:rPr lang="en-US"/>
              <a:t>Click icon to add chart</a:t>
            </a:r>
          </a:p>
        </p:txBody>
      </p:sp>
    </p:spTree>
    <p:extLst>
      <p:ext uri="{BB962C8B-B14F-4D97-AF65-F5344CB8AC3E}">
        <p14:creationId xmlns:p14="http://schemas.microsoft.com/office/powerpoint/2010/main" val="1478656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blem Solution">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9BE8DAE2-BD49-4694-A73D-9CC18C669459}"/>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2" name="Footer Placeholder 1">
            <a:extLst>
              <a:ext uri="{FF2B5EF4-FFF2-40B4-BE49-F238E27FC236}">
                <a16:creationId xmlns:a16="http://schemas.microsoft.com/office/drawing/2014/main" id="{9AA7C169-86D5-4825-A629-FE123F71D43B}"/>
              </a:ext>
            </a:extLst>
          </p:cNvPr>
          <p:cNvSpPr>
            <a:spLocks noGrp="1"/>
          </p:cNvSpPr>
          <p:nvPr>
            <p:ph type="ftr" sz="quarter" idx="12"/>
          </p:nvPr>
        </p:nvSpPr>
        <p:spPr/>
        <p:txBody>
          <a:bodyPr/>
          <a:lstStyle>
            <a:lvl1pPr>
              <a:defRPr>
                <a:solidFill>
                  <a:srgbClr val="2B660F"/>
                </a:solidFill>
                <a:latin typeface="+mn-lt"/>
              </a:defRPr>
            </a:lvl1pPr>
          </a:lstStyle>
          <a:p>
            <a:endParaRPr lang="en-US"/>
          </a:p>
        </p:txBody>
      </p:sp>
      <p:sp>
        <p:nvSpPr>
          <p:cNvPr id="7" name="Title 1">
            <a:extLst>
              <a:ext uri="{FF2B5EF4-FFF2-40B4-BE49-F238E27FC236}">
                <a16:creationId xmlns:a16="http://schemas.microsoft.com/office/drawing/2014/main" id="{E848783A-CDBC-A2A8-0CA7-404193BEBCE5}"/>
              </a:ext>
            </a:extLst>
          </p:cNvPr>
          <p:cNvSpPr>
            <a:spLocks noGrp="1"/>
          </p:cNvSpPr>
          <p:nvPr>
            <p:ph type="title"/>
          </p:nvPr>
        </p:nvSpPr>
        <p:spPr>
          <a:xfrm>
            <a:off x="304799" y="248594"/>
            <a:ext cx="11582401" cy="475306"/>
          </a:xfrm>
        </p:spPr>
        <p:txBody>
          <a:bodyPr anchor="t" anchorCtr="0"/>
          <a:lstStyle/>
          <a:p>
            <a:r>
              <a:rPr lang="en-US"/>
              <a:t>Click to edit Master title style</a:t>
            </a:r>
          </a:p>
        </p:txBody>
      </p:sp>
      <p:sp>
        <p:nvSpPr>
          <p:cNvPr id="10" name="Rectangle: Rounded Corners 9">
            <a:extLst>
              <a:ext uri="{FF2B5EF4-FFF2-40B4-BE49-F238E27FC236}">
                <a16:creationId xmlns:a16="http://schemas.microsoft.com/office/drawing/2014/main" id="{3277A123-21DA-40CE-B431-92CC45964013}"/>
              </a:ext>
            </a:extLst>
          </p:cNvPr>
          <p:cNvSpPr/>
          <p:nvPr userDrawn="1"/>
        </p:nvSpPr>
        <p:spPr>
          <a:xfrm>
            <a:off x="304796" y="1523996"/>
            <a:ext cx="5338576" cy="1231905"/>
          </a:xfrm>
          <a:prstGeom prst="roundRect">
            <a:avLst>
              <a:gd name="adj" fmla="val 8135"/>
            </a:avLst>
          </a:prstGeom>
          <a:solidFill>
            <a:srgbClr val="368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D910D"/>
              </a:solidFill>
              <a:latin typeface="+mn-lt"/>
            </a:endParaRPr>
          </a:p>
        </p:txBody>
      </p:sp>
      <p:sp>
        <p:nvSpPr>
          <p:cNvPr id="11" name="Rectangle: Rounded Corners 10">
            <a:extLst>
              <a:ext uri="{FF2B5EF4-FFF2-40B4-BE49-F238E27FC236}">
                <a16:creationId xmlns:a16="http://schemas.microsoft.com/office/drawing/2014/main" id="{BB41FAAD-7AC8-731A-123A-BE82562493F6}"/>
              </a:ext>
            </a:extLst>
          </p:cNvPr>
          <p:cNvSpPr/>
          <p:nvPr userDrawn="1"/>
        </p:nvSpPr>
        <p:spPr>
          <a:xfrm>
            <a:off x="304796" y="3060696"/>
            <a:ext cx="5338576" cy="1231905"/>
          </a:xfrm>
          <a:prstGeom prst="roundRect">
            <a:avLst>
              <a:gd name="adj" fmla="val 8135"/>
            </a:avLst>
          </a:prstGeom>
          <a:solidFill>
            <a:srgbClr val="EC9F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Rectangle: Rounded Corners 11">
            <a:extLst>
              <a:ext uri="{FF2B5EF4-FFF2-40B4-BE49-F238E27FC236}">
                <a16:creationId xmlns:a16="http://schemas.microsoft.com/office/drawing/2014/main" id="{63AC9BC4-68A6-9698-3277-84C08E3A4FE3}"/>
              </a:ext>
            </a:extLst>
          </p:cNvPr>
          <p:cNvSpPr/>
          <p:nvPr userDrawn="1"/>
        </p:nvSpPr>
        <p:spPr>
          <a:xfrm>
            <a:off x="304796" y="4567234"/>
            <a:ext cx="5338576" cy="1231905"/>
          </a:xfrm>
          <a:prstGeom prst="roundRect">
            <a:avLst>
              <a:gd name="adj" fmla="val 8135"/>
            </a:avLst>
          </a:prstGeom>
          <a:solidFill>
            <a:srgbClr val="5D9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Rectangle: Rounded Corners 12">
            <a:extLst>
              <a:ext uri="{FF2B5EF4-FFF2-40B4-BE49-F238E27FC236}">
                <a16:creationId xmlns:a16="http://schemas.microsoft.com/office/drawing/2014/main" id="{28BE099A-50C1-905E-4C39-DB7B4D4FBE6B}"/>
              </a:ext>
            </a:extLst>
          </p:cNvPr>
          <p:cNvSpPr/>
          <p:nvPr userDrawn="1"/>
        </p:nvSpPr>
        <p:spPr>
          <a:xfrm>
            <a:off x="6548624" y="1523996"/>
            <a:ext cx="5338576" cy="1231905"/>
          </a:xfrm>
          <a:prstGeom prst="roundRect">
            <a:avLst>
              <a:gd name="adj" fmla="val 8135"/>
            </a:avLst>
          </a:prstGeom>
          <a:solidFill>
            <a:srgbClr val="023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4" name="Rectangle: Rounded Corners 13">
            <a:extLst>
              <a:ext uri="{FF2B5EF4-FFF2-40B4-BE49-F238E27FC236}">
                <a16:creationId xmlns:a16="http://schemas.microsoft.com/office/drawing/2014/main" id="{44FBEE3E-9113-6772-A9D0-E842B248D267}"/>
              </a:ext>
            </a:extLst>
          </p:cNvPr>
          <p:cNvSpPr/>
          <p:nvPr userDrawn="1"/>
        </p:nvSpPr>
        <p:spPr>
          <a:xfrm>
            <a:off x="6548624" y="3060696"/>
            <a:ext cx="5338576" cy="1231905"/>
          </a:xfrm>
          <a:prstGeom prst="roundRect">
            <a:avLst>
              <a:gd name="adj" fmla="val 8135"/>
            </a:avLst>
          </a:prstGeom>
          <a:solidFill>
            <a:srgbClr val="C77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5" name="Rectangle: Rounded Corners 14">
            <a:extLst>
              <a:ext uri="{FF2B5EF4-FFF2-40B4-BE49-F238E27FC236}">
                <a16:creationId xmlns:a16="http://schemas.microsoft.com/office/drawing/2014/main" id="{5F44D307-3B59-B3A7-B673-5E599BB053D3}"/>
              </a:ext>
            </a:extLst>
          </p:cNvPr>
          <p:cNvSpPr/>
          <p:nvPr userDrawn="1"/>
        </p:nvSpPr>
        <p:spPr>
          <a:xfrm>
            <a:off x="6548624" y="4567234"/>
            <a:ext cx="5338576" cy="1231905"/>
          </a:xfrm>
          <a:prstGeom prst="roundRect">
            <a:avLst>
              <a:gd name="adj" fmla="val 8135"/>
            </a:avLst>
          </a:prstGeom>
          <a:solidFill>
            <a:srgbClr val="0F44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cxnSp>
        <p:nvCxnSpPr>
          <p:cNvPr id="17" name="Straight Connector 16">
            <a:extLst>
              <a:ext uri="{FF2B5EF4-FFF2-40B4-BE49-F238E27FC236}">
                <a16:creationId xmlns:a16="http://schemas.microsoft.com/office/drawing/2014/main" id="{A8E352DA-FF04-36BF-CDB8-9D168B369D23}"/>
              </a:ext>
            </a:extLst>
          </p:cNvPr>
          <p:cNvCxnSpPr/>
          <p:nvPr userDrawn="1"/>
        </p:nvCxnSpPr>
        <p:spPr>
          <a:xfrm>
            <a:off x="5822731" y="2144110"/>
            <a:ext cx="546538" cy="0"/>
          </a:xfrm>
          <a:prstGeom prst="line">
            <a:avLst/>
          </a:prstGeom>
          <a:ln w="22225">
            <a:solidFill>
              <a:srgbClr val="02355A"/>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308CA50-6DC2-DB93-2A7F-967901CC7BFC}"/>
              </a:ext>
            </a:extLst>
          </p:cNvPr>
          <p:cNvCxnSpPr>
            <a:cxnSpLocks/>
          </p:cNvCxnSpPr>
          <p:nvPr userDrawn="1"/>
        </p:nvCxnSpPr>
        <p:spPr>
          <a:xfrm>
            <a:off x="5822731" y="3676648"/>
            <a:ext cx="546538" cy="0"/>
          </a:xfrm>
          <a:prstGeom prst="line">
            <a:avLst/>
          </a:prstGeom>
          <a:ln w="22225">
            <a:solidFill>
              <a:srgbClr val="02355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95482F3-BE7A-6063-3F74-E7CFE37C5D68}"/>
              </a:ext>
            </a:extLst>
          </p:cNvPr>
          <p:cNvCxnSpPr>
            <a:cxnSpLocks/>
          </p:cNvCxnSpPr>
          <p:nvPr userDrawn="1"/>
        </p:nvCxnSpPr>
        <p:spPr>
          <a:xfrm>
            <a:off x="5822731" y="5183186"/>
            <a:ext cx="546538" cy="0"/>
          </a:xfrm>
          <a:prstGeom prst="line">
            <a:avLst/>
          </a:prstGeom>
          <a:ln w="22225">
            <a:solidFill>
              <a:srgbClr val="02355A"/>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F61755C0-BE8F-2307-55C1-F1CF08EC2434}"/>
              </a:ext>
            </a:extLst>
          </p:cNvPr>
          <p:cNvSpPr>
            <a:spLocks noGrp="1"/>
          </p:cNvSpPr>
          <p:nvPr>
            <p:ph type="body" sz="quarter" idx="13"/>
          </p:nvPr>
        </p:nvSpPr>
        <p:spPr>
          <a:xfrm>
            <a:off x="452438" y="1523995"/>
            <a:ext cx="5012941" cy="1201740"/>
          </a:xfrm>
        </p:spPr>
        <p:txBody>
          <a:bodyPr anchor="ctr" anchorCtr="0"/>
          <a:lstStyle>
            <a:lvl1pPr>
              <a:defRPr b="1">
                <a:solidFill>
                  <a:schemeClr val="bg1"/>
                </a:solidFill>
                <a:latin typeface="+mn-lt"/>
              </a:defRPr>
            </a:lvl1pPr>
            <a:lvl2pPr marL="0" indent="0">
              <a:buNone/>
              <a:defRPr b="0">
                <a:solidFill>
                  <a:schemeClr val="bg1"/>
                </a:solidFill>
                <a:latin typeface="+mn-lt"/>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a:p>
            <a:pPr lvl="1"/>
            <a:r>
              <a:rPr lang="en-US"/>
              <a:t>Second level</a:t>
            </a:r>
          </a:p>
        </p:txBody>
      </p:sp>
      <p:sp>
        <p:nvSpPr>
          <p:cNvPr id="22" name="Text Placeholder 20">
            <a:extLst>
              <a:ext uri="{FF2B5EF4-FFF2-40B4-BE49-F238E27FC236}">
                <a16:creationId xmlns:a16="http://schemas.microsoft.com/office/drawing/2014/main" id="{79E63985-202E-44C4-FEF8-9D09D8A725C9}"/>
              </a:ext>
            </a:extLst>
          </p:cNvPr>
          <p:cNvSpPr>
            <a:spLocks noGrp="1"/>
          </p:cNvSpPr>
          <p:nvPr>
            <p:ph type="body" sz="quarter" idx="14"/>
          </p:nvPr>
        </p:nvSpPr>
        <p:spPr>
          <a:xfrm>
            <a:off x="452438" y="3071201"/>
            <a:ext cx="5012941" cy="1201740"/>
          </a:xfrm>
        </p:spPr>
        <p:txBody>
          <a:bodyPr anchor="ctr" anchorCtr="0"/>
          <a:lstStyle>
            <a:lvl1pPr>
              <a:defRPr b="1">
                <a:solidFill>
                  <a:schemeClr val="bg1"/>
                </a:solidFill>
                <a:latin typeface="+mn-lt"/>
              </a:defRPr>
            </a:lvl1pPr>
            <a:lvl2pPr marL="0" indent="0">
              <a:buNone/>
              <a:defRPr b="0">
                <a:solidFill>
                  <a:schemeClr val="bg1"/>
                </a:solidFill>
                <a:latin typeface="+mn-lt"/>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a:p>
            <a:pPr lvl="1"/>
            <a:r>
              <a:rPr lang="en-US"/>
              <a:t>Second level</a:t>
            </a:r>
          </a:p>
        </p:txBody>
      </p:sp>
      <p:sp>
        <p:nvSpPr>
          <p:cNvPr id="23" name="Text Placeholder 20">
            <a:extLst>
              <a:ext uri="{FF2B5EF4-FFF2-40B4-BE49-F238E27FC236}">
                <a16:creationId xmlns:a16="http://schemas.microsoft.com/office/drawing/2014/main" id="{24A33675-CF40-5496-4117-515D5D08FE9C}"/>
              </a:ext>
            </a:extLst>
          </p:cNvPr>
          <p:cNvSpPr>
            <a:spLocks noGrp="1"/>
          </p:cNvSpPr>
          <p:nvPr>
            <p:ph type="body" sz="quarter" idx="15"/>
          </p:nvPr>
        </p:nvSpPr>
        <p:spPr>
          <a:xfrm>
            <a:off x="452438" y="4579929"/>
            <a:ext cx="5012941" cy="1201740"/>
          </a:xfrm>
        </p:spPr>
        <p:txBody>
          <a:bodyPr anchor="ctr" anchorCtr="0"/>
          <a:lstStyle>
            <a:lvl1pPr>
              <a:defRPr b="1">
                <a:solidFill>
                  <a:schemeClr val="bg1"/>
                </a:solidFill>
                <a:latin typeface="+mn-lt"/>
              </a:defRPr>
            </a:lvl1pPr>
            <a:lvl2pPr marL="0" indent="0">
              <a:buNone/>
              <a:defRPr b="0">
                <a:solidFill>
                  <a:schemeClr val="bg1"/>
                </a:solidFill>
                <a:latin typeface="+mn-lt"/>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a:p>
            <a:pPr lvl="1"/>
            <a:r>
              <a:rPr lang="en-US"/>
              <a:t>Second level</a:t>
            </a:r>
          </a:p>
        </p:txBody>
      </p:sp>
      <p:sp>
        <p:nvSpPr>
          <p:cNvPr id="24" name="Text Placeholder 20">
            <a:extLst>
              <a:ext uri="{FF2B5EF4-FFF2-40B4-BE49-F238E27FC236}">
                <a16:creationId xmlns:a16="http://schemas.microsoft.com/office/drawing/2014/main" id="{5CA7CEAA-CD1C-AE53-D999-47F849F9E103}"/>
              </a:ext>
            </a:extLst>
          </p:cNvPr>
          <p:cNvSpPr>
            <a:spLocks noGrp="1"/>
          </p:cNvSpPr>
          <p:nvPr>
            <p:ph type="body" sz="quarter" idx="16"/>
          </p:nvPr>
        </p:nvSpPr>
        <p:spPr>
          <a:xfrm>
            <a:off x="6726621" y="4579929"/>
            <a:ext cx="5012941" cy="1201740"/>
          </a:xfrm>
        </p:spPr>
        <p:txBody>
          <a:bodyPr anchor="ctr" anchorCtr="0"/>
          <a:lstStyle>
            <a:lvl1pPr>
              <a:defRPr b="1">
                <a:solidFill>
                  <a:schemeClr val="bg1"/>
                </a:solidFill>
                <a:latin typeface="+mn-lt"/>
              </a:defRPr>
            </a:lvl1pPr>
            <a:lvl2pPr marL="0" indent="0">
              <a:buNone/>
              <a:defRPr b="0">
                <a:solidFill>
                  <a:schemeClr val="bg1"/>
                </a:solidFill>
                <a:latin typeface="+mn-lt"/>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a:p>
            <a:pPr lvl="1"/>
            <a:r>
              <a:rPr lang="en-US"/>
              <a:t>Second level</a:t>
            </a:r>
          </a:p>
        </p:txBody>
      </p:sp>
      <p:sp>
        <p:nvSpPr>
          <p:cNvPr id="25" name="Text Placeholder 20">
            <a:extLst>
              <a:ext uri="{FF2B5EF4-FFF2-40B4-BE49-F238E27FC236}">
                <a16:creationId xmlns:a16="http://schemas.microsoft.com/office/drawing/2014/main" id="{57D78F3C-11F0-1F5A-39DD-CA19C0DCE5E0}"/>
              </a:ext>
            </a:extLst>
          </p:cNvPr>
          <p:cNvSpPr>
            <a:spLocks noGrp="1"/>
          </p:cNvSpPr>
          <p:nvPr>
            <p:ph type="body" sz="quarter" idx="17"/>
          </p:nvPr>
        </p:nvSpPr>
        <p:spPr>
          <a:xfrm>
            <a:off x="6726621" y="3071201"/>
            <a:ext cx="5012941" cy="1201740"/>
          </a:xfrm>
        </p:spPr>
        <p:txBody>
          <a:bodyPr anchor="ctr" anchorCtr="0"/>
          <a:lstStyle>
            <a:lvl1pPr>
              <a:defRPr b="1">
                <a:solidFill>
                  <a:schemeClr val="bg1"/>
                </a:solidFill>
                <a:latin typeface="+mn-lt"/>
              </a:defRPr>
            </a:lvl1pPr>
            <a:lvl2pPr marL="0" indent="0">
              <a:buNone/>
              <a:defRPr b="0">
                <a:solidFill>
                  <a:schemeClr val="bg1"/>
                </a:solidFill>
                <a:latin typeface="+mn-lt"/>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a:p>
            <a:pPr lvl="1"/>
            <a:r>
              <a:rPr lang="en-US"/>
              <a:t>Second level</a:t>
            </a:r>
          </a:p>
        </p:txBody>
      </p:sp>
      <p:sp>
        <p:nvSpPr>
          <p:cNvPr id="26" name="Text Placeholder 20">
            <a:extLst>
              <a:ext uri="{FF2B5EF4-FFF2-40B4-BE49-F238E27FC236}">
                <a16:creationId xmlns:a16="http://schemas.microsoft.com/office/drawing/2014/main" id="{77DD4C1D-1F57-6816-8675-584DA58C24F0}"/>
              </a:ext>
            </a:extLst>
          </p:cNvPr>
          <p:cNvSpPr>
            <a:spLocks noGrp="1"/>
          </p:cNvSpPr>
          <p:nvPr>
            <p:ph type="body" sz="quarter" idx="18"/>
          </p:nvPr>
        </p:nvSpPr>
        <p:spPr>
          <a:xfrm>
            <a:off x="6726621" y="1523995"/>
            <a:ext cx="5012941" cy="1201740"/>
          </a:xfrm>
        </p:spPr>
        <p:txBody>
          <a:bodyPr anchor="ctr" anchorCtr="0"/>
          <a:lstStyle>
            <a:lvl1pPr>
              <a:defRPr b="1">
                <a:solidFill>
                  <a:schemeClr val="bg1"/>
                </a:solidFill>
                <a:latin typeface="+mn-lt"/>
              </a:defRPr>
            </a:lvl1pPr>
            <a:lvl2pPr marL="0" indent="0">
              <a:buNone/>
              <a:defRPr b="0">
                <a:solidFill>
                  <a:schemeClr val="bg1"/>
                </a:solidFill>
                <a:latin typeface="+mn-lt"/>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71594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apid Matrix">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9BE8DAE2-BD49-4694-A73D-9CC18C669459}"/>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2" name="Footer Placeholder 1">
            <a:extLst>
              <a:ext uri="{FF2B5EF4-FFF2-40B4-BE49-F238E27FC236}">
                <a16:creationId xmlns:a16="http://schemas.microsoft.com/office/drawing/2014/main" id="{9AA7C169-86D5-4825-A629-FE123F71D43B}"/>
              </a:ext>
            </a:extLst>
          </p:cNvPr>
          <p:cNvSpPr>
            <a:spLocks noGrp="1"/>
          </p:cNvSpPr>
          <p:nvPr>
            <p:ph type="ftr" sz="quarter" idx="12"/>
          </p:nvPr>
        </p:nvSpPr>
        <p:spPr/>
        <p:txBody>
          <a:bodyPr/>
          <a:lstStyle>
            <a:lvl1pPr>
              <a:defRPr>
                <a:solidFill>
                  <a:srgbClr val="2B660F"/>
                </a:solidFill>
                <a:latin typeface="+mn-lt"/>
              </a:defRPr>
            </a:lvl1pPr>
          </a:lstStyle>
          <a:p>
            <a:endParaRPr lang="en-US"/>
          </a:p>
        </p:txBody>
      </p:sp>
      <p:sp>
        <p:nvSpPr>
          <p:cNvPr id="7" name="Title 1">
            <a:extLst>
              <a:ext uri="{FF2B5EF4-FFF2-40B4-BE49-F238E27FC236}">
                <a16:creationId xmlns:a16="http://schemas.microsoft.com/office/drawing/2014/main" id="{E848783A-CDBC-A2A8-0CA7-404193BEBCE5}"/>
              </a:ext>
            </a:extLst>
          </p:cNvPr>
          <p:cNvSpPr>
            <a:spLocks noGrp="1"/>
          </p:cNvSpPr>
          <p:nvPr>
            <p:ph type="title"/>
          </p:nvPr>
        </p:nvSpPr>
        <p:spPr>
          <a:xfrm>
            <a:off x="304799" y="248594"/>
            <a:ext cx="11582401" cy="475306"/>
          </a:xfrm>
        </p:spPr>
        <p:txBody>
          <a:bodyPr anchor="t" anchorCtr="0"/>
          <a:lstStyle/>
          <a:p>
            <a:r>
              <a:rPr lang="en-US"/>
              <a:t>Click to edit Master title style</a:t>
            </a:r>
          </a:p>
        </p:txBody>
      </p:sp>
      <p:sp>
        <p:nvSpPr>
          <p:cNvPr id="87" name="Table Placeholder 86">
            <a:extLst>
              <a:ext uri="{FF2B5EF4-FFF2-40B4-BE49-F238E27FC236}">
                <a16:creationId xmlns:a16="http://schemas.microsoft.com/office/drawing/2014/main" id="{1158F129-D433-505A-834D-F1C3765D3DB5}"/>
              </a:ext>
            </a:extLst>
          </p:cNvPr>
          <p:cNvSpPr>
            <a:spLocks noGrp="1"/>
          </p:cNvSpPr>
          <p:nvPr>
            <p:ph type="tbl" sz="quarter" idx="13"/>
          </p:nvPr>
        </p:nvSpPr>
        <p:spPr>
          <a:xfrm>
            <a:off x="304800" y="1219200"/>
            <a:ext cx="11582400" cy="4381500"/>
          </a:xfrm>
        </p:spPr>
        <p:txBody>
          <a:bodyPr/>
          <a:lstStyle>
            <a:lvl1pPr>
              <a:defRPr>
                <a:latin typeface="+mn-lt"/>
              </a:defRPr>
            </a:lvl1pPr>
          </a:lstStyle>
          <a:p>
            <a:r>
              <a:rPr lang="en-US"/>
              <a:t>Click icon to add table</a:t>
            </a:r>
          </a:p>
        </p:txBody>
      </p:sp>
    </p:spTree>
    <p:extLst>
      <p:ext uri="{BB962C8B-B14F-4D97-AF65-F5344CB8AC3E}">
        <p14:creationId xmlns:p14="http://schemas.microsoft.com/office/powerpoint/2010/main" val="4051865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rrow Timeline">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9BE8DAE2-BD49-4694-A73D-9CC18C669459}"/>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2" name="Footer Placeholder 1">
            <a:extLst>
              <a:ext uri="{FF2B5EF4-FFF2-40B4-BE49-F238E27FC236}">
                <a16:creationId xmlns:a16="http://schemas.microsoft.com/office/drawing/2014/main" id="{9AA7C169-86D5-4825-A629-FE123F71D43B}"/>
              </a:ext>
            </a:extLst>
          </p:cNvPr>
          <p:cNvSpPr>
            <a:spLocks noGrp="1"/>
          </p:cNvSpPr>
          <p:nvPr>
            <p:ph type="ftr" sz="quarter" idx="12"/>
          </p:nvPr>
        </p:nvSpPr>
        <p:spPr/>
        <p:txBody>
          <a:bodyPr/>
          <a:lstStyle>
            <a:lvl1pPr>
              <a:defRPr>
                <a:solidFill>
                  <a:srgbClr val="2B660F"/>
                </a:solidFill>
                <a:latin typeface="+mn-lt"/>
              </a:defRPr>
            </a:lvl1pPr>
          </a:lstStyle>
          <a:p>
            <a:endParaRPr lang="en-US"/>
          </a:p>
        </p:txBody>
      </p:sp>
      <p:sp>
        <p:nvSpPr>
          <p:cNvPr id="7" name="Title 1">
            <a:extLst>
              <a:ext uri="{FF2B5EF4-FFF2-40B4-BE49-F238E27FC236}">
                <a16:creationId xmlns:a16="http://schemas.microsoft.com/office/drawing/2014/main" id="{E848783A-CDBC-A2A8-0CA7-404193BEBCE5}"/>
              </a:ext>
            </a:extLst>
          </p:cNvPr>
          <p:cNvSpPr>
            <a:spLocks noGrp="1"/>
          </p:cNvSpPr>
          <p:nvPr>
            <p:ph type="title"/>
          </p:nvPr>
        </p:nvSpPr>
        <p:spPr>
          <a:xfrm>
            <a:off x="304799" y="248594"/>
            <a:ext cx="11582401" cy="475306"/>
          </a:xfrm>
        </p:spPr>
        <p:txBody>
          <a:bodyPr anchor="t" anchorCtr="0"/>
          <a:lstStyle/>
          <a:p>
            <a:r>
              <a:rPr lang="en-US"/>
              <a:t>Click to edit Master title style</a:t>
            </a:r>
          </a:p>
        </p:txBody>
      </p:sp>
      <p:sp>
        <p:nvSpPr>
          <p:cNvPr id="5" name="Freeform: Shape 4">
            <a:extLst>
              <a:ext uri="{FF2B5EF4-FFF2-40B4-BE49-F238E27FC236}">
                <a16:creationId xmlns:a16="http://schemas.microsoft.com/office/drawing/2014/main" id="{128C04A0-03E1-2D7E-30C7-65B4A3C38087}"/>
              </a:ext>
            </a:extLst>
          </p:cNvPr>
          <p:cNvSpPr/>
          <p:nvPr userDrawn="1"/>
        </p:nvSpPr>
        <p:spPr>
          <a:xfrm>
            <a:off x="2560507" y="3119144"/>
            <a:ext cx="2559570" cy="463201"/>
          </a:xfrm>
          <a:custGeom>
            <a:avLst/>
            <a:gdLst>
              <a:gd name="connsiteX0" fmla="*/ 0 w 2364087"/>
              <a:gd name="connsiteY0" fmla="*/ 0 h 427825"/>
              <a:gd name="connsiteX1" fmla="*/ 568520 w 2364087"/>
              <a:gd name="connsiteY1" fmla="*/ 0 h 427825"/>
              <a:gd name="connsiteX2" fmla="*/ 959593 w 2364087"/>
              <a:gd name="connsiteY2" fmla="*/ 0 h 427825"/>
              <a:gd name="connsiteX3" fmla="*/ 1403871 w 2364087"/>
              <a:gd name="connsiteY3" fmla="*/ 0 h 427825"/>
              <a:gd name="connsiteX4" fmla="*/ 1796191 w 2364087"/>
              <a:gd name="connsiteY4" fmla="*/ 0 h 427825"/>
              <a:gd name="connsiteX5" fmla="*/ 2075586 w 2364087"/>
              <a:gd name="connsiteY5" fmla="*/ 0 h 427825"/>
              <a:gd name="connsiteX6" fmla="*/ 2083064 w 2364087"/>
              <a:gd name="connsiteY6" fmla="*/ 0 h 427825"/>
              <a:gd name="connsiteX7" fmla="*/ 2364087 w 2364087"/>
              <a:gd name="connsiteY7" fmla="*/ 213913 h 427825"/>
              <a:gd name="connsiteX8" fmla="*/ 2083064 w 2364087"/>
              <a:gd name="connsiteY8" fmla="*/ 427825 h 427825"/>
              <a:gd name="connsiteX9" fmla="*/ 2075586 w 2364087"/>
              <a:gd name="connsiteY9" fmla="*/ 427825 h 427825"/>
              <a:gd name="connsiteX10" fmla="*/ 0 w 2364087"/>
              <a:gd name="connsiteY10" fmla="*/ 427825 h 427825"/>
              <a:gd name="connsiteX11" fmla="*/ 281023 w 2364087"/>
              <a:gd name="connsiteY11" fmla="*/ 213913 h 42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4087" h="427825">
                <a:moveTo>
                  <a:pt x="0" y="0"/>
                </a:moveTo>
                <a:lnTo>
                  <a:pt x="568520" y="0"/>
                </a:lnTo>
                <a:lnTo>
                  <a:pt x="959593" y="0"/>
                </a:lnTo>
                <a:lnTo>
                  <a:pt x="1403871" y="0"/>
                </a:lnTo>
                <a:lnTo>
                  <a:pt x="1796191" y="0"/>
                </a:lnTo>
                <a:lnTo>
                  <a:pt x="2075586" y="0"/>
                </a:lnTo>
                <a:lnTo>
                  <a:pt x="2083064" y="0"/>
                </a:lnTo>
                <a:lnTo>
                  <a:pt x="2364087" y="213913"/>
                </a:lnTo>
                <a:lnTo>
                  <a:pt x="2083064" y="427825"/>
                </a:lnTo>
                <a:lnTo>
                  <a:pt x="2075586" y="427825"/>
                </a:lnTo>
                <a:lnTo>
                  <a:pt x="0" y="427825"/>
                </a:lnTo>
                <a:lnTo>
                  <a:pt x="281023" y="213913"/>
                </a:lnTo>
                <a:close/>
              </a:path>
            </a:pathLst>
          </a:custGeom>
          <a:solidFill>
            <a:srgbClr val="3680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Gilroy Medium" panose="00000600000000000000" pitchFamily="50" charset="0"/>
            </a:endParaRPr>
          </a:p>
        </p:txBody>
      </p:sp>
      <p:sp>
        <p:nvSpPr>
          <p:cNvPr id="8" name="Freeform: Shape 7">
            <a:extLst>
              <a:ext uri="{FF2B5EF4-FFF2-40B4-BE49-F238E27FC236}">
                <a16:creationId xmlns:a16="http://schemas.microsoft.com/office/drawing/2014/main" id="{ACE8B726-14BD-9D58-9E99-FBCF5949453F}"/>
              </a:ext>
            </a:extLst>
          </p:cNvPr>
          <p:cNvSpPr/>
          <p:nvPr userDrawn="1"/>
        </p:nvSpPr>
        <p:spPr>
          <a:xfrm>
            <a:off x="304800" y="3118806"/>
            <a:ext cx="2559570" cy="463877"/>
          </a:xfrm>
          <a:custGeom>
            <a:avLst/>
            <a:gdLst>
              <a:gd name="connsiteX0" fmla="*/ 0 w 2364087"/>
              <a:gd name="connsiteY0" fmla="*/ 0 h 428449"/>
              <a:gd name="connsiteX1" fmla="*/ 2075586 w 2364087"/>
              <a:gd name="connsiteY1" fmla="*/ 0 h 428449"/>
              <a:gd name="connsiteX2" fmla="*/ 2083064 w 2364087"/>
              <a:gd name="connsiteY2" fmla="*/ 0 h 428449"/>
              <a:gd name="connsiteX3" fmla="*/ 2364087 w 2364087"/>
              <a:gd name="connsiteY3" fmla="*/ 213913 h 428449"/>
              <a:gd name="connsiteX4" fmla="*/ 2083064 w 2364087"/>
              <a:gd name="connsiteY4" fmla="*/ 427825 h 428449"/>
              <a:gd name="connsiteX5" fmla="*/ 2075586 w 2364087"/>
              <a:gd name="connsiteY5" fmla="*/ 427825 h 428449"/>
              <a:gd name="connsiteX6" fmla="*/ 1929549 w 2364087"/>
              <a:gd name="connsiteY6" fmla="*/ 427825 h 428449"/>
              <a:gd name="connsiteX7" fmla="*/ 1929549 w 2364087"/>
              <a:gd name="connsiteY7" fmla="*/ 428449 h 428449"/>
              <a:gd name="connsiteX8" fmla="*/ 433988 w 2364087"/>
              <a:gd name="connsiteY8" fmla="*/ 428449 h 428449"/>
              <a:gd name="connsiteX9" fmla="*/ 433988 w 2364087"/>
              <a:gd name="connsiteY9" fmla="*/ 427825 h 428449"/>
              <a:gd name="connsiteX10" fmla="*/ 0 w 2364087"/>
              <a:gd name="connsiteY10" fmla="*/ 427825 h 428449"/>
              <a:gd name="connsiteX11" fmla="*/ 0 w 2364087"/>
              <a:gd name="connsiteY11" fmla="*/ 213913 h 42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4087" h="428449">
                <a:moveTo>
                  <a:pt x="0" y="0"/>
                </a:moveTo>
                <a:lnTo>
                  <a:pt x="2075586" y="0"/>
                </a:lnTo>
                <a:lnTo>
                  <a:pt x="2083064" y="0"/>
                </a:lnTo>
                <a:lnTo>
                  <a:pt x="2364087" y="213913"/>
                </a:lnTo>
                <a:lnTo>
                  <a:pt x="2083064" y="427825"/>
                </a:lnTo>
                <a:lnTo>
                  <a:pt x="2075586" y="427825"/>
                </a:lnTo>
                <a:lnTo>
                  <a:pt x="1929549" y="427825"/>
                </a:lnTo>
                <a:lnTo>
                  <a:pt x="1929549" y="428449"/>
                </a:lnTo>
                <a:lnTo>
                  <a:pt x="433988" y="428449"/>
                </a:lnTo>
                <a:lnTo>
                  <a:pt x="433988" y="427825"/>
                </a:lnTo>
                <a:lnTo>
                  <a:pt x="0" y="427825"/>
                </a:lnTo>
                <a:lnTo>
                  <a:pt x="0" y="213913"/>
                </a:lnTo>
                <a:close/>
              </a:path>
            </a:pathLst>
          </a:custGeom>
          <a:solidFill>
            <a:srgbClr val="EC9F0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Gilroy Medium" panose="00000600000000000000" pitchFamily="50" charset="0"/>
            </a:endParaRPr>
          </a:p>
        </p:txBody>
      </p:sp>
      <p:sp>
        <p:nvSpPr>
          <p:cNvPr id="9" name="Freeform: Shape 8">
            <a:extLst>
              <a:ext uri="{FF2B5EF4-FFF2-40B4-BE49-F238E27FC236}">
                <a16:creationId xmlns:a16="http://schemas.microsoft.com/office/drawing/2014/main" id="{7CB0223B-81DF-610B-B34E-684E8E3D09A2}"/>
              </a:ext>
            </a:extLst>
          </p:cNvPr>
          <p:cNvSpPr/>
          <p:nvPr userDrawn="1"/>
        </p:nvSpPr>
        <p:spPr>
          <a:xfrm>
            <a:off x="4816214" y="3119144"/>
            <a:ext cx="2559570" cy="463201"/>
          </a:xfrm>
          <a:custGeom>
            <a:avLst/>
            <a:gdLst>
              <a:gd name="connsiteX0" fmla="*/ 0 w 2364087"/>
              <a:gd name="connsiteY0" fmla="*/ 0 h 427825"/>
              <a:gd name="connsiteX1" fmla="*/ 568520 w 2364087"/>
              <a:gd name="connsiteY1" fmla="*/ 0 h 427825"/>
              <a:gd name="connsiteX2" fmla="*/ 959593 w 2364087"/>
              <a:gd name="connsiteY2" fmla="*/ 0 h 427825"/>
              <a:gd name="connsiteX3" fmla="*/ 1403871 w 2364087"/>
              <a:gd name="connsiteY3" fmla="*/ 0 h 427825"/>
              <a:gd name="connsiteX4" fmla="*/ 1796191 w 2364087"/>
              <a:gd name="connsiteY4" fmla="*/ 0 h 427825"/>
              <a:gd name="connsiteX5" fmla="*/ 2075586 w 2364087"/>
              <a:gd name="connsiteY5" fmla="*/ 0 h 427825"/>
              <a:gd name="connsiteX6" fmla="*/ 2083064 w 2364087"/>
              <a:gd name="connsiteY6" fmla="*/ 0 h 427825"/>
              <a:gd name="connsiteX7" fmla="*/ 2364087 w 2364087"/>
              <a:gd name="connsiteY7" fmla="*/ 213913 h 427825"/>
              <a:gd name="connsiteX8" fmla="*/ 2083064 w 2364087"/>
              <a:gd name="connsiteY8" fmla="*/ 427825 h 427825"/>
              <a:gd name="connsiteX9" fmla="*/ 2075586 w 2364087"/>
              <a:gd name="connsiteY9" fmla="*/ 427825 h 427825"/>
              <a:gd name="connsiteX10" fmla="*/ 0 w 2364087"/>
              <a:gd name="connsiteY10" fmla="*/ 427825 h 427825"/>
              <a:gd name="connsiteX11" fmla="*/ 281023 w 2364087"/>
              <a:gd name="connsiteY11" fmla="*/ 213913 h 42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4087" h="427825">
                <a:moveTo>
                  <a:pt x="0" y="0"/>
                </a:moveTo>
                <a:lnTo>
                  <a:pt x="568520" y="0"/>
                </a:lnTo>
                <a:lnTo>
                  <a:pt x="959593" y="0"/>
                </a:lnTo>
                <a:lnTo>
                  <a:pt x="1403871" y="0"/>
                </a:lnTo>
                <a:lnTo>
                  <a:pt x="1796191" y="0"/>
                </a:lnTo>
                <a:lnTo>
                  <a:pt x="2075586" y="0"/>
                </a:lnTo>
                <a:lnTo>
                  <a:pt x="2083064" y="0"/>
                </a:lnTo>
                <a:lnTo>
                  <a:pt x="2364087" y="213913"/>
                </a:lnTo>
                <a:lnTo>
                  <a:pt x="2083064" y="427825"/>
                </a:lnTo>
                <a:lnTo>
                  <a:pt x="2075586" y="427825"/>
                </a:lnTo>
                <a:lnTo>
                  <a:pt x="0" y="427825"/>
                </a:lnTo>
                <a:lnTo>
                  <a:pt x="281023" y="213913"/>
                </a:lnTo>
                <a:close/>
              </a:path>
            </a:pathLst>
          </a:custGeom>
          <a:solidFill>
            <a:srgbClr val="5D91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Gilroy Medium" panose="00000600000000000000" pitchFamily="50" charset="0"/>
            </a:endParaRPr>
          </a:p>
        </p:txBody>
      </p:sp>
      <p:sp>
        <p:nvSpPr>
          <p:cNvPr id="10" name="Freeform: Shape 9">
            <a:extLst>
              <a:ext uri="{FF2B5EF4-FFF2-40B4-BE49-F238E27FC236}">
                <a16:creationId xmlns:a16="http://schemas.microsoft.com/office/drawing/2014/main" id="{001ED468-0A51-9EAF-2747-6A58BD89AA5B}"/>
              </a:ext>
            </a:extLst>
          </p:cNvPr>
          <p:cNvSpPr/>
          <p:nvPr userDrawn="1"/>
        </p:nvSpPr>
        <p:spPr>
          <a:xfrm>
            <a:off x="7071921" y="3119144"/>
            <a:ext cx="2559570" cy="463201"/>
          </a:xfrm>
          <a:custGeom>
            <a:avLst/>
            <a:gdLst>
              <a:gd name="connsiteX0" fmla="*/ 0 w 2364087"/>
              <a:gd name="connsiteY0" fmla="*/ 0 h 427825"/>
              <a:gd name="connsiteX1" fmla="*/ 568520 w 2364087"/>
              <a:gd name="connsiteY1" fmla="*/ 0 h 427825"/>
              <a:gd name="connsiteX2" fmla="*/ 959593 w 2364087"/>
              <a:gd name="connsiteY2" fmla="*/ 0 h 427825"/>
              <a:gd name="connsiteX3" fmla="*/ 1403871 w 2364087"/>
              <a:gd name="connsiteY3" fmla="*/ 0 h 427825"/>
              <a:gd name="connsiteX4" fmla="*/ 1796191 w 2364087"/>
              <a:gd name="connsiteY4" fmla="*/ 0 h 427825"/>
              <a:gd name="connsiteX5" fmla="*/ 2075586 w 2364087"/>
              <a:gd name="connsiteY5" fmla="*/ 0 h 427825"/>
              <a:gd name="connsiteX6" fmla="*/ 2083064 w 2364087"/>
              <a:gd name="connsiteY6" fmla="*/ 0 h 427825"/>
              <a:gd name="connsiteX7" fmla="*/ 2364087 w 2364087"/>
              <a:gd name="connsiteY7" fmla="*/ 213913 h 427825"/>
              <a:gd name="connsiteX8" fmla="*/ 2083064 w 2364087"/>
              <a:gd name="connsiteY8" fmla="*/ 427825 h 427825"/>
              <a:gd name="connsiteX9" fmla="*/ 2075586 w 2364087"/>
              <a:gd name="connsiteY9" fmla="*/ 427825 h 427825"/>
              <a:gd name="connsiteX10" fmla="*/ 0 w 2364087"/>
              <a:gd name="connsiteY10" fmla="*/ 427825 h 427825"/>
              <a:gd name="connsiteX11" fmla="*/ 281023 w 2364087"/>
              <a:gd name="connsiteY11" fmla="*/ 213913 h 42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4087" h="427825">
                <a:moveTo>
                  <a:pt x="0" y="0"/>
                </a:moveTo>
                <a:lnTo>
                  <a:pt x="568520" y="0"/>
                </a:lnTo>
                <a:lnTo>
                  <a:pt x="959593" y="0"/>
                </a:lnTo>
                <a:lnTo>
                  <a:pt x="1403871" y="0"/>
                </a:lnTo>
                <a:lnTo>
                  <a:pt x="1796191" y="0"/>
                </a:lnTo>
                <a:lnTo>
                  <a:pt x="2075586" y="0"/>
                </a:lnTo>
                <a:lnTo>
                  <a:pt x="2083064" y="0"/>
                </a:lnTo>
                <a:lnTo>
                  <a:pt x="2364087" y="213913"/>
                </a:lnTo>
                <a:lnTo>
                  <a:pt x="2083064" y="427825"/>
                </a:lnTo>
                <a:lnTo>
                  <a:pt x="2075586" y="427825"/>
                </a:lnTo>
                <a:lnTo>
                  <a:pt x="0" y="427825"/>
                </a:lnTo>
                <a:lnTo>
                  <a:pt x="281023" y="213913"/>
                </a:lnTo>
                <a:close/>
              </a:path>
            </a:pathLst>
          </a:custGeom>
          <a:solidFill>
            <a:srgbClr val="2B66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Gilroy Medium" panose="00000600000000000000" pitchFamily="50" charset="0"/>
            </a:endParaRPr>
          </a:p>
        </p:txBody>
      </p:sp>
      <p:sp>
        <p:nvSpPr>
          <p:cNvPr id="11" name="Freeform: Shape 10">
            <a:extLst>
              <a:ext uri="{FF2B5EF4-FFF2-40B4-BE49-F238E27FC236}">
                <a16:creationId xmlns:a16="http://schemas.microsoft.com/office/drawing/2014/main" id="{DFB86945-B10F-9373-1473-4BB0CDDA42A0}"/>
              </a:ext>
            </a:extLst>
          </p:cNvPr>
          <p:cNvSpPr/>
          <p:nvPr userDrawn="1"/>
        </p:nvSpPr>
        <p:spPr>
          <a:xfrm>
            <a:off x="9327630" y="3119144"/>
            <a:ext cx="2559570" cy="463201"/>
          </a:xfrm>
          <a:custGeom>
            <a:avLst/>
            <a:gdLst>
              <a:gd name="connsiteX0" fmla="*/ 0 w 2364087"/>
              <a:gd name="connsiteY0" fmla="*/ 0 h 427825"/>
              <a:gd name="connsiteX1" fmla="*/ 568520 w 2364087"/>
              <a:gd name="connsiteY1" fmla="*/ 0 h 427825"/>
              <a:gd name="connsiteX2" fmla="*/ 959593 w 2364087"/>
              <a:gd name="connsiteY2" fmla="*/ 0 h 427825"/>
              <a:gd name="connsiteX3" fmla="*/ 1403871 w 2364087"/>
              <a:gd name="connsiteY3" fmla="*/ 0 h 427825"/>
              <a:gd name="connsiteX4" fmla="*/ 1796191 w 2364087"/>
              <a:gd name="connsiteY4" fmla="*/ 0 h 427825"/>
              <a:gd name="connsiteX5" fmla="*/ 2075586 w 2364087"/>
              <a:gd name="connsiteY5" fmla="*/ 0 h 427825"/>
              <a:gd name="connsiteX6" fmla="*/ 2083064 w 2364087"/>
              <a:gd name="connsiteY6" fmla="*/ 0 h 427825"/>
              <a:gd name="connsiteX7" fmla="*/ 2364087 w 2364087"/>
              <a:gd name="connsiteY7" fmla="*/ 213913 h 427825"/>
              <a:gd name="connsiteX8" fmla="*/ 2083064 w 2364087"/>
              <a:gd name="connsiteY8" fmla="*/ 427825 h 427825"/>
              <a:gd name="connsiteX9" fmla="*/ 2075586 w 2364087"/>
              <a:gd name="connsiteY9" fmla="*/ 427825 h 427825"/>
              <a:gd name="connsiteX10" fmla="*/ 0 w 2364087"/>
              <a:gd name="connsiteY10" fmla="*/ 427825 h 427825"/>
              <a:gd name="connsiteX11" fmla="*/ 281023 w 2364087"/>
              <a:gd name="connsiteY11" fmla="*/ 213913 h 42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4087" h="427825">
                <a:moveTo>
                  <a:pt x="0" y="0"/>
                </a:moveTo>
                <a:lnTo>
                  <a:pt x="568520" y="0"/>
                </a:lnTo>
                <a:lnTo>
                  <a:pt x="959593" y="0"/>
                </a:lnTo>
                <a:lnTo>
                  <a:pt x="1403871" y="0"/>
                </a:lnTo>
                <a:lnTo>
                  <a:pt x="1796191" y="0"/>
                </a:lnTo>
                <a:lnTo>
                  <a:pt x="2075586" y="0"/>
                </a:lnTo>
                <a:lnTo>
                  <a:pt x="2083064" y="0"/>
                </a:lnTo>
                <a:lnTo>
                  <a:pt x="2364087" y="213913"/>
                </a:lnTo>
                <a:lnTo>
                  <a:pt x="2083064" y="427825"/>
                </a:lnTo>
                <a:lnTo>
                  <a:pt x="2075586" y="427825"/>
                </a:lnTo>
                <a:lnTo>
                  <a:pt x="0" y="427825"/>
                </a:lnTo>
                <a:lnTo>
                  <a:pt x="281023" y="213913"/>
                </a:lnTo>
                <a:close/>
              </a:path>
            </a:pathLst>
          </a:custGeom>
          <a:solidFill>
            <a:srgbClr val="0235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Gilroy Medium" panose="00000600000000000000" pitchFamily="50" charset="0"/>
            </a:endParaRPr>
          </a:p>
        </p:txBody>
      </p:sp>
      <p:sp>
        <p:nvSpPr>
          <p:cNvPr id="14" name="Text Placeholder 13">
            <a:extLst>
              <a:ext uri="{FF2B5EF4-FFF2-40B4-BE49-F238E27FC236}">
                <a16:creationId xmlns:a16="http://schemas.microsoft.com/office/drawing/2014/main" id="{D253FB15-19C8-A7EC-E4EC-F6482638BC57}"/>
              </a:ext>
            </a:extLst>
          </p:cNvPr>
          <p:cNvSpPr>
            <a:spLocks noGrp="1"/>
          </p:cNvSpPr>
          <p:nvPr>
            <p:ph type="body" sz="quarter" idx="13"/>
          </p:nvPr>
        </p:nvSpPr>
        <p:spPr>
          <a:xfrm>
            <a:off x="304797" y="3119438"/>
            <a:ext cx="2255708" cy="461962"/>
          </a:xfrm>
        </p:spPr>
        <p:txBody>
          <a:bodyPr lIns="182880" anchor="ctr" anchorCtr="0"/>
          <a:lstStyle>
            <a:lvl1pPr algn="ctr">
              <a:defRPr sz="2000" b="0">
                <a:solidFill>
                  <a:schemeClr val="bg1"/>
                </a:solidFill>
                <a:latin typeface="+mj-lt"/>
              </a:defRPr>
            </a:lvl1pPr>
          </a:lstStyle>
          <a:p>
            <a:pPr lvl="0"/>
            <a:r>
              <a:rPr lang="en-US"/>
              <a:t>Click to edit Master text styles</a:t>
            </a:r>
          </a:p>
        </p:txBody>
      </p:sp>
      <p:sp>
        <p:nvSpPr>
          <p:cNvPr id="15" name="Text Placeholder 13">
            <a:extLst>
              <a:ext uri="{FF2B5EF4-FFF2-40B4-BE49-F238E27FC236}">
                <a16:creationId xmlns:a16="http://schemas.microsoft.com/office/drawing/2014/main" id="{1654400E-B53D-8059-9566-541C53069E63}"/>
              </a:ext>
            </a:extLst>
          </p:cNvPr>
          <p:cNvSpPr>
            <a:spLocks noGrp="1"/>
          </p:cNvSpPr>
          <p:nvPr>
            <p:ph type="body" sz="quarter" idx="14"/>
          </p:nvPr>
        </p:nvSpPr>
        <p:spPr>
          <a:xfrm>
            <a:off x="2560504" y="3119438"/>
            <a:ext cx="2255708" cy="461962"/>
          </a:xfrm>
        </p:spPr>
        <p:txBody>
          <a:bodyPr anchor="ctr" anchorCtr="0"/>
          <a:lstStyle>
            <a:lvl1pPr algn="ctr">
              <a:defRPr sz="2000" b="0">
                <a:solidFill>
                  <a:schemeClr val="bg1"/>
                </a:solidFill>
                <a:latin typeface="+mj-lt"/>
              </a:defRPr>
            </a:lvl1pPr>
          </a:lstStyle>
          <a:p>
            <a:pPr lvl="0"/>
            <a:r>
              <a:rPr lang="en-US"/>
              <a:t>Click to edit Master text styles</a:t>
            </a:r>
          </a:p>
        </p:txBody>
      </p:sp>
      <p:sp>
        <p:nvSpPr>
          <p:cNvPr id="16" name="Text Placeholder 13">
            <a:extLst>
              <a:ext uri="{FF2B5EF4-FFF2-40B4-BE49-F238E27FC236}">
                <a16:creationId xmlns:a16="http://schemas.microsoft.com/office/drawing/2014/main" id="{3F907908-FD27-6EBB-EF57-3A8A63BEA8B6}"/>
              </a:ext>
            </a:extLst>
          </p:cNvPr>
          <p:cNvSpPr>
            <a:spLocks noGrp="1"/>
          </p:cNvSpPr>
          <p:nvPr>
            <p:ph type="body" sz="quarter" idx="15"/>
          </p:nvPr>
        </p:nvSpPr>
        <p:spPr>
          <a:xfrm>
            <a:off x="4821142" y="3119438"/>
            <a:ext cx="2255708" cy="461962"/>
          </a:xfrm>
        </p:spPr>
        <p:txBody>
          <a:bodyPr anchor="ctr" anchorCtr="0"/>
          <a:lstStyle>
            <a:lvl1pPr algn="ctr">
              <a:defRPr sz="2000" b="0">
                <a:solidFill>
                  <a:schemeClr val="bg1"/>
                </a:solidFill>
                <a:latin typeface="+mj-lt"/>
              </a:defRPr>
            </a:lvl1pPr>
          </a:lstStyle>
          <a:p>
            <a:pPr lvl="0"/>
            <a:r>
              <a:rPr lang="en-US"/>
              <a:t>Click to edit Master text styles</a:t>
            </a:r>
          </a:p>
        </p:txBody>
      </p:sp>
      <p:sp>
        <p:nvSpPr>
          <p:cNvPr id="17" name="Text Placeholder 13">
            <a:extLst>
              <a:ext uri="{FF2B5EF4-FFF2-40B4-BE49-F238E27FC236}">
                <a16:creationId xmlns:a16="http://schemas.microsoft.com/office/drawing/2014/main" id="{708CE324-7B00-31E0-10BA-65D6277F44CF}"/>
              </a:ext>
            </a:extLst>
          </p:cNvPr>
          <p:cNvSpPr>
            <a:spLocks noGrp="1"/>
          </p:cNvSpPr>
          <p:nvPr>
            <p:ph type="body" sz="quarter" idx="16"/>
          </p:nvPr>
        </p:nvSpPr>
        <p:spPr>
          <a:xfrm>
            <a:off x="7081778" y="3119438"/>
            <a:ext cx="2255708" cy="461962"/>
          </a:xfrm>
        </p:spPr>
        <p:txBody>
          <a:bodyPr anchor="ctr" anchorCtr="0"/>
          <a:lstStyle>
            <a:lvl1pPr algn="ctr">
              <a:defRPr sz="2000" b="0">
                <a:solidFill>
                  <a:schemeClr val="bg1"/>
                </a:solidFill>
                <a:latin typeface="+mj-lt"/>
              </a:defRPr>
            </a:lvl1pPr>
          </a:lstStyle>
          <a:p>
            <a:pPr lvl="0"/>
            <a:r>
              <a:rPr lang="en-US"/>
              <a:t>Click to edit Master text styles</a:t>
            </a:r>
          </a:p>
        </p:txBody>
      </p:sp>
      <p:sp>
        <p:nvSpPr>
          <p:cNvPr id="18" name="Text Placeholder 13">
            <a:extLst>
              <a:ext uri="{FF2B5EF4-FFF2-40B4-BE49-F238E27FC236}">
                <a16:creationId xmlns:a16="http://schemas.microsoft.com/office/drawing/2014/main" id="{9211C258-4F36-FFD3-FBAB-675B7DFC6D28}"/>
              </a:ext>
            </a:extLst>
          </p:cNvPr>
          <p:cNvSpPr>
            <a:spLocks noGrp="1"/>
          </p:cNvSpPr>
          <p:nvPr>
            <p:ph type="body" sz="quarter" idx="17"/>
          </p:nvPr>
        </p:nvSpPr>
        <p:spPr>
          <a:xfrm>
            <a:off x="9337486" y="3119438"/>
            <a:ext cx="2255708" cy="461962"/>
          </a:xfrm>
        </p:spPr>
        <p:txBody>
          <a:bodyPr anchor="ctr" anchorCtr="0"/>
          <a:lstStyle>
            <a:lvl1pPr algn="ctr">
              <a:defRPr sz="2000" b="0">
                <a:solidFill>
                  <a:schemeClr val="bg1"/>
                </a:solidFill>
                <a:latin typeface="+mj-lt"/>
              </a:defRPr>
            </a:lvl1pPr>
          </a:lstStyle>
          <a:p>
            <a:pPr lvl="0"/>
            <a:r>
              <a:rPr lang="en-US"/>
              <a:t>Click to edit Master text styles</a:t>
            </a:r>
          </a:p>
        </p:txBody>
      </p:sp>
      <p:sp>
        <p:nvSpPr>
          <p:cNvPr id="19" name="Picture Placeholder 36">
            <a:extLst>
              <a:ext uri="{FF2B5EF4-FFF2-40B4-BE49-F238E27FC236}">
                <a16:creationId xmlns:a16="http://schemas.microsoft.com/office/drawing/2014/main" id="{1F8816AA-0C4B-5FCB-874A-6B1A61B8F206}"/>
              </a:ext>
            </a:extLst>
          </p:cNvPr>
          <p:cNvSpPr>
            <a:spLocks noGrp="1"/>
          </p:cNvSpPr>
          <p:nvPr>
            <p:ph type="pic" sz="quarter" idx="18"/>
          </p:nvPr>
        </p:nvSpPr>
        <p:spPr>
          <a:xfrm>
            <a:off x="1016024" y="1661854"/>
            <a:ext cx="1137122" cy="1139753"/>
          </a:xfrm>
        </p:spPr>
        <p:txBody>
          <a:bodyPr anchor="ctr" anchorCtr="0"/>
          <a:lstStyle>
            <a:lvl1pPr algn="ctr">
              <a:defRPr sz="1050">
                <a:latin typeface="+mn-lt"/>
              </a:defRPr>
            </a:lvl1pPr>
          </a:lstStyle>
          <a:p>
            <a:r>
              <a:rPr lang="en-US"/>
              <a:t>Click icon to add picture</a:t>
            </a:r>
          </a:p>
        </p:txBody>
      </p:sp>
      <p:sp>
        <p:nvSpPr>
          <p:cNvPr id="20" name="Picture Placeholder 36">
            <a:extLst>
              <a:ext uri="{FF2B5EF4-FFF2-40B4-BE49-F238E27FC236}">
                <a16:creationId xmlns:a16="http://schemas.microsoft.com/office/drawing/2014/main" id="{605A5A87-0D4E-520E-B859-0E375CDF52D5}"/>
              </a:ext>
            </a:extLst>
          </p:cNvPr>
          <p:cNvSpPr>
            <a:spLocks noGrp="1"/>
          </p:cNvSpPr>
          <p:nvPr>
            <p:ph type="pic" sz="quarter" idx="19"/>
          </p:nvPr>
        </p:nvSpPr>
        <p:spPr>
          <a:xfrm>
            <a:off x="3273364" y="1661854"/>
            <a:ext cx="1133856" cy="1143000"/>
          </a:xfrm>
        </p:spPr>
        <p:txBody>
          <a:bodyPr anchor="ctr" anchorCtr="0"/>
          <a:lstStyle>
            <a:lvl1pPr algn="ctr">
              <a:defRPr sz="1050">
                <a:latin typeface="+mn-lt"/>
              </a:defRPr>
            </a:lvl1pPr>
          </a:lstStyle>
          <a:p>
            <a:r>
              <a:rPr lang="en-US"/>
              <a:t>Click icon to add picture</a:t>
            </a:r>
          </a:p>
        </p:txBody>
      </p:sp>
      <p:sp>
        <p:nvSpPr>
          <p:cNvPr id="22" name="Picture Placeholder 36">
            <a:extLst>
              <a:ext uri="{FF2B5EF4-FFF2-40B4-BE49-F238E27FC236}">
                <a16:creationId xmlns:a16="http://schemas.microsoft.com/office/drawing/2014/main" id="{093DCEF5-69FD-9757-09A8-261C13473441}"/>
              </a:ext>
            </a:extLst>
          </p:cNvPr>
          <p:cNvSpPr>
            <a:spLocks noGrp="1"/>
          </p:cNvSpPr>
          <p:nvPr>
            <p:ph type="pic" sz="quarter" idx="20"/>
          </p:nvPr>
        </p:nvSpPr>
        <p:spPr>
          <a:xfrm>
            <a:off x="5527438" y="1661854"/>
            <a:ext cx="1133856" cy="1143000"/>
          </a:xfrm>
        </p:spPr>
        <p:txBody>
          <a:bodyPr anchor="ctr" anchorCtr="0"/>
          <a:lstStyle>
            <a:lvl1pPr algn="ctr">
              <a:defRPr sz="1050">
                <a:latin typeface="+mn-lt"/>
              </a:defRPr>
            </a:lvl1pPr>
          </a:lstStyle>
          <a:p>
            <a:r>
              <a:rPr lang="en-US"/>
              <a:t>Click icon to add picture</a:t>
            </a:r>
          </a:p>
        </p:txBody>
      </p:sp>
      <p:sp>
        <p:nvSpPr>
          <p:cNvPr id="23" name="Picture Placeholder 36">
            <a:extLst>
              <a:ext uri="{FF2B5EF4-FFF2-40B4-BE49-F238E27FC236}">
                <a16:creationId xmlns:a16="http://schemas.microsoft.com/office/drawing/2014/main" id="{A5520BD3-FC13-0F18-FBD0-1F903A2423DF}"/>
              </a:ext>
            </a:extLst>
          </p:cNvPr>
          <p:cNvSpPr>
            <a:spLocks noGrp="1"/>
          </p:cNvSpPr>
          <p:nvPr>
            <p:ph type="pic" sz="quarter" idx="21"/>
          </p:nvPr>
        </p:nvSpPr>
        <p:spPr>
          <a:xfrm>
            <a:off x="7781512" y="1661854"/>
            <a:ext cx="1133856" cy="1143000"/>
          </a:xfrm>
        </p:spPr>
        <p:txBody>
          <a:bodyPr anchor="ctr" anchorCtr="0"/>
          <a:lstStyle>
            <a:lvl1pPr algn="ctr">
              <a:defRPr sz="1050">
                <a:latin typeface="+mn-lt"/>
              </a:defRPr>
            </a:lvl1pPr>
          </a:lstStyle>
          <a:p>
            <a:r>
              <a:rPr lang="en-US"/>
              <a:t>Click icon to add picture</a:t>
            </a:r>
          </a:p>
        </p:txBody>
      </p:sp>
      <p:sp>
        <p:nvSpPr>
          <p:cNvPr id="24" name="Picture Placeholder 36">
            <a:extLst>
              <a:ext uri="{FF2B5EF4-FFF2-40B4-BE49-F238E27FC236}">
                <a16:creationId xmlns:a16="http://schemas.microsoft.com/office/drawing/2014/main" id="{7E748CC5-F80E-F45D-8C3A-966D944F439E}"/>
              </a:ext>
            </a:extLst>
          </p:cNvPr>
          <p:cNvSpPr>
            <a:spLocks noGrp="1"/>
          </p:cNvSpPr>
          <p:nvPr>
            <p:ph type="pic" sz="quarter" idx="22"/>
          </p:nvPr>
        </p:nvSpPr>
        <p:spPr>
          <a:xfrm>
            <a:off x="10042120" y="1661854"/>
            <a:ext cx="1133856" cy="1143000"/>
          </a:xfrm>
        </p:spPr>
        <p:txBody>
          <a:bodyPr anchor="ctr" anchorCtr="0"/>
          <a:lstStyle>
            <a:lvl1pPr algn="ctr">
              <a:defRPr sz="1050">
                <a:latin typeface="+mn-lt"/>
              </a:defRPr>
            </a:lvl1pPr>
          </a:lstStyle>
          <a:p>
            <a:r>
              <a:rPr lang="en-US"/>
              <a:t>Click icon to add picture</a:t>
            </a:r>
          </a:p>
        </p:txBody>
      </p:sp>
      <p:sp>
        <p:nvSpPr>
          <p:cNvPr id="25" name="Text Placeholder 31">
            <a:extLst>
              <a:ext uri="{FF2B5EF4-FFF2-40B4-BE49-F238E27FC236}">
                <a16:creationId xmlns:a16="http://schemas.microsoft.com/office/drawing/2014/main" id="{6CAC9987-74C6-FFF3-079F-2B8BCC6A4DA8}"/>
              </a:ext>
            </a:extLst>
          </p:cNvPr>
          <p:cNvSpPr>
            <a:spLocks noGrp="1"/>
          </p:cNvSpPr>
          <p:nvPr>
            <p:ph type="body" sz="quarter" idx="23"/>
          </p:nvPr>
        </p:nvSpPr>
        <p:spPr>
          <a:xfrm>
            <a:off x="496638" y="3890983"/>
            <a:ext cx="2161104" cy="940038"/>
          </a:xfrm>
        </p:spPr>
        <p:txBody>
          <a:bodyPr anchor="t" anchorCtr="0"/>
          <a:lstStyle>
            <a:lvl1pPr algn="ctr">
              <a:defRPr sz="1400" b="1">
                <a:solidFill>
                  <a:srgbClr val="2B660F"/>
                </a:solidFill>
                <a:latin typeface="+mn-lt"/>
              </a:defRPr>
            </a:lvl1pPr>
            <a:lvl2pPr marL="0" indent="0" algn="ctr">
              <a:buNone/>
              <a:defRPr sz="1200">
                <a:solidFill>
                  <a:srgbClr val="2B660F"/>
                </a:solidFill>
                <a:latin typeface="+mn-lt"/>
              </a:defRPr>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26" name="Text Placeholder 31">
            <a:extLst>
              <a:ext uri="{FF2B5EF4-FFF2-40B4-BE49-F238E27FC236}">
                <a16:creationId xmlns:a16="http://schemas.microsoft.com/office/drawing/2014/main" id="{531D2E60-3E17-7047-42B5-498FEE3EB366}"/>
              </a:ext>
            </a:extLst>
          </p:cNvPr>
          <p:cNvSpPr>
            <a:spLocks noGrp="1"/>
          </p:cNvSpPr>
          <p:nvPr>
            <p:ph type="body" sz="quarter" idx="24"/>
          </p:nvPr>
        </p:nvSpPr>
        <p:spPr>
          <a:xfrm>
            <a:off x="2759740" y="3890983"/>
            <a:ext cx="2161104" cy="940038"/>
          </a:xfrm>
        </p:spPr>
        <p:txBody>
          <a:bodyPr anchor="t" anchorCtr="0"/>
          <a:lstStyle>
            <a:lvl1pPr algn="ctr">
              <a:defRPr sz="1400" b="1">
                <a:solidFill>
                  <a:srgbClr val="2B660F"/>
                </a:solidFill>
                <a:latin typeface="+mn-lt"/>
              </a:defRPr>
            </a:lvl1pPr>
            <a:lvl2pPr marL="0" indent="0" algn="ctr">
              <a:buNone/>
              <a:defRPr sz="1200">
                <a:solidFill>
                  <a:srgbClr val="2B660F"/>
                </a:solidFill>
                <a:latin typeface="+mn-lt"/>
              </a:defRPr>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27" name="Text Placeholder 31">
            <a:extLst>
              <a:ext uri="{FF2B5EF4-FFF2-40B4-BE49-F238E27FC236}">
                <a16:creationId xmlns:a16="http://schemas.microsoft.com/office/drawing/2014/main" id="{133B2F21-306C-FB7E-BFD7-AF967BD7084A}"/>
              </a:ext>
            </a:extLst>
          </p:cNvPr>
          <p:cNvSpPr>
            <a:spLocks noGrp="1"/>
          </p:cNvSpPr>
          <p:nvPr>
            <p:ph type="body" sz="quarter" idx="25"/>
          </p:nvPr>
        </p:nvSpPr>
        <p:spPr>
          <a:xfrm>
            <a:off x="5015447" y="3890983"/>
            <a:ext cx="2161104" cy="940038"/>
          </a:xfrm>
        </p:spPr>
        <p:txBody>
          <a:bodyPr anchor="t" anchorCtr="0"/>
          <a:lstStyle>
            <a:lvl1pPr algn="ctr">
              <a:defRPr sz="1400" b="1">
                <a:solidFill>
                  <a:srgbClr val="2B660F"/>
                </a:solidFill>
                <a:latin typeface="+mn-lt"/>
              </a:defRPr>
            </a:lvl1pPr>
            <a:lvl2pPr marL="0" indent="0" algn="ctr">
              <a:buNone/>
              <a:defRPr sz="1200">
                <a:solidFill>
                  <a:srgbClr val="2B660F"/>
                </a:solidFill>
                <a:latin typeface="+mn-lt"/>
              </a:defRPr>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28" name="Text Placeholder 31">
            <a:extLst>
              <a:ext uri="{FF2B5EF4-FFF2-40B4-BE49-F238E27FC236}">
                <a16:creationId xmlns:a16="http://schemas.microsoft.com/office/drawing/2014/main" id="{466CE76C-D853-BB68-7C66-EFF93CA4217C}"/>
              </a:ext>
            </a:extLst>
          </p:cNvPr>
          <p:cNvSpPr>
            <a:spLocks noGrp="1"/>
          </p:cNvSpPr>
          <p:nvPr>
            <p:ph type="body" sz="quarter" idx="26"/>
          </p:nvPr>
        </p:nvSpPr>
        <p:spPr>
          <a:xfrm>
            <a:off x="9526863" y="3890983"/>
            <a:ext cx="2161104" cy="940038"/>
          </a:xfrm>
        </p:spPr>
        <p:txBody>
          <a:bodyPr anchor="t" anchorCtr="0"/>
          <a:lstStyle>
            <a:lvl1pPr algn="ctr">
              <a:defRPr sz="1400" b="1">
                <a:solidFill>
                  <a:srgbClr val="2B660F"/>
                </a:solidFill>
                <a:latin typeface="+mn-lt"/>
              </a:defRPr>
            </a:lvl1pPr>
            <a:lvl2pPr marL="0" indent="0" algn="ctr">
              <a:buNone/>
              <a:defRPr sz="1200">
                <a:solidFill>
                  <a:srgbClr val="2B660F"/>
                </a:solidFill>
                <a:latin typeface="+mn-lt"/>
              </a:defRPr>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29" name="Text Placeholder 31">
            <a:extLst>
              <a:ext uri="{FF2B5EF4-FFF2-40B4-BE49-F238E27FC236}">
                <a16:creationId xmlns:a16="http://schemas.microsoft.com/office/drawing/2014/main" id="{FD48FB29-192A-57E7-6DEA-AB4C616761FB}"/>
              </a:ext>
            </a:extLst>
          </p:cNvPr>
          <p:cNvSpPr>
            <a:spLocks noGrp="1"/>
          </p:cNvSpPr>
          <p:nvPr>
            <p:ph type="body" sz="quarter" idx="27"/>
          </p:nvPr>
        </p:nvSpPr>
        <p:spPr>
          <a:xfrm>
            <a:off x="7271154" y="3890983"/>
            <a:ext cx="2161104" cy="940038"/>
          </a:xfrm>
        </p:spPr>
        <p:txBody>
          <a:bodyPr anchor="t" anchorCtr="0"/>
          <a:lstStyle>
            <a:lvl1pPr algn="ctr">
              <a:defRPr sz="1400" b="1">
                <a:solidFill>
                  <a:srgbClr val="2B660F"/>
                </a:solidFill>
                <a:latin typeface="+mn-lt"/>
              </a:defRPr>
            </a:lvl1pPr>
            <a:lvl2pPr marL="0" indent="0" algn="ctr">
              <a:buNone/>
              <a:defRPr sz="1200">
                <a:solidFill>
                  <a:srgbClr val="2B660F"/>
                </a:solidFill>
                <a:latin typeface="+mn-lt"/>
              </a:defRPr>
            </a:lvl2pPr>
            <a:lvl3pPr algn="ctr">
              <a:defRPr/>
            </a:lvl3pPr>
            <a:lvl4pPr algn="ctr">
              <a:defRPr/>
            </a:lvl4pPr>
            <a:lvl5pPr algn="ctr">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32864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rrow Timeline w Bullets">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9BE8DAE2-BD49-4694-A73D-9CC18C669459}"/>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2" name="Footer Placeholder 1">
            <a:extLst>
              <a:ext uri="{FF2B5EF4-FFF2-40B4-BE49-F238E27FC236}">
                <a16:creationId xmlns:a16="http://schemas.microsoft.com/office/drawing/2014/main" id="{9AA7C169-86D5-4825-A629-FE123F71D43B}"/>
              </a:ext>
            </a:extLst>
          </p:cNvPr>
          <p:cNvSpPr>
            <a:spLocks noGrp="1"/>
          </p:cNvSpPr>
          <p:nvPr>
            <p:ph type="ftr" sz="quarter" idx="12"/>
          </p:nvPr>
        </p:nvSpPr>
        <p:spPr/>
        <p:txBody>
          <a:bodyPr/>
          <a:lstStyle>
            <a:lvl1pPr>
              <a:defRPr>
                <a:solidFill>
                  <a:srgbClr val="2B660F"/>
                </a:solidFill>
                <a:latin typeface="+mn-lt"/>
              </a:defRPr>
            </a:lvl1pPr>
          </a:lstStyle>
          <a:p>
            <a:endParaRPr lang="en-US"/>
          </a:p>
        </p:txBody>
      </p:sp>
      <p:sp>
        <p:nvSpPr>
          <p:cNvPr id="7" name="Title 1">
            <a:extLst>
              <a:ext uri="{FF2B5EF4-FFF2-40B4-BE49-F238E27FC236}">
                <a16:creationId xmlns:a16="http://schemas.microsoft.com/office/drawing/2014/main" id="{E848783A-CDBC-A2A8-0CA7-404193BEBCE5}"/>
              </a:ext>
            </a:extLst>
          </p:cNvPr>
          <p:cNvSpPr>
            <a:spLocks noGrp="1"/>
          </p:cNvSpPr>
          <p:nvPr>
            <p:ph type="title"/>
          </p:nvPr>
        </p:nvSpPr>
        <p:spPr>
          <a:xfrm>
            <a:off x="304799" y="248594"/>
            <a:ext cx="11582401" cy="475306"/>
          </a:xfrm>
        </p:spPr>
        <p:txBody>
          <a:bodyPr anchor="t" anchorCtr="0"/>
          <a:lstStyle/>
          <a:p>
            <a:r>
              <a:rPr lang="en-US"/>
              <a:t>Click to edit Master title style</a:t>
            </a:r>
          </a:p>
        </p:txBody>
      </p:sp>
      <p:sp>
        <p:nvSpPr>
          <p:cNvPr id="5" name="Freeform: Shape 4">
            <a:extLst>
              <a:ext uri="{FF2B5EF4-FFF2-40B4-BE49-F238E27FC236}">
                <a16:creationId xmlns:a16="http://schemas.microsoft.com/office/drawing/2014/main" id="{128C04A0-03E1-2D7E-30C7-65B4A3C38087}"/>
              </a:ext>
            </a:extLst>
          </p:cNvPr>
          <p:cNvSpPr/>
          <p:nvPr userDrawn="1"/>
        </p:nvSpPr>
        <p:spPr>
          <a:xfrm>
            <a:off x="2560507" y="3119144"/>
            <a:ext cx="2559570" cy="463201"/>
          </a:xfrm>
          <a:custGeom>
            <a:avLst/>
            <a:gdLst>
              <a:gd name="connsiteX0" fmla="*/ 0 w 2364087"/>
              <a:gd name="connsiteY0" fmla="*/ 0 h 427825"/>
              <a:gd name="connsiteX1" fmla="*/ 568520 w 2364087"/>
              <a:gd name="connsiteY1" fmla="*/ 0 h 427825"/>
              <a:gd name="connsiteX2" fmla="*/ 959593 w 2364087"/>
              <a:gd name="connsiteY2" fmla="*/ 0 h 427825"/>
              <a:gd name="connsiteX3" fmla="*/ 1403871 w 2364087"/>
              <a:gd name="connsiteY3" fmla="*/ 0 h 427825"/>
              <a:gd name="connsiteX4" fmla="*/ 1796191 w 2364087"/>
              <a:gd name="connsiteY4" fmla="*/ 0 h 427825"/>
              <a:gd name="connsiteX5" fmla="*/ 2075586 w 2364087"/>
              <a:gd name="connsiteY5" fmla="*/ 0 h 427825"/>
              <a:gd name="connsiteX6" fmla="*/ 2083064 w 2364087"/>
              <a:gd name="connsiteY6" fmla="*/ 0 h 427825"/>
              <a:gd name="connsiteX7" fmla="*/ 2364087 w 2364087"/>
              <a:gd name="connsiteY7" fmla="*/ 213913 h 427825"/>
              <a:gd name="connsiteX8" fmla="*/ 2083064 w 2364087"/>
              <a:gd name="connsiteY8" fmla="*/ 427825 h 427825"/>
              <a:gd name="connsiteX9" fmla="*/ 2075586 w 2364087"/>
              <a:gd name="connsiteY9" fmla="*/ 427825 h 427825"/>
              <a:gd name="connsiteX10" fmla="*/ 0 w 2364087"/>
              <a:gd name="connsiteY10" fmla="*/ 427825 h 427825"/>
              <a:gd name="connsiteX11" fmla="*/ 281023 w 2364087"/>
              <a:gd name="connsiteY11" fmla="*/ 213913 h 42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4087" h="427825">
                <a:moveTo>
                  <a:pt x="0" y="0"/>
                </a:moveTo>
                <a:lnTo>
                  <a:pt x="568520" y="0"/>
                </a:lnTo>
                <a:lnTo>
                  <a:pt x="959593" y="0"/>
                </a:lnTo>
                <a:lnTo>
                  <a:pt x="1403871" y="0"/>
                </a:lnTo>
                <a:lnTo>
                  <a:pt x="1796191" y="0"/>
                </a:lnTo>
                <a:lnTo>
                  <a:pt x="2075586" y="0"/>
                </a:lnTo>
                <a:lnTo>
                  <a:pt x="2083064" y="0"/>
                </a:lnTo>
                <a:lnTo>
                  <a:pt x="2364087" y="213913"/>
                </a:lnTo>
                <a:lnTo>
                  <a:pt x="2083064" y="427825"/>
                </a:lnTo>
                <a:lnTo>
                  <a:pt x="2075586" y="427825"/>
                </a:lnTo>
                <a:lnTo>
                  <a:pt x="0" y="427825"/>
                </a:lnTo>
                <a:lnTo>
                  <a:pt x="281023" y="213913"/>
                </a:lnTo>
                <a:close/>
              </a:path>
            </a:pathLst>
          </a:custGeom>
          <a:solidFill>
            <a:srgbClr val="2B66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rtlCol="0" anchor="ctr">
            <a:noAutofit/>
          </a:bodyPr>
          <a:lstStyle/>
          <a:p>
            <a:pPr algn="ctr"/>
            <a:endParaRPr lang="en-US">
              <a:latin typeface="Gilroy Medium" panose="00000600000000000000" pitchFamily="50" charset="0"/>
            </a:endParaRPr>
          </a:p>
        </p:txBody>
      </p:sp>
      <p:sp>
        <p:nvSpPr>
          <p:cNvPr id="8" name="Freeform: Shape 7">
            <a:extLst>
              <a:ext uri="{FF2B5EF4-FFF2-40B4-BE49-F238E27FC236}">
                <a16:creationId xmlns:a16="http://schemas.microsoft.com/office/drawing/2014/main" id="{ACE8B726-14BD-9D58-9E99-FBCF5949453F}"/>
              </a:ext>
            </a:extLst>
          </p:cNvPr>
          <p:cNvSpPr/>
          <p:nvPr userDrawn="1"/>
        </p:nvSpPr>
        <p:spPr>
          <a:xfrm>
            <a:off x="304800" y="3118806"/>
            <a:ext cx="2559570" cy="463877"/>
          </a:xfrm>
          <a:custGeom>
            <a:avLst/>
            <a:gdLst>
              <a:gd name="connsiteX0" fmla="*/ 0 w 2364087"/>
              <a:gd name="connsiteY0" fmla="*/ 0 h 428449"/>
              <a:gd name="connsiteX1" fmla="*/ 2075586 w 2364087"/>
              <a:gd name="connsiteY1" fmla="*/ 0 h 428449"/>
              <a:gd name="connsiteX2" fmla="*/ 2083064 w 2364087"/>
              <a:gd name="connsiteY2" fmla="*/ 0 h 428449"/>
              <a:gd name="connsiteX3" fmla="*/ 2364087 w 2364087"/>
              <a:gd name="connsiteY3" fmla="*/ 213913 h 428449"/>
              <a:gd name="connsiteX4" fmla="*/ 2083064 w 2364087"/>
              <a:gd name="connsiteY4" fmla="*/ 427825 h 428449"/>
              <a:gd name="connsiteX5" fmla="*/ 2075586 w 2364087"/>
              <a:gd name="connsiteY5" fmla="*/ 427825 h 428449"/>
              <a:gd name="connsiteX6" fmla="*/ 1929549 w 2364087"/>
              <a:gd name="connsiteY6" fmla="*/ 427825 h 428449"/>
              <a:gd name="connsiteX7" fmla="*/ 1929549 w 2364087"/>
              <a:gd name="connsiteY7" fmla="*/ 428449 h 428449"/>
              <a:gd name="connsiteX8" fmla="*/ 433988 w 2364087"/>
              <a:gd name="connsiteY8" fmla="*/ 428449 h 428449"/>
              <a:gd name="connsiteX9" fmla="*/ 433988 w 2364087"/>
              <a:gd name="connsiteY9" fmla="*/ 427825 h 428449"/>
              <a:gd name="connsiteX10" fmla="*/ 0 w 2364087"/>
              <a:gd name="connsiteY10" fmla="*/ 427825 h 428449"/>
              <a:gd name="connsiteX11" fmla="*/ 0 w 2364087"/>
              <a:gd name="connsiteY11" fmla="*/ 213913 h 42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4087" h="428449">
                <a:moveTo>
                  <a:pt x="0" y="0"/>
                </a:moveTo>
                <a:lnTo>
                  <a:pt x="2075586" y="0"/>
                </a:lnTo>
                <a:lnTo>
                  <a:pt x="2083064" y="0"/>
                </a:lnTo>
                <a:lnTo>
                  <a:pt x="2364087" y="213913"/>
                </a:lnTo>
                <a:lnTo>
                  <a:pt x="2083064" y="427825"/>
                </a:lnTo>
                <a:lnTo>
                  <a:pt x="2075586" y="427825"/>
                </a:lnTo>
                <a:lnTo>
                  <a:pt x="1929549" y="427825"/>
                </a:lnTo>
                <a:lnTo>
                  <a:pt x="1929549" y="428449"/>
                </a:lnTo>
                <a:lnTo>
                  <a:pt x="433988" y="428449"/>
                </a:lnTo>
                <a:lnTo>
                  <a:pt x="433988" y="427825"/>
                </a:lnTo>
                <a:lnTo>
                  <a:pt x="0" y="427825"/>
                </a:lnTo>
                <a:lnTo>
                  <a:pt x="0" y="213913"/>
                </a:lnTo>
                <a:close/>
              </a:path>
            </a:pathLst>
          </a:custGeom>
          <a:solidFill>
            <a:srgbClr val="5D91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rtlCol="0" anchor="ctr">
            <a:noAutofit/>
          </a:bodyPr>
          <a:lstStyle/>
          <a:p>
            <a:pPr algn="ctr"/>
            <a:endParaRPr lang="en-US">
              <a:latin typeface="Gilroy Medium" panose="00000600000000000000" pitchFamily="50" charset="0"/>
            </a:endParaRPr>
          </a:p>
        </p:txBody>
      </p:sp>
      <p:sp>
        <p:nvSpPr>
          <p:cNvPr id="10" name="Freeform: Shape 9">
            <a:extLst>
              <a:ext uri="{FF2B5EF4-FFF2-40B4-BE49-F238E27FC236}">
                <a16:creationId xmlns:a16="http://schemas.microsoft.com/office/drawing/2014/main" id="{001ED468-0A51-9EAF-2747-6A58BD89AA5B}"/>
              </a:ext>
            </a:extLst>
          </p:cNvPr>
          <p:cNvSpPr/>
          <p:nvPr userDrawn="1"/>
        </p:nvSpPr>
        <p:spPr>
          <a:xfrm>
            <a:off x="7071921" y="3119144"/>
            <a:ext cx="2559570" cy="463201"/>
          </a:xfrm>
          <a:custGeom>
            <a:avLst/>
            <a:gdLst>
              <a:gd name="connsiteX0" fmla="*/ 0 w 2364087"/>
              <a:gd name="connsiteY0" fmla="*/ 0 h 427825"/>
              <a:gd name="connsiteX1" fmla="*/ 568520 w 2364087"/>
              <a:gd name="connsiteY1" fmla="*/ 0 h 427825"/>
              <a:gd name="connsiteX2" fmla="*/ 959593 w 2364087"/>
              <a:gd name="connsiteY2" fmla="*/ 0 h 427825"/>
              <a:gd name="connsiteX3" fmla="*/ 1403871 w 2364087"/>
              <a:gd name="connsiteY3" fmla="*/ 0 h 427825"/>
              <a:gd name="connsiteX4" fmla="*/ 1796191 w 2364087"/>
              <a:gd name="connsiteY4" fmla="*/ 0 h 427825"/>
              <a:gd name="connsiteX5" fmla="*/ 2075586 w 2364087"/>
              <a:gd name="connsiteY5" fmla="*/ 0 h 427825"/>
              <a:gd name="connsiteX6" fmla="*/ 2083064 w 2364087"/>
              <a:gd name="connsiteY6" fmla="*/ 0 h 427825"/>
              <a:gd name="connsiteX7" fmla="*/ 2364087 w 2364087"/>
              <a:gd name="connsiteY7" fmla="*/ 213913 h 427825"/>
              <a:gd name="connsiteX8" fmla="*/ 2083064 w 2364087"/>
              <a:gd name="connsiteY8" fmla="*/ 427825 h 427825"/>
              <a:gd name="connsiteX9" fmla="*/ 2075586 w 2364087"/>
              <a:gd name="connsiteY9" fmla="*/ 427825 h 427825"/>
              <a:gd name="connsiteX10" fmla="*/ 0 w 2364087"/>
              <a:gd name="connsiteY10" fmla="*/ 427825 h 427825"/>
              <a:gd name="connsiteX11" fmla="*/ 281023 w 2364087"/>
              <a:gd name="connsiteY11" fmla="*/ 213913 h 42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4087" h="427825">
                <a:moveTo>
                  <a:pt x="0" y="0"/>
                </a:moveTo>
                <a:lnTo>
                  <a:pt x="568520" y="0"/>
                </a:lnTo>
                <a:lnTo>
                  <a:pt x="959593" y="0"/>
                </a:lnTo>
                <a:lnTo>
                  <a:pt x="1403871" y="0"/>
                </a:lnTo>
                <a:lnTo>
                  <a:pt x="1796191" y="0"/>
                </a:lnTo>
                <a:lnTo>
                  <a:pt x="2075586" y="0"/>
                </a:lnTo>
                <a:lnTo>
                  <a:pt x="2083064" y="0"/>
                </a:lnTo>
                <a:lnTo>
                  <a:pt x="2364087" y="213913"/>
                </a:lnTo>
                <a:lnTo>
                  <a:pt x="2083064" y="427825"/>
                </a:lnTo>
                <a:lnTo>
                  <a:pt x="2075586" y="427825"/>
                </a:lnTo>
                <a:lnTo>
                  <a:pt x="0" y="427825"/>
                </a:lnTo>
                <a:lnTo>
                  <a:pt x="281023" y="213913"/>
                </a:lnTo>
                <a:close/>
              </a:path>
            </a:pathLst>
          </a:custGeom>
          <a:solidFill>
            <a:srgbClr val="3680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rtlCol="0" anchor="ctr">
            <a:noAutofit/>
          </a:bodyPr>
          <a:lstStyle/>
          <a:p>
            <a:pPr algn="ctr"/>
            <a:endParaRPr lang="en-US">
              <a:latin typeface="Gilroy Medium" panose="00000600000000000000" pitchFamily="50" charset="0"/>
            </a:endParaRPr>
          </a:p>
        </p:txBody>
      </p:sp>
      <p:sp>
        <p:nvSpPr>
          <p:cNvPr id="11" name="Freeform: Shape 10">
            <a:extLst>
              <a:ext uri="{FF2B5EF4-FFF2-40B4-BE49-F238E27FC236}">
                <a16:creationId xmlns:a16="http://schemas.microsoft.com/office/drawing/2014/main" id="{DFB86945-B10F-9373-1473-4BB0CDDA42A0}"/>
              </a:ext>
            </a:extLst>
          </p:cNvPr>
          <p:cNvSpPr/>
          <p:nvPr userDrawn="1"/>
        </p:nvSpPr>
        <p:spPr>
          <a:xfrm>
            <a:off x="9327630" y="3119144"/>
            <a:ext cx="2559570" cy="463201"/>
          </a:xfrm>
          <a:custGeom>
            <a:avLst/>
            <a:gdLst>
              <a:gd name="connsiteX0" fmla="*/ 0 w 2364087"/>
              <a:gd name="connsiteY0" fmla="*/ 0 h 427825"/>
              <a:gd name="connsiteX1" fmla="*/ 568520 w 2364087"/>
              <a:gd name="connsiteY1" fmla="*/ 0 h 427825"/>
              <a:gd name="connsiteX2" fmla="*/ 959593 w 2364087"/>
              <a:gd name="connsiteY2" fmla="*/ 0 h 427825"/>
              <a:gd name="connsiteX3" fmla="*/ 1403871 w 2364087"/>
              <a:gd name="connsiteY3" fmla="*/ 0 h 427825"/>
              <a:gd name="connsiteX4" fmla="*/ 1796191 w 2364087"/>
              <a:gd name="connsiteY4" fmla="*/ 0 h 427825"/>
              <a:gd name="connsiteX5" fmla="*/ 2075586 w 2364087"/>
              <a:gd name="connsiteY5" fmla="*/ 0 h 427825"/>
              <a:gd name="connsiteX6" fmla="*/ 2083064 w 2364087"/>
              <a:gd name="connsiteY6" fmla="*/ 0 h 427825"/>
              <a:gd name="connsiteX7" fmla="*/ 2364087 w 2364087"/>
              <a:gd name="connsiteY7" fmla="*/ 213913 h 427825"/>
              <a:gd name="connsiteX8" fmla="*/ 2083064 w 2364087"/>
              <a:gd name="connsiteY8" fmla="*/ 427825 h 427825"/>
              <a:gd name="connsiteX9" fmla="*/ 2075586 w 2364087"/>
              <a:gd name="connsiteY9" fmla="*/ 427825 h 427825"/>
              <a:gd name="connsiteX10" fmla="*/ 0 w 2364087"/>
              <a:gd name="connsiteY10" fmla="*/ 427825 h 427825"/>
              <a:gd name="connsiteX11" fmla="*/ 281023 w 2364087"/>
              <a:gd name="connsiteY11" fmla="*/ 213913 h 42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4087" h="427825">
                <a:moveTo>
                  <a:pt x="0" y="0"/>
                </a:moveTo>
                <a:lnTo>
                  <a:pt x="568520" y="0"/>
                </a:lnTo>
                <a:lnTo>
                  <a:pt x="959593" y="0"/>
                </a:lnTo>
                <a:lnTo>
                  <a:pt x="1403871" y="0"/>
                </a:lnTo>
                <a:lnTo>
                  <a:pt x="1796191" y="0"/>
                </a:lnTo>
                <a:lnTo>
                  <a:pt x="2075586" y="0"/>
                </a:lnTo>
                <a:lnTo>
                  <a:pt x="2083064" y="0"/>
                </a:lnTo>
                <a:lnTo>
                  <a:pt x="2364087" y="213913"/>
                </a:lnTo>
                <a:lnTo>
                  <a:pt x="2083064" y="427825"/>
                </a:lnTo>
                <a:lnTo>
                  <a:pt x="2075586" y="427825"/>
                </a:lnTo>
                <a:lnTo>
                  <a:pt x="0" y="427825"/>
                </a:lnTo>
                <a:lnTo>
                  <a:pt x="281023" y="213913"/>
                </a:lnTo>
                <a:close/>
              </a:path>
            </a:pathLst>
          </a:custGeom>
          <a:solidFill>
            <a:srgbClr val="EE6D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rtlCol="0" anchor="ctr">
            <a:noAutofit/>
          </a:bodyPr>
          <a:lstStyle/>
          <a:p>
            <a:pPr algn="ctr"/>
            <a:endParaRPr lang="en-US">
              <a:latin typeface="Gilroy Medium" panose="00000600000000000000" pitchFamily="50" charset="0"/>
            </a:endParaRPr>
          </a:p>
        </p:txBody>
      </p:sp>
      <p:sp>
        <p:nvSpPr>
          <p:cNvPr id="14" name="Text Placeholder 13">
            <a:extLst>
              <a:ext uri="{FF2B5EF4-FFF2-40B4-BE49-F238E27FC236}">
                <a16:creationId xmlns:a16="http://schemas.microsoft.com/office/drawing/2014/main" id="{D253FB15-19C8-A7EC-E4EC-F6482638BC57}"/>
              </a:ext>
            </a:extLst>
          </p:cNvPr>
          <p:cNvSpPr>
            <a:spLocks noGrp="1"/>
          </p:cNvSpPr>
          <p:nvPr>
            <p:ph type="body" sz="quarter" idx="13"/>
          </p:nvPr>
        </p:nvSpPr>
        <p:spPr>
          <a:xfrm>
            <a:off x="304797" y="3119438"/>
            <a:ext cx="2255708" cy="461962"/>
          </a:xfrm>
        </p:spPr>
        <p:txBody>
          <a:bodyPr lIns="182880" anchor="ctr" anchorCtr="0"/>
          <a:lstStyle>
            <a:lvl1pPr algn="ctr">
              <a:defRPr sz="2000" b="0">
                <a:solidFill>
                  <a:schemeClr val="bg1"/>
                </a:solidFill>
                <a:latin typeface="+mj-lt"/>
              </a:defRPr>
            </a:lvl1pPr>
          </a:lstStyle>
          <a:p>
            <a:pPr lvl="0"/>
            <a:r>
              <a:rPr lang="en-US"/>
              <a:t>Click to edit Master text styles</a:t>
            </a:r>
          </a:p>
        </p:txBody>
      </p:sp>
      <p:sp>
        <p:nvSpPr>
          <p:cNvPr id="15" name="Text Placeholder 13">
            <a:extLst>
              <a:ext uri="{FF2B5EF4-FFF2-40B4-BE49-F238E27FC236}">
                <a16:creationId xmlns:a16="http://schemas.microsoft.com/office/drawing/2014/main" id="{1654400E-B53D-8059-9566-541C53069E63}"/>
              </a:ext>
            </a:extLst>
          </p:cNvPr>
          <p:cNvSpPr>
            <a:spLocks noGrp="1"/>
          </p:cNvSpPr>
          <p:nvPr>
            <p:ph type="body" sz="quarter" idx="14"/>
          </p:nvPr>
        </p:nvSpPr>
        <p:spPr>
          <a:xfrm>
            <a:off x="2560504" y="3119438"/>
            <a:ext cx="2255708" cy="461962"/>
          </a:xfrm>
        </p:spPr>
        <p:txBody>
          <a:bodyPr lIns="182880" anchor="ctr" anchorCtr="0"/>
          <a:lstStyle>
            <a:lvl1pPr algn="ctr">
              <a:defRPr sz="2000" b="0">
                <a:solidFill>
                  <a:schemeClr val="bg1"/>
                </a:solidFill>
                <a:latin typeface="+mj-lt"/>
              </a:defRPr>
            </a:lvl1pPr>
          </a:lstStyle>
          <a:p>
            <a:pPr lvl="0"/>
            <a:r>
              <a:rPr lang="en-US"/>
              <a:t>Click to edit Master text styles</a:t>
            </a:r>
          </a:p>
        </p:txBody>
      </p:sp>
      <p:sp>
        <p:nvSpPr>
          <p:cNvPr id="17" name="Text Placeholder 13">
            <a:extLst>
              <a:ext uri="{FF2B5EF4-FFF2-40B4-BE49-F238E27FC236}">
                <a16:creationId xmlns:a16="http://schemas.microsoft.com/office/drawing/2014/main" id="{708CE324-7B00-31E0-10BA-65D6277F44CF}"/>
              </a:ext>
            </a:extLst>
          </p:cNvPr>
          <p:cNvSpPr>
            <a:spLocks noGrp="1"/>
          </p:cNvSpPr>
          <p:nvPr>
            <p:ph type="body" sz="quarter" idx="16"/>
          </p:nvPr>
        </p:nvSpPr>
        <p:spPr>
          <a:xfrm>
            <a:off x="7081778" y="3119438"/>
            <a:ext cx="2255708" cy="461962"/>
          </a:xfrm>
          <a:noFill/>
        </p:spPr>
        <p:txBody>
          <a:bodyPr lIns="182880" anchor="ctr" anchorCtr="0"/>
          <a:lstStyle>
            <a:lvl1pPr algn="ctr">
              <a:defRPr sz="2000" b="0">
                <a:solidFill>
                  <a:schemeClr val="bg1"/>
                </a:solidFill>
                <a:latin typeface="+mj-lt"/>
              </a:defRPr>
            </a:lvl1pPr>
          </a:lstStyle>
          <a:p>
            <a:pPr lvl="0"/>
            <a:r>
              <a:rPr lang="en-US"/>
              <a:t>Click to edit Master text styles</a:t>
            </a:r>
          </a:p>
        </p:txBody>
      </p:sp>
      <p:sp>
        <p:nvSpPr>
          <p:cNvPr id="18" name="Text Placeholder 13">
            <a:extLst>
              <a:ext uri="{FF2B5EF4-FFF2-40B4-BE49-F238E27FC236}">
                <a16:creationId xmlns:a16="http://schemas.microsoft.com/office/drawing/2014/main" id="{9211C258-4F36-FFD3-FBAB-675B7DFC6D28}"/>
              </a:ext>
            </a:extLst>
          </p:cNvPr>
          <p:cNvSpPr>
            <a:spLocks noGrp="1"/>
          </p:cNvSpPr>
          <p:nvPr>
            <p:ph type="body" sz="quarter" idx="17"/>
          </p:nvPr>
        </p:nvSpPr>
        <p:spPr>
          <a:xfrm>
            <a:off x="9337486" y="3119438"/>
            <a:ext cx="2255708" cy="461962"/>
          </a:xfrm>
        </p:spPr>
        <p:txBody>
          <a:bodyPr lIns="182880" anchor="ctr" anchorCtr="0"/>
          <a:lstStyle>
            <a:lvl1pPr algn="ctr">
              <a:defRPr sz="2000" b="0">
                <a:solidFill>
                  <a:schemeClr val="bg1"/>
                </a:solidFill>
                <a:latin typeface="+mj-lt"/>
              </a:defRPr>
            </a:lvl1pPr>
          </a:lstStyle>
          <a:p>
            <a:pPr lvl="0"/>
            <a:r>
              <a:rPr lang="en-US"/>
              <a:t>Click to edit Master text styles</a:t>
            </a:r>
          </a:p>
        </p:txBody>
      </p:sp>
      <p:sp>
        <p:nvSpPr>
          <p:cNvPr id="25" name="Text Placeholder 31">
            <a:extLst>
              <a:ext uri="{FF2B5EF4-FFF2-40B4-BE49-F238E27FC236}">
                <a16:creationId xmlns:a16="http://schemas.microsoft.com/office/drawing/2014/main" id="{6CAC9987-74C6-FFF3-079F-2B8BCC6A4DA8}"/>
              </a:ext>
            </a:extLst>
          </p:cNvPr>
          <p:cNvSpPr>
            <a:spLocks noGrp="1"/>
          </p:cNvSpPr>
          <p:nvPr>
            <p:ph type="body" sz="quarter" idx="23"/>
          </p:nvPr>
        </p:nvSpPr>
        <p:spPr>
          <a:xfrm>
            <a:off x="496638" y="1928874"/>
            <a:ext cx="2161104" cy="940038"/>
          </a:xfrm>
        </p:spPr>
        <p:txBody>
          <a:bodyPr rIns="91440" anchor="b" anchorCtr="0"/>
          <a:lstStyle>
            <a:lvl1pPr algn="ctr">
              <a:defRPr sz="2000" b="0">
                <a:solidFill>
                  <a:srgbClr val="5D910D"/>
                </a:solidFill>
                <a:latin typeface="+mj-lt"/>
              </a:defRPr>
            </a:lvl1pPr>
            <a:lvl2pPr marL="0" indent="0" algn="ctr">
              <a:buNone/>
              <a:defRPr sz="1200">
                <a:solidFill>
                  <a:schemeClr val="tx2"/>
                </a:solidFill>
              </a:defRPr>
            </a:lvl2pPr>
            <a:lvl3pPr algn="ctr">
              <a:defRPr/>
            </a:lvl3pPr>
            <a:lvl4pPr algn="ctr">
              <a:defRPr/>
            </a:lvl4pPr>
            <a:lvl5pPr algn="ctr">
              <a:defRPr/>
            </a:lvl5pPr>
          </a:lstStyle>
          <a:p>
            <a:pPr lvl="0"/>
            <a:r>
              <a:rPr lang="en-US"/>
              <a:t>Click to edit Master text styles</a:t>
            </a:r>
          </a:p>
        </p:txBody>
      </p:sp>
      <p:sp>
        <p:nvSpPr>
          <p:cNvPr id="27" name="Text Placeholder 31">
            <a:extLst>
              <a:ext uri="{FF2B5EF4-FFF2-40B4-BE49-F238E27FC236}">
                <a16:creationId xmlns:a16="http://schemas.microsoft.com/office/drawing/2014/main" id="{133B2F21-306C-FB7E-BFD7-AF967BD7084A}"/>
              </a:ext>
            </a:extLst>
          </p:cNvPr>
          <p:cNvSpPr>
            <a:spLocks noGrp="1"/>
          </p:cNvSpPr>
          <p:nvPr>
            <p:ph type="body" sz="quarter" idx="25"/>
          </p:nvPr>
        </p:nvSpPr>
        <p:spPr>
          <a:xfrm>
            <a:off x="5015447" y="1928874"/>
            <a:ext cx="2161104" cy="940038"/>
          </a:xfrm>
        </p:spPr>
        <p:txBody>
          <a:bodyPr rIns="91440" anchor="b" anchorCtr="0"/>
          <a:lstStyle>
            <a:lvl1pPr algn="ctr">
              <a:defRPr sz="2000" b="0">
                <a:solidFill>
                  <a:srgbClr val="ED9F0A"/>
                </a:solidFill>
                <a:latin typeface="+mj-lt"/>
              </a:defRPr>
            </a:lvl1pPr>
            <a:lvl2pPr marL="0" indent="0" algn="ctr">
              <a:buNone/>
              <a:defRPr sz="1200">
                <a:solidFill>
                  <a:schemeClr val="tx2"/>
                </a:solidFill>
              </a:defRPr>
            </a:lvl2pPr>
            <a:lvl3pPr algn="ctr">
              <a:defRPr/>
            </a:lvl3pPr>
            <a:lvl4pPr algn="ctr">
              <a:defRPr/>
            </a:lvl4pPr>
            <a:lvl5pPr algn="ctr">
              <a:defRPr/>
            </a:lvl5pPr>
          </a:lstStyle>
          <a:p>
            <a:pPr lvl="0"/>
            <a:r>
              <a:rPr lang="en-US"/>
              <a:t>Click to edit Master text styles</a:t>
            </a:r>
          </a:p>
        </p:txBody>
      </p:sp>
      <p:sp>
        <p:nvSpPr>
          <p:cNvPr id="28" name="Text Placeholder 31">
            <a:extLst>
              <a:ext uri="{FF2B5EF4-FFF2-40B4-BE49-F238E27FC236}">
                <a16:creationId xmlns:a16="http://schemas.microsoft.com/office/drawing/2014/main" id="{466CE76C-D853-BB68-7C66-EFF93CA4217C}"/>
              </a:ext>
            </a:extLst>
          </p:cNvPr>
          <p:cNvSpPr>
            <a:spLocks noGrp="1"/>
          </p:cNvSpPr>
          <p:nvPr>
            <p:ph type="body" sz="quarter" idx="26"/>
          </p:nvPr>
        </p:nvSpPr>
        <p:spPr>
          <a:xfrm>
            <a:off x="9526863" y="1928874"/>
            <a:ext cx="2161104" cy="940038"/>
          </a:xfrm>
        </p:spPr>
        <p:txBody>
          <a:bodyPr rIns="91440" anchor="b" anchorCtr="0"/>
          <a:lstStyle>
            <a:lvl1pPr algn="ctr">
              <a:defRPr sz="2000" b="0">
                <a:solidFill>
                  <a:srgbClr val="EE6C26"/>
                </a:solidFill>
                <a:latin typeface="+mj-lt"/>
              </a:defRPr>
            </a:lvl1pPr>
            <a:lvl2pPr marL="0" indent="0" algn="ctr">
              <a:buNone/>
              <a:defRPr sz="1200">
                <a:solidFill>
                  <a:schemeClr val="tx2"/>
                </a:solidFill>
              </a:defRPr>
            </a:lvl2pPr>
            <a:lvl3pPr algn="ctr">
              <a:defRPr/>
            </a:lvl3pPr>
            <a:lvl4pPr algn="ctr">
              <a:defRPr/>
            </a:lvl4pPr>
            <a:lvl5pPr algn="ctr">
              <a:defRPr/>
            </a:lvl5pPr>
          </a:lstStyle>
          <a:p>
            <a:pPr lvl="0"/>
            <a:r>
              <a:rPr lang="en-US"/>
              <a:t>Click to edit Master text styles</a:t>
            </a:r>
          </a:p>
        </p:txBody>
      </p:sp>
      <p:sp>
        <p:nvSpPr>
          <p:cNvPr id="3" name="Text Placeholder 31">
            <a:extLst>
              <a:ext uri="{FF2B5EF4-FFF2-40B4-BE49-F238E27FC236}">
                <a16:creationId xmlns:a16="http://schemas.microsoft.com/office/drawing/2014/main" id="{104D2EB8-360F-1512-645B-A1B5AE954F25}"/>
              </a:ext>
            </a:extLst>
          </p:cNvPr>
          <p:cNvSpPr>
            <a:spLocks noGrp="1"/>
          </p:cNvSpPr>
          <p:nvPr>
            <p:ph type="body" sz="quarter" idx="28"/>
          </p:nvPr>
        </p:nvSpPr>
        <p:spPr>
          <a:xfrm>
            <a:off x="2759740" y="1928874"/>
            <a:ext cx="2161104" cy="940038"/>
          </a:xfrm>
        </p:spPr>
        <p:txBody>
          <a:bodyPr rIns="91440" anchor="b" anchorCtr="0"/>
          <a:lstStyle>
            <a:lvl1pPr algn="ctr">
              <a:defRPr sz="2000" b="0">
                <a:solidFill>
                  <a:srgbClr val="2B660F"/>
                </a:solidFill>
                <a:latin typeface="+mj-lt"/>
              </a:defRPr>
            </a:lvl1pPr>
            <a:lvl2pPr marL="0" indent="0" algn="ctr">
              <a:buNone/>
              <a:defRPr sz="1200">
                <a:solidFill>
                  <a:schemeClr val="tx2"/>
                </a:solidFill>
              </a:defRPr>
            </a:lvl2pPr>
            <a:lvl3pPr algn="ctr">
              <a:defRPr/>
            </a:lvl3pPr>
            <a:lvl4pPr algn="ctr">
              <a:defRPr/>
            </a:lvl4pPr>
            <a:lvl5pPr algn="ctr">
              <a:defRPr/>
            </a:lvl5pPr>
          </a:lstStyle>
          <a:p>
            <a:pPr lvl="0"/>
            <a:r>
              <a:rPr lang="en-US"/>
              <a:t>Click to edit Master text styles</a:t>
            </a:r>
          </a:p>
        </p:txBody>
      </p:sp>
      <p:sp>
        <p:nvSpPr>
          <p:cNvPr id="4" name="Text Placeholder 31">
            <a:extLst>
              <a:ext uri="{FF2B5EF4-FFF2-40B4-BE49-F238E27FC236}">
                <a16:creationId xmlns:a16="http://schemas.microsoft.com/office/drawing/2014/main" id="{62716F3F-8545-C3AD-DE74-223356DA57D2}"/>
              </a:ext>
            </a:extLst>
          </p:cNvPr>
          <p:cNvSpPr>
            <a:spLocks noGrp="1"/>
          </p:cNvSpPr>
          <p:nvPr>
            <p:ph type="body" sz="quarter" idx="29"/>
          </p:nvPr>
        </p:nvSpPr>
        <p:spPr>
          <a:xfrm>
            <a:off x="7271154" y="1928874"/>
            <a:ext cx="2161104" cy="940038"/>
          </a:xfrm>
        </p:spPr>
        <p:txBody>
          <a:bodyPr rIns="91440" anchor="b" anchorCtr="0"/>
          <a:lstStyle>
            <a:lvl1pPr algn="ctr">
              <a:defRPr sz="2000" b="0">
                <a:solidFill>
                  <a:srgbClr val="3476C2"/>
                </a:solidFill>
                <a:latin typeface="+mj-lt"/>
              </a:defRPr>
            </a:lvl1pPr>
            <a:lvl2pPr marL="0" indent="0" algn="ctr">
              <a:buNone/>
              <a:defRPr sz="1200">
                <a:solidFill>
                  <a:schemeClr val="tx2"/>
                </a:solidFill>
              </a:defRPr>
            </a:lvl2pPr>
            <a:lvl3pPr algn="ctr">
              <a:defRPr/>
            </a:lvl3pPr>
            <a:lvl4pPr algn="ctr">
              <a:defRPr/>
            </a:lvl4pPr>
            <a:lvl5pPr algn="ctr">
              <a:defRPr/>
            </a:lvl5pPr>
          </a:lstStyle>
          <a:p>
            <a:pPr lvl="0"/>
            <a:r>
              <a:rPr lang="en-US"/>
              <a:t>Click to edit Master text styles</a:t>
            </a:r>
          </a:p>
        </p:txBody>
      </p:sp>
      <p:sp>
        <p:nvSpPr>
          <p:cNvPr id="13" name="Text Placeholder 12">
            <a:extLst>
              <a:ext uri="{FF2B5EF4-FFF2-40B4-BE49-F238E27FC236}">
                <a16:creationId xmlns:a16="http://schemas.microsoft.com/office/drawing/2014/main" id="{29D9F75A-F491-F816-6076-836525B860C9}"/>
              </a:ext>
            </a:extLst>
          </p:cNvPr>
          <p:cNvSpPr>
            <a:spLocks noGrp="1"/>
          </p:cNvSpPr>
          <p:nvPr>
            <p:ph type="body" sz="quarter" idx="30"/>
          </p:nvPr>
        </p:nvSpPr>
        <p:spPr>
          <a:xfrm>
            <a:off x="496888" y="3832577"/>
            <a:ext cx="2165350" cy="461962"/>
          </a:xfrm>
        </p:spPr>
        <p:txBody>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2">
            <a:extLst>
              <a:ext uri="{FF2B5EF4-FFF2-40B4-BE49-F238E27FC236}">
                <a16:creationId xmlns:a16="http://schemas.microsoft.com/office/drawing/2014/main" id="{BA7E14FC-7151-E0BE-7AFD-D2E2D62E77BF}"/>
              </a:ext>
            </a:extLst>
          </p:cNvPr>
          <p:cNvSpPr>
            <a:spLocks noGrp="1"/>
          </p:cNvSpPr>
          <p:nvPr>
            <p:ph type="body" sz="quarter" idx="31"/>
          </p:nvPr>
        </p:nvSpPr>
        <p:spPr>
          <a:xfrm>
            <a:off x="2759740" y="3832577"/>
            <a:ext cx="2165350" cy="461962"/>
          </a:xfrm>
        </p:spPr>
        <p:txBody>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12">
            <a:extLst>
              <a:ext uri="{FF2B5EF4-FFF2-40B4-BE49-F238E27FC236}">
                <a16:creationId xmlns:a16="http://schemas.microsoft.com/office/drawing/2014/main" id="{65E48B52-9006-142D-7F0F-E7718BFCB96C}"/>
              </a:ext>
            </a:extLst>
          </p:cNvPr>
          <p:cNvSpPr>
            <a:spLocks noGrp="1"/>
          </p:cNvSpPr>
          <p:nvPr>
            <p:ph type="body" sz="quarter" idx="32"/>
          </p:nvPr>
        </p:nvSpPr>
        <p:spPr>
          <a:xfrm>
            <a:off x="5011201" y="3832577"/>
            <a:ext cx="2165350" cy="461962"/>
          </a:xfrm>
        </p:spPr>
        <p:txBody>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12">
            <a:extLst>
              <a:ext uri="{FF2B5EF4-FFF2-40B4-BE49-F238E27FC236}">
                <a16:creationId xmlns:a16="http://schemas.microsoft.com/office/drawing/2014/main" id="{1B992765-5469-81A6-394B-1D35C789F828}"/>
              </a:ext>
            </a:extLst>
          </p:cNvPr>
          <p:cNvSpPr>
            <a:spLocks noGrp="1"/>
          </p:cNvSpPr>
          <p:nvPr>
            <p:ph type="body" sz="quarter" idx="33"/>
          </p:nvPr>
        </p:nvSpPr>
        <p:spPr>
          <a:xfrm>
            <a:off x="7266908" y="3832577"/>
            <a:ext cx="2165350" cy="461962"/>
          </a:xfrm>
        </p:spPr>
        <p:txBody>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12">
            <a:extLst>
              <a:ext uri="{FF2B5EF4-FFF2-40B4-BE49-F238E27FC236}">
                <a16:creationId xmlns:a16="http://schemas.microsoft.com/office/drawing/2014/main" id="{4C86F0EB-4936-76A8-9E93-08E6C3DDDFFB}"/>
              </a:ext>
            </a:extLst>
          </p:cNvPr>
          <p:cNvSpPr>
            <a:spLocks noGrp="1"/>
          </p:cNvSpPr>
          <p:nvPr>
            <p:ph type="body" sz="quarter" idx="34"/>
          </p:nvPr>
        </p:nvSpPr>
        <p:spPr>
          <a:xfrm>
            <a:off x="9522617" y="3832577"/>
            <a:ext cx="2165350" cy="461962"/>
          </a:xfrm>
        </p:spPr>
        <p:txBody>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Shape 8">
            <a:extLst>
              <a:ext uri="{FF2B5EF4-FFF2-40B4-BE49-F238E27FC236}">
                <a16:creationId xmlns:a16="http://schemas.microsoft.com/office/drawing/2014/main" id="{7CB0223B-81DF-610B-B34E-684E8E3D09A2}"/>
              </a:ext>
            </a:extLst>
          </p:cNvPr>
          <p:cNvSpPr/>
          <p:nvPr userDrawn="1"/>
        </p:nvSpPr>
        <p:spPr>
          <a:xfrm>
            <a:off x="4816214" y="3119144"/>
            <a:ext cx="2559570" cy="463201"/>
          </a:xfrm>
          <a:custGeom>
            <a:avLst/>
            <a:gdLst>
              <a:gd name="connsiteX0" fmla="*/ 0 w 2364087"/>
              <a:gd name="connsiteY0" fmla="*/ 0 h 427825"/>
              <a:gd name="connsiteX1" fmla="*/ 568520 w 2364087"/>
              <a:gd name="connsiteY1" fmla="*/ 0 h 427825"/>
              <a:gd name="connsiteX2" fmla="*/ 959593 w 2364087"/>
              <a:gd name="connsiteY2" fmla="*/ 0 h 427825"/>
              <a:gd name="connsiteX3" fmla="*/ 1403871 w 2364087"/>
              <a:gd name="connsiteY3" fmla="*/ 0 h 427825"/>
              <a:gd name="connsiteX4" fmla="*/ 1796191 w 2364087"/>
              <a:gd name="connsiteY4" fmla="*/ 0 h 427825"/>
              <a:gd name="connsiteX5" fmla="*/ 2075586 w 2364087"/>
              <a:gd name="connsiteY5" fmla="*/ 0 h 427825"/>
              <a:gd name="connsiteX6" fmla="*/ 2083064 w 2364087"/>
              <a:gd name="connsiteY6" fmla="*/ 0 h 427825"/>
              <a:gd name="connsiteX7" fmla="*/ 2364087 w 2364087"/>
              <a:gd name="connsiteY7" fmla="*/ 213913 h 427825"/>
              <a:gd name="connsiteX8" fmla="*/ 2083064 w 2364087"/>
              <a:gd name="connsiteY8" fmla="*/ 427825 h 427825"/>
              <a:gd name="connsiteX9" fmla="*/ 2075586 w 2364087"/>
              <a:gd name="connsiteY9" fmla="*/ 427825 h 427825"/>
              <a:gd name="connsiteX10" fmla="*/ 0 w 2364087"/>
              <a:gd name="connsiteY10" fmla="*/ 427825 h 427825"/>
              <a:gd name="connsiteX11" fmla="*/ 281023 w 2364087"/>
              <a:gd name="connsiteY11" fmla="*/ 213913 h 42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4087" h="427825">
                <a:moveTo>
                  <a:pt x="0" y="0"/>
                </a:moveTo>
                <a:lnTo>
                  <a:pt x="568520" y="0"/>
                </a:lnTo>
                <a:lnTo>
                  <a:pt x="959593" y="0"/>
                </a:lnTo>
                <a:lnTo>
                  <a:pt x="1403871" y="0"/>
                </a:lnTo>
                <a:lnTo>
                  <a:pt x="1796191" y="0"/>
                </a:lnTo>
                <a:lnTo>
                  <a:pt x="2075586" y="0"/>
                </a:lnTo>
                <a:lnTo>
                  <a:pt x="2083064" y="0"/>
                </a:lnTo>
                <a:lnTo>
                  <a:pt x="2364087" y="213913"/>
                </a:lnTo>
                <a:lnTo>
                  <a:pt x="2083064" y="427825"/>
                </a:lnTo>
                <a:lnTo>
                  <a:pt x="2075586" y="427825"/>
                </a:lnTo>
                <a:lnTo>
                  <a:pt x="0" y="427825"/>
                </a:lnTo>
                <a:lnTo>
                  <a:pt x="281023" y="213913"/>
                </a:lnTo>
                <a:close/>
              </a:path>
            </a:pathLst>
          </a:custGeom>
          <a:solidFill>
            <a:srgbClr val="ED9F0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rtlCol="0" anchor="ctr">
            <a:noAutofit/>
          </a:bodyPr>
          <a:lstStyle/>
          <a:p>
            <a:pPr algn="ctr"/>
            <a:endParaRPr lang="en-US">
              <a:latin typeface="Gilroy Medium" panose="00000600000000000000" pitchFamily="50" charset="0"/>
            </a:endParaRPr>
          </a:p>
        </p:txBody>
      </p:sp>
      <p:sp>
        <p:nvSpPr>
          <p:cNvPr id="12" name="Text Placeholder 13">
            <a:extLst>
              <a:ext uri="{FF2B5EF4-FFF2-40B4-BE49-F238E27FC236}">
                <a16:creationId xmlns:a16="http://schemas.microsoft.com/office/drawing/2014/main" id="{6824D7A2-0A2F-B7D0-A97A-A422D087D52A}"/>
              </a:ext>
            </a:extLst>
          </p:cNvPr>
          <p:cNvSpPr>
            <a:spLocks noGrp="1"/>
          </p:cNvSpPr>
          <p:nvPr>
            <p:ph type="body" sz="quarter" idx="35"/>
          </p:nvPr>
        </p:nvSpPr>
        <p:spPr>
          <a:xfrm>
            <a:off x="4920843" y="3119438"/>
            <a:ext cx="2045441" cy="461962"/>
          </a:xfrm>
        </p:spPr>
        <p:txBody>
          <a:bodyPr lIns="182880" anchor="ctr" anchorCtr="0"/>
          <a:lstStyle>
            <a:lvl1pPr algn="ctr">
              <a:defRPr sz="2000" b="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3718669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lor Divider - Food">
    <p:bg>
      <p:bgPr>
        <a:solidFill>
          <a:schemeClr val="accent6"/>
        </a:solidFill>
        <a:effectLst/>
      </p:bgPr>
    </p:bg>
    <p:spTree>
      <p:nvGrpSpPr>
        <p:cNvPr id="1" name=""/>
        <p:cNvGrpSpPr/>
        <p:nvPr/>
      </p:nvGrpSpPr>
      <p:grpSpPr>
        <a:xfrm>
          <a:off x="0" y="0"/>
          <a:ext cx="0" cy="0"/>
          <a:chOff x="0" y="0"/>
          <a:chExt cx="0" cy="0"/>
        </a:xfrm>
      </p:grpSpPr>
      <p:sp>
        <p:nvSpPr>
          <p:cNvPr id="104" name="Title 1"/>
          <p:cNvSpPr>
            <a:spLocks noGrp="1"/>
          </p:cNvSpPr>
          <p:nvPr>
            <p:ph type="ctrTitle" hasCustomPrompt="1"/>
          </p:nvPr>
        </p:nvSpPr>
        <p:spPr>
          <a:xfrm>
            <a:off x="304796" y="2286596"/>
            <a:ext cx="11582402" cy="2284807"/>
          </a:xfrm>
          <a:prstGeom prst="rect">
            <a:avLst/>
          </a:prstGeom>
        </p:spPr>
        <p:txBody>
          <a:bodyPr vert="horz" lIns="0" tIns="0" rIns="0" bIns="0" rtlCol="0" anchor="ctr" anchorCtr="0">
            <a:noAutofit/>
          </a:bodyPr>
          <a:lstStyle>
            <a:lvl1pPr algn="ctr">
              <a:defRPr lang="en-US" sz="7200" dirty="0">
                <a:solidFill>
                  <a:schemeClr val="accent5"/>
                </a:solidFill>
              </a:defRPr>
            </a:lvl1pPr>
          </a:lstStyle>
          <a:p>
            <a:pPr lvl="0">
              <a:lnSpc>
                <a:spcPts val="7900"/>
              </a:lnSpc>
            </a:pPr>
            <a:r>
              <a:rPr lang="en-US"/>
              <a:t>Divider Slide</a:t>
            </a:r>
          </a:p>
        </p:txBody>
      </p:sp>
      <p:sp>
        <p:nvSpPr>
          <p:cNvPr id="2" name="TextBox 1">
            <a:extLst>
              <a:ext uri="{FF2B5EF4-FFF2-40B4-BE49-F238E27FC236}">
                <a16:creationId xmlns:a16="http://schemas.microsoft.com/office/drawing/2014/main" id="{AD3E65F5-972D-3712-BDE9-429849440845}"/>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accent5"/>
                </a:solidFill>
                <a:latin typeface="Gilroy Medium" panose="00000600000000000000" pitchFamily="50" charset="0"/>
              </a:rPr>
              <a:pPr algn="r"/>
              <a:t>‹#›</a:t>
            </a:fld>
            <a:endParaRPr lang="en-US" sz="1350">
              <a:solidFill>
                <a:schemeClr val="accent5"/>
              </a:solidFill>
              <a:latin typeface="Gilroy Medium" panose="00000600000000000000" pitchFamily="50" charset="0"/>
            </a:endParaRPr>
          </a:p>
        </p:txBody>
      </p:sp>
      <p:sp>
        <p:nvSpPr>
          <p:cNvPr id="3" name="TextBox 2">
            <a:extLst>
              <a:ext uri="{FF2B5EF4-FFF2-40B4-BE49-F238E27FC236}">
                <a16:creationId xmlns:a16="http://schemas.microsoft.com/office/drawing/2014/main" id="{17E11966-EFAB-B202-85DC-CA09C5AA4111}"/>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chemeClr val="accent5"/>
                </a:solidFill>
                <a:latin typeface="Gilroy Medium" panose="00000600000000000000" pitchFamily="50" charset="0"/>
              </a:rPr>
              <a:t>CONFIDENTIAL</a:t>
            </a:r>
          </a:p>
        </p:txBody>
      </p:sp>
      <p:grpSp>
        <p:nvGrpSpPr>
          <p:cNvPr id="4" name="Group 3">
            <a:extLst>
              <a:ext uri="{FF2B5EF4-FFF2-40B4-BE49-F238E27FC236}">
                <a16:creationId xmlns:a16="http://schemas.microsoft.com/office/drawing/2014/main" id="{14A42F8D-FD45-1020-AE77-8199A0C7654E}"/>
              </a:ext>
            </a:extLst>
          </p:cNvPr>
          <p:cNvGrpSpPr/>
          <p:nvPr userDrawn="1"/>
        </p:nvGrpSpPr>
        <p:grpSpPr>
          <a:xfrm>
            <a:off x="0" y="-1204486"/>
            <a:ext cx="12192000" cy="942190"/>
            <a:chOff x="22178" y="-2107474"/>
            <a:chExt cx="12173146" cy="1410050"/>
          </a:xfrm>
        </p:grpSpPr>
        <p:sp>
          <p:nvSpPr>
            <p:cNvPr id="5" name="Rectangle 4">
              <a:extLst>
                <a:ext uri="{FF2B5EF4-FFF2-40B4-BE49-F238E27FC236}">
                  <a16:creationId xmlns:a16="http://schemas.microsoft.com/office/drawing/2014/main" id="{F719D273-2584-873C-0535-6C85EA591315}"/>
                </a:ext>
              </a:extLst>
            </p:cNvPr>
            <p:cNvSpPr/>
            <p:nvPr userDrawn="1"/>
          </p:nvSpPr>
          <p:spPr>
            <a:xfrm>
              <a:off x="22178" y="-2107474"/>
              <a:ext cx="2433029" cy="470017"/>
            </a:xfrm>
            <a:prstGeom prst="rect">
              <a:avLst/>
            </a:prstGeom>
            <a:solidFill>
              <a:srgbClr val="A6C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6" name="Rectangle 5">
              <a:extLst>
                <a:ext uri="{FF2B5EF4-FFF2-40B4-BE49-F238E27FC236}">
                  <a16:creationId xmlns:a16="http://schemas.microsoft.com/office/drawing/2014/main" id="{CB577CC8-E137-F371-4009-884CF36161C4}"/>
                </a:ext>
              </a:extLst>
            </p:cNvPr>
            <p:cNvSpPr/>
            <p:nvPr userDrawn="1"/>
          </p:nvSpPr>
          <p:spPr>
            <a:xfrm>
              <a:off x="2461791" y="-2107474"/>
              <a:ext cx="2433029" cy="470017"/>
            </a:xfrm>
            <a:prstGeom prst="rect">
              <a:avLst/>
            </a:prstGeom>
            <a:solidFill>
              <a:srgbClr val="71A8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7" name="Rectangle 6">
              <a:extLst>
                <a:ext uri="{FF2B5EF4-FFF2-40B4-BE49-F238E27FC236}">
                  <a16:creationId xmlns:a16="http://schemas.microsoft.com/office/drawing/2014/main" id="{D4CAC497-AF23-588E-91F9-154DE741A891}"/>
                </a:ext>
              </a:extLst>
            </p:cNvPr>
            <p:cNvSpPr/>
            <p:nvPr userDrawn="1"/>
          </p:nvSpPr>
          <p:spPr>
            <a:xfrm>
              <a:off x="4890575" y="-2107474"/>
              <a:ext cx="2433029" cy="470017"/>
            </a:xfrm>
            <a:prstGeom prst="rect">
              <a:avLst/>
            </a:prstGeom>
            <a:solidFill>
              <a:srgbClr val="3680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8" name="Rectangle 7">
              <a:extLst>
                <a:ext uri="{FF2B5EF4-FFF2-40B4-BE49-F238E27FC236}">
                  <a16:creationId xmlns:a16="http://schemas.microsoft.com/office/drawing/2014/main" id="{07BEA982-B3FB-D392-3292-2CA950BD90F0}"/>
                </a:ext>
              </a:extLst>
            </p:cNvPr>
            <p:cNvSpPr/>
            <p:nvPr userDrawn="1"/>
          </p:nvSpPr>
          <p:spPr>
            <a:xfrm>
              <a:off x="7329267" y="-2107474"/>
              <a:ext cx="2433029" cy="470017"/>
            </a:xfrm>
            <a:prstGeom prst="rect">
              <a:avLst/>
            </a:prstGeom>
            <a:solidFill>
              <a:srgbClr val="1457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9" name="Rectangle 8">
              <a:extLst>
                <a:ext uri="{FF2B5EF4-FFF2-40B4-BE49-F238E27FC236}">
                  <a16:creationId xmlns:a16="http://schemas.microsoft.com/office/drawing/2014/main" id="{26EBD14B-3DDF-E332-200E-E7308C2C1AE0}"/>
                </a:ext>
              </a:extLst>
            </p:cNvPr>
            <p:cNvSpPr/>
            <p:nvPr userDrawn="1"/>
          </p:nvSpPr>
          <p:spPr>
            <a:xfrm>
              <a:off x="9762295" y="-2107474"/>
              <a:ext cx="2433029" cy="470017"/>
            </a:xfrm>
            <a:prstGeom prst="rect">
              <a:avLst/>
            </a:prstGeom>
            <a:solidFill>
              <a:srgbClr val="0235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0" name="Rectangle 9">
              <a:extLst>
                <a:ext uri="{FF2B5EF4-FFF2-40B4-BE49-F238E27FC236}">
                  <a16:creationId xmlns:a16="http://schemas.microsoft.com/office/drawing/2014/main" id="{460B773D-90CF-5739-25AD-7F426773B3F3}"/>
                </a:ext>
              </a:extLst>
            </p:cNvPr>
            <p:cNvSpPr/>
            <p:nvPr userDrawn="1"/>
          </p:nvSpPr>
          <p:spPr>
            <a:xfrm>
              <a:off x="22178" y="-1637456"/>
              <a:ext cx="2433029" cy="470016"/>
            </a:xfrm>
            <a:prstGeom prst="rect">
              <a:avLst/>
            </a:prstGeom>
            <a:solidFill>
              <a:srgbClr val="BFDE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1" name="Rectangle 10">
              <a:extLst>
                <a:ext uri="{FF2B5EF4-FFF2-40B4-BE49-F238E27FC236}">
                  <a16:creationId xmlns:a16="http://schemas.microsoft.com/office/drawing/2014/main" id="{BED92367-2C65-6CBC-746B-98FEA4E55E5A}"/>
                </a:ext>
              </a:extLst>
            </p:cNvPr>
            <p:cNvSpPr/>
            <p:nvPr userDrawn="1"/>
          </p:nvSpPr>
          <p:spPr>
            <a:xfrm>
              <a:off x="2461791" y="-1637456"/>
              <a:ext cx="2433029" cy="470016"/>
            </a:xfrm>
            <a:prstGeom prst="rect">
              <a:avLst/>
            </a:prstGeom>
            <a:solidFill>
              <a:srgbClr val="8DBD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2" name="Rectangle 11">
              <a:extLst>
                <a:ext uri="{FF2B5EF4-FFF2-40B4-BE49-F238E27FC236}">
                  <a16:creationId xmlns:a16="http://schemas.microsoft.com/office/drawing/2014/main" id="{AD90E16E-CE31-49A7-461B-D7A0B24E83A2}"/>
                </a:ext>
              </a:extLst>
            </p:cNvPr>
            <p:cNvSpPr/>
            <p:nvPr userDrawn="1"/>
          </p:nvSpPr>
          <p:spPr>
            <a:xfrm>
              <a:off x="4890575" y="-1637456"/>
              <a:ext cx="2433029" cy="470016"/>
            </a:xfrm>
            <a:prstGeom prst="rect">
              <a:avLst/>
            </a:prstGeom>
            <a:solidFill>
              <a:srgbClr val="5D91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3" name="Rectangle 12">
              <a:extLst>
                <a:ext uri="{FF2B5EF4-FFF2-40B4-BE49-F238E27FC236}">
                  <a16:creationId xmlns:a16="http://schemas.microsoft.com/office/drawing/2014/main" id="{71C10AC1-0A43-8631-16CD-7764F1C7857E}"/>
                </a:ext>
              </a:extLst>
            </p:cNvPr>
            <p:cNvSpPr/>
            <p:nvPr userDrawn="1"/>
          </p:nvSpPr>
          <p:spPr>
            <a:xfrm>
              <a:off x="7329267" y="-1637456"/>
              <a:ext cx="2433029" cy="470016"/>
            </a:xfrm>
            <a:prstGeom prst="rect">
              <a:avLst/>
            </a:prstGeom>
            <a:solidFill>
              <a:srgbClr val="2B66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4" name="Rectangle 13">
              <a:extLst>
                <a:ext uri="{FF2B5EF4-FFF2-40B4-BE49-F238E27FC236}">
                  <a16:creationId xmlns:a16="http://schemas.microsoft.com/office/drawing/2014/main" id="{843EA04E-7926-0CA3-309A-E149CA3360E5}"/>
                </a:ext>
              </a:extLst>
            </p:cNvPr>
            <p:cNvSpPr/>
            <p:nvPr userDrawn="1"/>
          </p:nvSpPr>
          <p:spPr>
            <a:xfrm>
              <a:off x="9762295" y="-1637456"/>
              <a:ext cx="2433029" cy="470016"/>
            </a:xfrm>
            <a:prstGeom prst="rect">
              <a:avLst/>
            </a:prstGeom>
            <a:solidFill>
              <a:srgbClr val="0F44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5" name="Rectangle 14">
              <a:extLst>
                <a:ext uri="{FF2B5EF4-FFF2-40B4-BE49-F238E27FC236}">
                  <a16:creationId xmlns:a16="http://schemas.microsoft.com/office/drawing/2014/main" id="{9C0F44EE-08C7-80E6-562B-899667C69CFD}"/>
                </a:ext>
              </a:extLst>
            </p:cNvPr>
            <p:cNvSpPr/>
            <p:nvPr userDrawn="1"/>
          </p:nvSpPr>
          <p:spPr>
            <a:xfrm>
              <a:off x="28763" y="-1167440"/>
              <a:ext cx="2433029" cy="470016"/>
            </a:xfrm>
            <a:prstGeom prst="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6" name="Rectangle 15">
              <a:extLst>
                <a:ext uri="{FF2B5EF4-FFF2-40B4-BE49-F238E27FC236}">
                  <a16:creationId xmlns:a16="http://schemas.microsoft.com/office/drawing/2014/main" id="{CCA233AD-D8F8-1A88-D470-F569F2A1D8FC}"/>
                </a:ext>
              </a:extLst>
            </p:cNvPr>
            <p:cNvSpPr/>
            <p:nvPr userDrawn="1"/>
          </p:nvSpPr>
          <p:spPr>
            <a:xfrm>
              <a:off x="2461791" y="-1167440"/>
              <a:ext cx="2433029" cy="470016"/>
            </a:xfrm>
            <a:prstGeom prst="rect">
              <a:avLst/>
            </a:prstGeom>
            <a:solidFill>
              <a:srgbClr val="FBCB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7" name="Rectangle 16">
              <a:extLst>
                <a:ext uri="{FF2B5EF4-FFF2-40B4-BE49-F238E27FC236}">
                  <a16:creationId xmlns:a16="http://schemas.microsoft.com/office/drawing/2014/main" id="{970B00F3-F0B6-5650-606A-C84EE3FFD33A}"/>
                </a:ext>
              </a:extLst>
            </p:cNvPr>
            <p:cNvSpPr/>
            <p:nvPr userDrawn="1"/>
          </p:nvSpPr>
          <p:spPr>
            <a:xfrm>
              <a:off x="4890575" y="-1167440"/>
              <a:ext cx="2433029" cy="470016"/>
            </a:xfrm>
            <a:prstGeom prst="rect">
              <a:avLst/>
            </a:prstGeom>
            <a:solidFill>
              <a:srgbClr val="EC9F0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8" name="Rectangle 17">
              <a:extLst>
                <a:ext uri="{FF2B5EF4-FFF2-40B4-BE49-F238E27FC236}">
                  <a16:creationId xmlns:a16="http://schemas.microsoft.com/office/drawing/2014/main" id="{6DE820D6-2006-4CDA-7018-0C4035E26697}"/>
                </a:ext>
              </a:extLst>
            </p:cNvPr>
            <p:cNvSpPr/>
            <p:nvPr userDrawn="1"/>
          </p:nvSpPr>
          <p:spPr>
            <a:xfrm>
              <a:off x="7329267" y="-1167440"/>
              <a:ext cx="2433029" cy="470016"/>
            </a:xfrm>
            <a:prstGeom prst="rect">
              <a:avLst/>
            </a:prstGeom>
            <a:solidFill>
              <a:srgbClr val="C673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9" name="Rectangle 18">
              <a:extLst>
                <a:ext uri="{FF2B5EF4-FFF2-40B4-BE49-F238E27FC236}">
                  <a16:creationId xmlns:a16="http://schemas.microsoft.com/office/drawing/2014/main" id="{F17D2BBE-9F1F-FCFD-9C6A-89EDE2831FFD}"/>
                </a:ext>
              </a:extLst>
            </p:cNvPr>
            <p:cNvSpPr/>
            <p:nvPr userDrawn="1"/>
          </p:nvSpPr>
          <p:spPr>
            <a:xfrm>
              <a:off x="9762295" y="-1167440"/>
              <a:ext cx="2433029" cy="470016"/>
            </a:xfrm>
            <a:prstGeom prst="rect">
              <a:avLst/>
            </a:prstGeom>
            <a:solidFill>
              <a:srgbClr val="954F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grpSp>
    </p:spTree>
    <p:extLst>
      <p:ext uri="{BB962C8B-B14F-4D97-AF65-F5344CB8AC3E}">
        <p14:creationId xmlns:p14="http://schemas.microsoft.com/office/powerpoint/2010/main" val="2800257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ocess Infographic">
    <p:spTree>
      <p:nvGrpSpPr>
        <p:cNvPr id="1" name=""/>
        <p:cNvGrpSpPr/>
        <p:nvPr/>
      </p:nvGrpSpPr>
      <p:grpSpPr>
        <a:xfrm>
          <a:off x="0" y="0"/>
          <a:ext cx="0" cy="0"/>
          <a:chOff x="0" y="0"/>
          <a:chExt cx="0" cy="0"/>
        </a:xfrm>
      </p:grpSpPr>
      <p:sp>
        <p:nvSpPr>
          <p:cNvPr id="46" name="Freeform 70">
            <a:extLst>
              <a:ext uri="{FF2B5EF4-FFF2-40B4-BE49-F238E27FC236}">
                <a16:creationId xmlns:a16="http://schemas.microsoft.com/office/drawing/2014/main" id="{D5EE4931-6768-D7C6-B027-6E2083949137}"/>
              </a:ext>
            </a:extLst>
          </p:cNvPr>
          <p:cNvSpPr>
            <a:spLocks noChangeArrowheads="1"/>
          </p:cNvSpPr>
          <p:nvPr userDrawn="1"/>
        </p:nvSpPr>
        <p:spPr bwMode="auto">
          <a:xfrm>
            <a:off x="9767053" y="2794110"/>
            <a:ext cx="2103795" cy="2592127"/>
          </a:xfrm>
          <a:prstGeom prst="roundRect">
            <a:avLst>
              <a:gd name="adj" fmla="val 4872"/>
            </a:avLst>
          </a:prstGeom>
          <a:solidFill>
            <a:srgbClr val="EE6D26"/>
          </a:solidFill>
          <a:ln>
            <a:noFill/>
          </a:ln>
          <a:effectLst/>
        </p:spPr>
        <p:txBody>
          <a:bodyPr wrap="none" anchor="ctr"/>
          <a:lstStyle/>
          <a:p>
            <a:endParaRPr lang="en-US" sz="900">
              <a:latin typeface="+mn-lt"/>
            </a:endParaRPr>
          </a:p>
        </p:txBody>
      </p:sp>
      <p:sp>
        <p:nvSpPr>
          <p:cNvPr id="45" name="Freeform 70">
            <a:extLst>
              <a:ext uri="{FF2B5EF4-FFF2-40B4-BE49-F238E27FC236}">
                <a16:creationId xmlns:a16="http://schemas.microsoft.com/office/drawing/2014/main" id="{5C7026B2-F8D8-FAB2-1088-B31F96540BE3}"/>
              </a:ext>
            </a:extLst>
          </p:cNvPr>
          <p:cNvSpPr>
            <a:spLocks noChangeArrowheads="1"/>
          </p:cNvSpPr>
          <p:nvPr userDrawn="1"/>
        </p:nvSpPr>
        <p:spPr bwMode="auto">
          <a:xfrm>
            <a:off x="6750804" y="2794110"/>
            <a:ext cx="2103795" cy="2592127"/>
          </a:xfrm>
          <a:prstGeom prst="roundRect">
            <a:avLst>
              <a:gd name="adj" fmla="val 4872"/>
            </a:avLst>
          </a:prstGeom>
          <a:solidFill>
            <a:srgbClr val="3477C2"/>
          </a:solidFill>
          <a:ln>
            <a:noFill/>
          </a:ln>
          <a:effectLst/>
        </p:spPr>
        <p:txBody>
          <a:bodyPr wrap="none" anchor="ctr"/>
          <a:lstStyle/>
          <a:p>
            <a:endParaRPr lang="en-US" sz="900">
              <a:latin typeface="+mn-lt"/>
            </a:endParaRPr>
          </a:p>
        </p:txBody>
      </p:sp>
      <p:sp>
        <p:nvSpPr>
          <p:cNvPr id="44" name="Freeform 70">
            <a:extLst>
              <a:ext uri="{FF2B5EF4-FFF2-40B4-BE49-F238E27FC236}">
                <a16:creationId xmlns:a16="http://schemas.microsoft.com/office/drawing/2014/main" id="{5186F264-49D3-4090-823A-02893CD72C91}"/>
              </a:ext>
            </a:extLst>
          </p:cNvPr>
          <p:cNvSpPr>
            <a:spLocks noChangeArrowheads="1"/>
          </p:cNvSpPr>
          <p:nvPr userDrawn="1"/>
        </p:nvSpPr>
        <p:spPr bwMode="auto">
          <a:xfrm>
            <a:off x="3731250" y="2794110"/>
            <a:ext cx="2103795" cy="2592127"/>
          </a:xfrm>
          <a:prstGeom prst="roundRect">
            <a:avLst>
              <a:gd name="adj" fmla="val 4872"/>
            </a:avLst>
          </a:prstGeom>
          <a:solidFill>
            <a:srgbClr val="ED9F0A"/>
          </a:solidFill>
          <a:ln>
            <a:noFill/>
          </a:ln>
          <a:effectLst/>
        </p:spPr>
        <p:txBody>
          <a:bodyPr wrap="none" anchor="ctr"/>
          <a:lstStyle/>
          <a:p>
            <a:endParaRPr lang="en-US" sz="900">
              <a:latin typeface="+mn-lt"/>
            </a:endParaRPr>
          </a:p>
        </p:txBody>
      </p:sp>
      <p:sp>
        <p:nvSpPr>
          <p:cNvPr id="6" name="Text Placeholder 3">
            <a:extLst>
              <a:ext uri="{FF2B5EF4-FFF2-40B4-BE49-F238E27FC236}">
                <a16:creationId xmlns:a16="http://schemas.microsoft.com/office/drawing/2014/main" id="{9BE8DAE2-BD49-4694-A73D-9CC18C669459}"/>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7" name="Title 1">
            <a:extLst>
              <a:ext uri="{FF2B5EF4-FFF2-40B4-BE49-F238E27FC236}">
                <a16:creationId xmlns:a16="http://schemas.microsoft.com/office/drawing/2014/main" id="{E848783A-CDBC-A2A8-0CA7-404193BEBCE5}"/>
              </a:ext>
            </a:extLst>
          </p:cNvPr>
          <p:cNvSpPr>
            <a:spLocks noGrp="1"/>
          </p:cNvSpPr>
          <p:nvPr>
            <p:ph type="title"/>
          </p:nvPr>
        </p:nvSpPr>
        <p:spPr>
          <a:xfrm>
            <a:off x="304799" y="248594"/>
            <a:ext cx="11582401" cy="475306"/>
          </a:xfrm>
        </p:spPr>
        <p:txBody>
          <a:bodyPr anchor="t" anchorCtr="0"/>
          <a:lstStyle/>
          <a:p>
            <a:r>
              <a:rPr lang="en-US"/>
              <a:t>Click to edit Master title style</a:t>
            </a:r>
          </a:p>
        </p:txBody>
      </p:sp>
      <p:sp>
        <p:nvSpPr>
          <p:cNvPr id="3" name="Freeform 70">
            <a:extLst>
              <a:ext uri="{FF2B5EF4-FFF2-40B4-BE49-F238E27FC236}">
                <a16:creationId xmlns:a16="http://schemas.microsoft.com/office/drawing/2014/main" id="{AC3006C4-BF8C-8B98-57E0-4C75052BF3A9}"/>
              </a:ext>
            </a:extLst>
          </p:cNvPr>
          <p:cNvSpPr>
            <a:spLocks noChangeArrowheads="1"/>
          </p:cNvSpPr>
          <p:nvPr userDrawn="1"/>
        </p:nvSpPr>
        <p:spPr bwMode="auto">
          <a:xfrm>
            <a:off x="717636" y="2794110"/>
            <a:ext cx="2103795" cy="2592127"/>
          </a:xfrm>
          <a:prstGeom prst="roundRect">
            <a:avLst>
              <a:gd name="adj" fmla="val 4872"/>
            </a:avLst>
          </a:prstGeom>
          <a:solidFill>
            <a:srgbClr val="5D910D"/>
          </a:solidFill>
          <a:ln>
            <a:solidFill>
              <a:srgbClr val="EC9F0B"/>
            </a:solidFill>
          </a:ln>
          <a:effectLst/>
        </p:spPr>
        <p:txBody>
          <a:bodyPr wrap="none" anchor="ctr"/>
          <a:lstStyle/>
          <a:p>
            <a:endParaRPr lang="en-US" sz="900">
              <a:latin typeface="+mn-lt"/>
            </a:endParaRPr>
          </a:p>
        </p:txBody>
      </p:sp>
      <p:sp>
        <p:nvSpPr>
          <p:cNvPr id="32" name="Text Placeholder 31">
            <a:extLst>
              <a:ext uri="{FF2B5EF4-FFF2-40B4-BE49-F238E27FC236}">
                <a16:creationId xmlns:a16="http://schemas.microsoft.com/office/drawing/2014/main" id="{1C4BDBAB-14DB-197F-8EA1-A4026CDC500C}"/>
              </a:ext>
            </a:extLst>
          </p:cNvPr>
          <p:cNvSpPr>
            <a:spLocks noGrp="1"/>
          </p:cNvSpPr>
          <p:nvPr>
            <p:ph type="body" sz="quarter" idx="13"/>
          </p:nvPr>
        </p:nvSpPr>
        <p:spPr>
          <a:xfrm>
            <a:off x="830263" y="2892425"/>
            <a:ext cx="1866900" cy="2367638"/>
          </a:xfrm>
        </p:spPr>
        <p:txBody>
          <a:bodyPr/>
          <a:lstStyle>
            <a:lvl1pPr algn="ctr">
              <a:defRPr sz="1400" b="1">
                <a:solidFill>
                  <a:schemeClr val="bg1"/>
                </a:solidFill>
                <a:latin typeface="+mn-lt"/>
              </a:defRPr>
            </a:lvl1pPr>
            <a:lvl2pPr marL="0" indent="0" algn="ctr">
              <a:buNone/>
              <a:defRPr sz="1200">
                <a:solidFill>
                  <a:schemeClr val="bg1"/>
                </a:solidFill>
                <a:latin typeface="+mn-lt"/>
              </a:defRPr>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33" name="Text Placeholder 31">
            <a:extLst>
              <a:ext uri="{FF2B5EF4-FFF2-40B4-BE49-F238E27FC236}">
                <a16:creationId xmlns:a16="http://schemas.microsoft.com/office/drawing/2014/main" id="{C3DFAD5D-F262-E524-900F-B81C0FA826EE}"/>
              </a:ext>
            </a:extLst>
          </p:cNvPr>
          <p:cNvSpPr>
            <a:spLocks noGrp="1"/>
          </p:cNvSpPr>
          <p:nvPr>
            <p:ph type="body" sz="quarter" idx="14"/>
          </p:nvPr>
        </p:nvSpPr>
        <p:spPr>
          <a:xfrm>
            <a:off x="3848324" y="2892425"/>
            <a:ext cx="1866900" cy="2367638"/>
          </a:xfrm>
        </p:spPr>
        <p:txBody>
          <a:bodyPr/>
          <a:lstStyle>
            <a:lvl1pPr algn="ctr">
              <a:defRPr sz="1400" b="1">
                <a:solidFill>
                  <a:schemeClr val="bg1"/>
                </a:solidFill>
                <a:latin typeface="+mn-lt"/>
              </a:defRPr>
            </a:lvl1pPr>
            <a:lvl2pPr marL="0" indent="0" algn="ctr">
              <a:buNone/>
              <a:defRPr sz="1200">
                <a:solidFill>
                  <a:schemeClr val="bg1"/>
                </a:solidFill>
                <a:latin typeface="+mn-lt"/>
              </a:defRPr>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34" name="Text Placeholder 31">
            <a:extLst>
              <a:ext uri="{FF2B5EF4-FFF2-40B4-BE49-F238E27FC236}">
                <a16:creationId xmlns:a16="http://schemas.microsoft.com/office/drawing/2014/main" id="{8F99D252-4EB7-03DB-8C58-53B69DD87611}"/>
              </a:ext>
            </a:extLst>
          </p:cNvPr>
          <p:cNvSpPr>
            <a:spLocks noGrp="1"/>
          </p:cNvSpPr>
          <p:nvPr>
            <p:ph type="body" sz="quarter" idx="15"/>
          </p:nvPr>
        </p:nvSpPr>
        <p:spPr>
          <a:xfrm>
            <a:off x="6869251" y="2892425"/>
            <a:ext cx="1866900" cy="2367638"/>
          </a:xfrm>
        </p:spPr>
        <p:txBody>
          <a:bodyPr/>
          <a:lstStyle>
            <a:lvl1pPr algn="ctr">
              <a:defRPr sz="1400" b="1">
                <a:solidFill>
                  <a:schemeClr val="bg1"/>
                </a:solidFill>
                <a:latin typeface="+mn-lt"/>
              </a:defRPr>
            </a:lvl1pPr>
            <a:lvl2pPr marL="0" indent="0" algn="ctr">
              <a:buNone/>
              <a:defRPr sz="1200">
                <a:solidFill>
                  <a:schemeClr val="bg1"/>
                </a:solidFill>
                <a:latin typeface="+mn-lt"/>
              </a:defRPr>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35" name="Text Placeholder 31">
            <a:extLst>
              <a:ext uri="{FF2B5EF4-FFF2-40B4-BE49-F238E27FC236}">
                <a16:creationId xmlns:a16="http://schemas.microsoft.com/office/drawing/2014/main" id="{A2DE66A0-1FC8-776D-2462-D49E64DC1A70}"/>
              </a:ext>
            </a:extLst>
          </p:cNvPr>
          <p:cNvSpPr>
            <a:spLocks noGrp="1"/>
          </p:cNvSpPr>
          <p:nvPr>
            <p:ph type="body" sz="quarter" idx="16"/>
          </p:nvPr>
        </p:nvSpPr>
        <p:spPr>
          <a:xfrm>
            <a:off x="9901852" y="2892425"/>
            <a:ext cx="1866900" cy="2367638"/>
          </a:xfrm>
        </p:spPr>
        <p:txBody>
          <a:bodyPr/>
          <a:lstStyle>
            <a:lvl1pPr algn="ctr">
              <a:defRPr sz="1400" b="1">
                <a:solidFill>
                  <a:schemeClr val="bg1"/>
                </a:solidFill>
                <a:latin typeface="+mn-lt"/>
              </a:defRPr>
            </a:lvl1pPr>
            <a:lvl2pPr marL="0" indent="0" algn="ctr">
              <a:buNone/>
              <a:defRPr sz="1200">
                <a:solidFill>
                  <a:schemeClr val="bg1"/>
                </a:solidFill>
                <a:latin typeface="+mn-lt"/>
              </a:defRPr>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40" name="Picture Placeholder 36">
            <a:extLst>
              <a:ext uri="{FF2B5EF4-FFF2-40B4-BE49-F238E27FC236}">
                <a16:creationId xmlns:a16="http://schemas.microsoft.com/office/drawing/2014/main" id="{D08A5CBB-3497-CA70-D127-FA55FDAC516B}"/>
              </a:ext>
            </a:extLst>
          </p:cNvPr>
          <p:cNvSpPr>
            <a:spLocks noGrp="1"/>
          </p:cNvSpPr>
          <p:nvPr>
            <p:ph type="pic" sz="quarter" idx="20"/>
          </p:nvPr>
        </p:nvSpPr>
        <p:spPr>
          <a:xfrm>
            <a:off x="10492402" y="1997210"/>
            <a:ext cx="685800" cy="687387"/>
          </a:xfrm>
        </p:spPr>
        <p:txBody>
          <a:bodyPr anchor="ctr" anchorCtr="0"/>
          <a:lstStyle>
            <a:lvl1pPr algn="ctr">
              <a:defRPr sz="1050">
                <a:latin typeface="Gilroy Medium" panose="00000600000000000000" pitchFamily="50" charset="0"/>
              </a:defRPr>
            </a:lvl1pPr>
          </a:lstStyle>
          <a:p>
            <a:r>
              <a:rPr lang="en-US"/>
              <a:t>Click icon to add picture</a:t>
            </a:r>
          </a:p>
        </p:txBody>
      </p:sp>
      <p:cxnSp>
        <p:nvCxnSpPr>
          <p:cNvPr id="50" name="Connector: Elbow 49">
            <a:extLst>
              <a:ext uri="{FF2B5EF4-FFF2-40B4-BE49-F238E27FC236}">
                <a16:creationId xmlns:a16="http://schemas.microsoft.com/office/drawing/2014/main" id="{29B0CE01-1AEF-7DC2-5A09-00BFA065DFED}"/>
              </a:ext>
            </a:extLst>
          </p:cNvPr>
          <p:cNvCxnSpPr>
            <a:cxnSpLocks/>
          </p:cNvCxnSpPr>
          <p:nvPr userDrawn="1"/>
        </p:nvCxnSpPr>
        <p:spPr>
          <a:xfrm rot="16200000" flipV="1">
            <a:off x="6282073" y="-2841222"/>
            <a:ext cx="12700" cy="9049417"/>
          </a:xfrm>
          <a:prstGeom prst="bentConnector3">
            <a:avLst>
              <a:gd name="adj1" fmla="val 1800000"/>
            </a:avLst>
          </a:prstGeom>
          <a:ln w="22225">
            <a:solidFill>
              <a:srgbClr val="02355A"/>
            </a:solidFill>
            <a:headEnd type="oval" w="lg" len="lg"/>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058BB28F-B3C4-241F-51D9-6B9A6C5D832E}"/>
              </a:ext>
            </a:extLst>
          </p:cNvPr>
          <p:cNvCxnSpPr>
            <a:cxnSpLocks/>
          </p:cNvCxnSpPr>
          <p:nvPr userDrawn="1"/>
        </p:nvCxnSpPr>
        <p:spPr>
          <a:xfrm rot="16200000" flipH="1">
            <a:off x="6294244" y="1124443"/>
            <a:ext cx="12700" cy="9049417"/>
          </a:xfrm>
          <a:prstGeom prst="bentConnector3">
            <a:avLst>
              <a:gd name="adj1" fmla="val 2769236"/>
            </a:avLst>
          </a:prstGeom>
          <a:ln w="22225" cap="rnd">
            <a:solidFill>
              <a:srgbClr val="02355A"/>
            </a:solidFill>
            <a:headEnd type="oval" w="lg" len="lg"/>
            <a:tailEnd type="triangle"/>
          </a:ln>
        </p:spPr>
        <p:style>
          <a:lnRef idx="1">
            <a:schemeClr val="accent1"/>
          </a:lnRef>
          <a:fillRef idx="0">
            <a:schemeClr val="accent1"/>
          </a:fillRef>
          <a:effectRef idx="0">
            <a:schemeClr val="accent1"/>
          </a:effectRef>
          <a:fontRef idx="minor">
            <a:schemeClr val="tx1"/>
          </a:fontRef>
        </p:style>
      </p:cxnSp>
      <p:sp>
        <p:nvSpPr>
          <p:cNvPr id="8" name="Picture Placeholder 36">
            <a:extLst>
              <a:ext uri="{FF2B5EF4-FFF2-40B4-BE49-F238E27FC236}">
                <a16:creationId xmlns:a16="http://schemas.microsoft.com/office/drawing/2014/main" id="{9713158F-8810-66D4-768E-CBBC238CE34A}"/>
              </a:ext>
            </a:extLst>
          </p:cNvPr>
          <p:cNvSpPr>
            <a:spLocks noGrp="1"/>
          </p:cNvSpPr>
          <p:nvPr>
            <p:ph type="pic" sz="quarter" idx="21"/>
          </p:nvPr>
        </p:nvSpPr>
        <p:spPr>
          <a:xfrm>
            <a:off x="7467848" y="1997210"/>
            <a:ext cx="685800" cy="687387"/>
          </a:xfrm>
        </p:spPr>
        <p:txBody>
          <a:bodyPr anchor="ctr" anchorCtr="0"/>
          <a:lstStyle>
            <a:lvl1pPr algn="ctr">
              <a:defRPr sz="1050">
                <a:latin typeface="Gilroy Medium" panose="00000600000000000000" pitchFamily="50" charset="0"/>
              </a:defRPr>
            </a:lvl1pPr>
          </a:lstStyle>
          <a:p>
            <a:r>
              <a:rPr lang="en-US"/>
              <a:t>Click icon to add picture</a:t>
            </a:r>
          </a:p>
        </p:txBody>
      </p:sp>
      <p:sp>
        <p:nvSpPr>
          <p:cNvPr id="10" name="Picture Placeholder 36">
            <a:extLst>
              <a:ext uri="{FF2B5EF4-FFF2-40B4-BE49-F238E27FC236}">
                <a16:creationId xmlns:a16="http://schemas.microsoft.com/office/drawing/2014/main" id="{2396E205-D7EC-5B8B-C662-D776223185C6}"/>
              </a:ext>
            </a:extLst>
          </p:cNvPr>
          <p:cNvSpPr>
            <a:spLocks noGrp="1"/>
          </p:cNvSpPr>
          <p:nvPr>
            <p:ph type="pic" sz="quarter" idx="22"/>
          </p:nvPr>
        </p:nvSpPr>
        <p:spPr>
          <a:xfrm>
            <a:off x="4457362" y="1997210"/>
            <a:ext cx="685800" cy="687387"/>
          </a:xfrm>
        </p:spPr>
        <p:txBody>
          <a:bodyPr anchor="ctr" anchorCtr="0"/>
          <a:lstStyle>
            <a:lvl1pPr algn="ctr">
              <a:defRPr sz="1050">
                <a:latin typeface="Gilroy Medium" panose="00000600000000000000" pitchFamily="50" charset="0"/>
              </a:defRPr>
            </a:lvl1pPr>
          </a:lstStyle>
          <a:p>
            <a:r>
              <a:rPr lang="en-US"/>
              <a:t>Click icon to add picture</a:t>
            </a:r>
          </a:p>
        </p:txBody>
      </p:sp>
      <p:sp>
        <p:nvSpPr>
          <p:cNvPr id="12" name="Picture Placeholder 36">
            <a:extLst>
              <a:ext uri="{FF2B5EF4-FFF2-40B4-BE49-F238E27FC236}">
                <a16:creationId xmlns:a16="http://schemas.microsoft.com/office/drawing/2014/main" id="{292F6024-F61C-4204-37DB-DAD42342B0FF}"/>
              </a:ext>
            </a:extLst>
          </p:cNvPr>
          <p:cNvSpPr>
            <a:spLocks noGrp="1"/>
          </p:cNvSpPr>
          <p:nvPr>
            <p:ph type="pic" sz="quarter" idx="23"/>
          </p:nvPr>
        </p:nvSpPr>
        <p:spPr>
          <a:xfrm>
            <a:off x="1432808" y="1997210"/>
            <a:ext cx="685800" cy="687387"/>
          </a:xfrm>
        </p:spPr>
        <p:txBody>
          <a:bodyPr anchor="ctr" anchorCtr="0"/>
          <a:lstStyle>
            <a:lvl1pPr algn="ctr">
              <a:defRPr sz="1050">
                <a:latin typeface="Gilroy Medium" panose="00000600000000000000" pitchFamily="50" charset="0"/>
              </a:defRPr>
            </a:lvl1pPr>
          </a:lstStyle>
          <a:p>
            <a:r>
              <a:rPr lang="en-US"/>
              <a:t>Click icon to add picture</a:t>
            </a:r>
          </a:p>
        </p:txBody>
      </p:sp>
      <p:sp>
        <p:nvSpPr>
          <p:cNvPr id="13" name="Text Placeholder 12">
            <a:extLst>
              <a:ext uri="{FF2B5EF4-FFF2-40B4-BE49-F238E27FC236}">
                <a16:creationId xmlns:a16="http://schemas.microsoft.com/office/drawing/2014/main" id="{38BF3F9C-F0C7-4109-DB00-AF74113D61B4}"/>
              </a:ext>
            </a:extLst>
          </p:cNvPr>
          <p:cNvSpPr>
            <a:spLocks noGrp="1"/>
          </p:cNvSpPr>
          <p:nvPr>
            <p:ph type="body" sz="quarter" idx="24"/>
          </p:nvPr>
        </p:nvSpPr>
        <p:spPr>
          <a:xfrm>
            <a:off x="670898" y="1993900"/>
            <a:ext cx="685800" cy="687388"/>
          </a:xfrm>
        </p:spPr>
        <p:txBody>
          <a:bodyPr anchor="ctr" anchorCtr="0"/>
          <a:lstStyle>
            <a:lvl1pPr algn="r">
              <a:defRPr lang="en-US" sz="3800" b="0" kern="1200" spc="-145" dirty="0" smtClean="0">
                <a:solidFill>
                  <a:srgbClr val="5D910D"/>
                </a:solidFill>
                <a:latin typeface="+mj-lt"/>
                <a:ea typeface="+mn-ea"/>
                <a:cs typeface="+mn-cs"/>
              </a:defRPr>
            </a:lvl1pPr>
          </a:lstStyle>
          <a:p>
            <a:pPr lvl="0"/>
            <a:r>
              <a:rPr lang="en-US"/>
              <a:t>Click to edit Master text styles</a:t>
            </a:r>
          </a:p>
        </p:txBody>
      </p:sp>
      <p:sp>
        <p:nvSpPr>
          <p:cNvPr id="14" name="Text Placeholder 12">
            <a:extLst>
              <a:ext uri="{FF2B5EF4-FFF2-40B4-BE49-F238E27FC236}">
                <a16:creationId xmlns:a16="http://schemas.microsoft.com/office/drawing/2014/main" id="{8D37CBEA-5986-8685-64C5-183A3630D19A}"/>
              </a:ext>
            </a:extLst>
          </p:cNvPr>
          <p:cNvSpPr>
            <a:spLocks noGrp="1"/>
          </p:cNvSpPr>
          <p:nvPr>
            <p:ph type="body" sz="quarter" idx="25"/>
          </p:nvPr>
        </p:nvSpPr>
        <p:spPr>
          <a:xfrm>
            <a:off x="3695452" y="1993900"/>
            <a:ext cx="685800" cy="687388"/>
          </a:xfrm>
        </p:spPr>
        <p:txBody>
          <a:bodyPr anchor="ctr" anchorCtr="0"/>
          <a:lstStyle>
            <a:lvl1pPr algn="r">
              <a:defRPr lang="en-US" sz="3800" b="0" kern="1200" spc="-145" dirty="0" smtClean="0">
                <a:solidFill>
                  <a:srgbClr val="ED9F0A"/>
                </a:solidFill>
                <a:latin typeface="+mj-lt"/>
                <a:ea typeface="+mn-ea"/>
                <a:cs typeface="+mn-cs"/>
              </a:defRPr>
            </a:lvl1pPr>
          </a:lstStyle>
          <a:p>
            <a:pPr lvl="0"/>
            <a:r>
              <a:rPr lang="en-US"/>
              <a:t>Click to edit Master text styles</a:t>
            </a:r>
          </a:p>
        </p:txBody>
      </p:sp>
      <p:sp>
        <p:nvSpPr>
          <p:cNvPr id="15" name="Text Placeholder 12">
            <a:extLst>
              <a:ext uri="{FF2B5EF4-FFF2-40B4-BE49-F238E27FC236}">
                <a16:creationId xmlns:a16="http://schemas.microsoft.com/office/drawing/2014/main" id="{0075EE09-9833-7B6A-B2A7-B69759074A10}"/>
              </a:ext>
            </a:extLst>
          </p:cNvPr>
          <p:cNvSpPr>
            <a:spLocks noGrp="1"/>
          </p:cNvSpPr>
          <p:nvPr>
            <p:ph type="body" sz="quarter" idx="26"/>
          </p:nvPr>
        </p:nvSpPr>
        <p:spPr>
          <a:xfrm>
            <a:off x="6720006" y="1993900"/>
            <a:ext cx="685800" cy="687388"/>
          </a:xfrm>
        </p:spPr>
        <p:txBody>
          <a:bodyPr anchor="ctr" anchorCtr="0"/>
          <a:lstStyle>
            <a:lvl1pPr marL="0" algn="r" defTabSz="457200" rtl="0" eaLnBrk="1" latinLnBrk="0" hangingPunct="1">
              <a:defRPr lang="en-US" sz="3800" b="0" kern="1200" spc="-145" dirty="0" smtClean="0">
                <a:solidFill>
                  <a:srgbClr val="3476C2"/>
                </a:solidFill>
                <a:latin typeface="+mj-lt"/>
                <a:ea typeface="+mn-ea"/>
                <a:cs typeface="+mn-cs"/>
              </a:defRPr>
            </a:lvl1pPr>
          </a:lstStyle>
          <a:p>
            <a:pPr lvl="0"/>
            <a:r>
              <a:rPr lang="en-US"/>
              <a:t>Click to edit Master text styles</a:t>
            </a:r>
          </a:p>
        </p:txBody>
      </p:sp>
      <p:sp>
        <p:nvSpPr>
          <p:cNvPr id="16" name="Text Placeholder 12">
            <a:extLst>
              <a:ext uri="{FF2B5EF4-FFF2-40B4-BE49-F238E27FC236}">
                <a16:creationId xmlns:a16="http://schemas.microsoft.com/office/drawing/2014/main" id="{7D74A55F-30E7-13F2-182C-700DAD28FC09}"/>
              </a:ext>
            </a:extLst>
          </p:cNvPr>
          <p:cNvSpPr>
            <a:spLocks noGrp="1"/>
          </p:cNvSpPr>
          <p:nvPr>
            <p:ph type="body" sz="quarter" idx="27"/>
          </p:nvPr>
        </p:nvSpPr>
        <p:spPr>
          <a:xfrm>
            <a:off x="9730492" y="1993900"/>
            <a:ext cx="685800" cy="687388"/>
          </a:xfrm>
        </p:spPr>
        <p:txBody>
          <a:bodyPr anchor="ctr" anchorCtr="0"/>
          <a:lstStyle>
            <a:lvl1pPr marL="0" algn="r" defTabSz="457200" rtl="0" eaLnBrk="1" latinLnBrk="0" hangingPunct="1">
              <a:defRPr lang="en-US" sz="3800" b="0" kern="1200" spc="-145" dirty="0" smtClean="0">
                <a:solidFill>
                  <a:srgbClr val="EE6C26"/>
                </a:solidFill>
                <a:latin typeface="+mj-lt"/>
                <a:ea typeface="+mn-ea"/>
                <a:cs typeface="+mn-cs"/>
              </a:defRPr>
            </a:lvl1pPr>
          </a:lstStyle>
          <a:p>
            <a:pPr lvl="0"/>
            <a:r>
              <a:rPr lang="en-US"/>
              <a:t>Click to edit Master text styles</a:t>
            </a:r>
          </a:p>
        </p:txBody>
      </p:sp>
      <p:sp>
        <p:nvSpPr>
          <p:cNvPr id="4" name="TextBox 3">
            <a:extLst>
              <a:ext uri="{FF2B5EF4-FFF2-40B4-BE49-F238E27FC236}">
                <a16:creationId xmlns:a16="http://schemas.microsoft.com/office/drawing/2014/main" id="{39C5FE2C-6563-2395-ECAC-48A9F9F30DCE}"/>
              </a:ext>
            </a:extLst>
          </p:cNvPr>
          <p:cNvSpPr txBox="1"/>
          <p:nvPr userDrawn="1"/>
        </p:nvSpPr>
        <p:spPr>
          <a:xfrm>
            <a:off x="766119" y="6586151"/>
            <a:ext cx="0" cy="0"/>
          </a:xfrm>
          <a:prstGeom prst="rect">
            <a:avLst/>
          </a:prstGeom>
          <a:noFill/>
        </p:spPr>
        <p:txBody>
          <a:bodyPr wrap="none" lIns="0" tIns="0" rIns="0" bIns="0" rtlCol="0">
            <a:noAutofit/>
          </a:bodyPr>
          <a:lstStyle/>
          <a:p>
            <a:pPr algn="l"/>
            <a:endParaRPr lang="en-US" sz="1600" err="1">
              <a:solidFill>
                <a:schemeClr val="tx2"/>
              </a:solidFill>
            </a:endParaRPr>
          </a:p>
        </p:txBody>
      </p:sp>
    </p:spTree>
    <p:extLst>
      <p:ext uri="{BB962C8B-B14F-4D97-AF65-F5344CB8AC3E}">
        <p14:creationId xmlns:p14="http://schemas.microsoft.com/office/powerpoint/2010/main" val="1056186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harts + Copy - Drinks">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AA7C169-86D5-4825-A629-FE123F71D43B}"/>
              </a:ext>
            </a:extLst>
          </p:cNvPr>
          <p:cNvSpPr>
            <a:spLocks noGrp="1"/>
          </p:cNvSpPr>
          <p:nvPr>
            <p:ph type="ftr" sz="quarter" idx="12"/>
          </p:nvPr>
        </p:nvSpPr>
        <p:spPr/>
        <p:txBody>
          <a:bodyPr/>
          <a:lstStyle>
            <a:lvl1pPr>
              <a:defRPr>
                <a:solidFill>
                  <a:srgbClr val="2B660F"/>
                </a:solidFill>
                <a:latin typeface="+mn-lt"/>
              </a:defRPr>
            </a:lvl1pPr>
          </a:lstStyle>
          <a:p>
            <a:endParaRPr lang="en-US"/>
          </a:p>
        </p:txBody>
      </p:sp>
      <p:sp>
        <p:nvSpPr>
          <p:cNvPr id="8" name="Chart Placeholder 10">
            <a:extLst>
              <a:ext uri="{FF2B5EF4-FFF2-40B4-BE49-F238E27FC236}">
                <a16:creationId xmlns:a16="http://schemas.microsoft.com/office/drawing/2014/main" id="{36135DED-36D8-99A2-BEEE-C339F63E6A0A}"/>
              </a:ext>
            </a:extLst>
          </p:cNvPr>
          <p:cNvSpPr>
            <a:spLocks noGrp="1"/>
          </p:cNvSpPr>
          <p:nvPr>
            <p:ph type="chart" sz="quarter" idx="49"/>
          </p:nvPr>
        </p:nvSpPr>
        <p:spPr>
          <a:xfrm>
            <a:off x="304796" y="1219201"/>
            <a:ext cx="3657595" cy="3200400"/>
          </a:xfrm>
          <a:noFill/>
        </p:spPr>
        <p:txBody>
          <a:bodyPr/>
          <a:lstStyle>
            <a:lvl1pPr>
              <a:defRPr>
                <a:solidFill>
                  <a:srgbClr val="2B660F"/>
                </a:solidFill>
                <a:latin typeface="+mn-lt"/>
              </a:defRPr>
            </a:lvl1pPr>
          </a:lstStyle>
          <a:p>
            <a:r>
              <a:rPr lang="en-US"/>
              <a:t>Click icon to add chart</a:t>
            </a:r>
          </a:p>
        </p:txBody>
      </p:sp>
      <p:sp>
        <p:nvSpPr>
          <p:cNvPr id="12" name="Text Placeholder 11">
            <a:extLst>
              <a:ext uri="{FF2B5EF4-FFF2-40B4-BE49-F238E27FC236}">
                <a16:creationId xmlns:a16="http://schemas.microsoft.com/office/drawing/2014/main" id="{C7C648F1-B735-FA9C-BE4E-ED579776AE47}"/>
              </a:ext>
            </a:extLst>
          </p:cNvPr>
          <p:cNvSpPr>
            <a:spLocks noGrp="1"/>
          </p:cNvSpPr>
          <p:nvPr>
            <p:ph type="body" sz="quarter" idx="50"/>
          </p:nvPr>
        </p:nvSpPr>
        <p:spPr>
          <a:xfrm>
            <a:off x="304800" y="4419601"/>
            <a:ext cx="3657584" cy="1349374"/>
          </a:xfrm>
          <a:solidFill>
            <a:srgbClr val="5D910D"/>
          </a:solidFill>
        </p:spPr>
        <p:txBody>
          <a:bodyPr lIns="182880" tIns="182880" rIns="91440"/>
          <a:lstStyle>
            <a:lvl1pPr>
              <a:buClr>
                <a:schemeClr val="bg1"/>
              </a:buClr>
              <a:defRPr sz="1400">
                <a:solidFill>
                  <a:schemeClr val="bg1"/>
                </a:solidFill>
                <a:latin typeface="+mn-lt"/>
              </a:defRPr>
            </a:lvl1pPr>
            <a:lvl2pPr>
              <a:buClr>
                <a:schemeClr val="bg1"/>
              </a:buClr>
              <a:defRPr sz="1200">
                <a:solidFill>
                  <a:schemeClr val="bg1"/>
                </a:solidFill>
                <a:latin typeface="+mn-lt"/>
              </a:defRPr>
            </a:lvl2pPr>
            <a:lvl3pPr>
              <a:buClr>
                <a:schemeClr val="bg1"/>
              </a:buClr>
              <a:defRPr sz="1100">
                <a:solidFill>
                  <a:schemeClr val="bg1"/>
                </a:solidFill>
                <a:latin typeface="+mn-lt"/>
              </a:defRPr>
            </a:lvl3pPr>
            <a:lvl4pPr>
              <a:defRPr sz="105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3" name="Text Placeholder 11">
            <a:extLst>
              <a:ext uri="{FF2B5EF4-FFF2-40B4-BE49-F238E27FC236}">
                <a16:creationId xmlns:a16="http://schemas.microsoft.com/office/drawing/2014/main" id="{391085A7-EBBF-EF8B-5149-D4D78AF6BD74}"/>
              </a:ext>
            </a:extLst>
          </p:cNvPr>
          <p:cNvSpPr>
            <a:spLocks noGrp="1"/>
          </p:cNvSpPr>
          <p:nvPr>
            <p:ph type="body" sz="quarter" idx="51"/>
          </p:nvPr>
        </p:nvSpPr>
        <p:spPr>
          <a:xfrm>
            <a:off x="4267186" y="4419601"/>
            <a:ext cx="3657613" cy="1349374"/>
          </a:xfrm>
          <a:solidFill>
            <a:srgbClr val="5D910D"/>
          </a:solidFill>
        </p:spPr>
        <p:txBody>
          <a:bodyPr lIns="182880" tIns="182880" rIns="91440"/>
          <a:lstStyle>
            <a:lvl1pPr>
              <a:buClr>
                <a:schemeClr val="bg1"/>
              </a:buClr>
              <a:defRPr sz="1400">
                <a:solidFill>
                  <a:schemeClr val="bg1"/>
                </a:solidFill>
                <a:latin typeface="+mn-lt"/>
              </a:defRPr>
            </a:lvl1pPr>
            <a:lvl2pPr>
              <a:buClr>
                <a:schemeClr val="bg1"/>
              </a:buClr>
              <a:defRPr sz="1200">
                <a:solidFill>
                  <a:schemeClr val="bg1"/>
                </a:solidFill>
                <a:latin typeface="+mn-lt"/>
              </a:defRPr>
            </a:lvl2pPr>
            <a:lvl3pPr>
              <a:buClr>
                <a:schemeClr val="bg1"/>
              </a:buClr>
              <a:defRPr sz="1100">
                <a:solidFill>
                  <a:schemeClr val="bg1"/>
                </a:solidFill>
                <a:latin typeface="+mn-lt"/>
              </a:defRPr>
            </a:lvl3pPr>
            <a:lvl4pPr>
              <a:defRPr sz="105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4" name="Text Placeholder 11">
            <a:extLst>
              <a:ext uri="{FF2B5EF4-FFF2-40B4-BE49-F238E27FC236}">
                <a16:creationId xmlns:a16="http://schemas.microsoft.com/office/drawing/2014/main" id="{FCCF2C88-E784-B887-29C6-C86ABDAE698A}"/>
              </a:ext>
            </a:extLst>
          </p:cNvPr>
          <p:cNvSpPr>
            <a:spLocks noGrp="1"/>
          </p:cNvSpPr>
          <p:nvPr>
            <p:ph type="body" sz="quarter" idx="52"/>
          </p:nvPr>
        </p:nvSpPr>
        <p:spPr>
          <a:xfrm>
            <a:off x="8229600" y="4419601"/>
            <a:ext cx="3657595" cy="1349374"/>
          </a:xfrm>
          <a:solidFill>
            <a:srgbClr val="5D910D"/>
          </a:solidFill>
        </p:spPr>
        <p:txBody>
          <a:bodyPr lIns="182880" tIns="182880" rIns="91440"/>
          <a:lstStyle>
            <a:lvl1pPr>
              <a:buClr>
                <a:schemeClr val="bg1"/>
              </a:buClr>
              <a:defRPr sz="1400">
                <a:solidFill>
                  <a:schemeClr val="bg1"/>
                </a:solidFill>
                <a:latin typeface="+mn-lt"/>
              </a:defRPr>
            </a:lvl1pPr>
            <a:lvl2pPr>
              <a:buClr>
                <a:schemeClr val="bg1"/>
              </a:buClr>
              <a:defRPr sz="1200">
                <a:solidFill>
                  <a:schemeClr val="bg1"/>
                </a:solidFill>
                <a:latin typeface="+mn-lt"/>
              </a:defRPr>
            </a:lvl2pPr>
            <a:lvl3pPr>
              <a:buClr>
                <a:schemeClr val="bg1"/>
              </a:buClr>
              <a:defRPr sz="1100">
                <a:solidFill>
                  <a:schemeClr val="bg1"/>
                </a:solidFill>
                <a:latin typeface="+mn-lt"/>
              </a:defRPr>
            </a:lvl3pPr>
            <a:lvl4pPr>
              <a:defRPr sz="105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9" name="Chart Placeholder 10">
            <a:extLst>
              <a:ext uri="{FF2B5EF4-FFF2-40B4-BE49-F238E27FC236}">
                <a16:creationId xmlns:a16="http://schemas.microsoft.com/office/drawing/2014/main" id="{26CFC927-54B7-C5B7-E60C-38D6EE901D32}"/>
              </a:ext>
            </a:extLst>
          </p:cNvPr>
          <p:cNvSpPr>
            <a:spLocks noGrp="1"/>
          </p:cNvSpPr>
          <p:nvPr>
            <p:ph type="chart" sz="quarter" idx="53"/>
          </p:nvPr>
        </p:nvSpPr>
        <p:spPr>
          <a:xfrm>
            <a:off x="4258242" y="1219201"/>
            <a:ext cx="3657595" cy="3200400"/>
          </a:xfrm>
          <a:noFill/>
        </p:spPr>
        <p:txBody>
          <a:bodyPr/>
          <a:lstStyle>
            <a:lvl1pPr>
              <a:defRPr>
                <a:solidFill>
                  <a:srgbClr val="2B660F"/>
                </a:solidFill>
                <a:latin typeface="+mn-lt"/>
              </a:defRPr>
            </a:lvl1pPr>
          </a:lstStyle>
          <a:p>
            <a:r>
              <a:rPr lang="en-US"/>
              <a:t>Click icon to add chart</a:t>
            </a:r>
          </a:p>
        </p:txBody>
      </p:sp>
      <p:sp>
        <p:nvSpPr>
          <p:cNvPr id="20" name="Chart Placeholder 10">
            <a:extLst>
              <a:ext uri="{FF2B5EF4-FFF2-40B4-BE49-F238E27FC236}">
                <a16:creationId xmlns:a16="http://schemas.microsoft.com/office/drawing/2014/main" id="{E65CED6F-0B77-30C6-E22C-B8883C7FCB67}"/>
              </a:ext>
            </a:extLst>
          </p:cNvPr>
          <p:cNvSpPr>
            <a:spLocks noGrp="1"/>
          </p:cNvSpPr>
          <p:nvPr>
            <p:ph type="chart" sz="quarter" idx="54"/>
          </p:nvPr>
        </p:nvSpPr>
        <p:spPr>
          <a:xfrm>
            <a:off x="8229600" y="1219201"/>
            <a:ext cx="3657595" cy="3200400"/>
          </a:xfrm>
          <a:noFill/>
        </p:spPr>
        <p:txBody>
          <a:bodyPr/>
          <a:lstStyle>
            <a:lvl1pPr>
              <a:defRPr>
                <a:solidFill>
                  <a:srgbClr val="2B660F"/>
                </a:solidFill>
                <a:latin typeface="+mn-lt"/>
              </a:defRPr>
            </a:lvl1pPr>
          </a:lstStyle>
          <a:p>
            <a:r>
              <a:rPr lang="en-US"/>
              <a:t>Click icon to add chart</a:t>
            </a:r>
          </a:p>
        </p:txBody>
      </p:sp>
      <p:sp>
        <p:nvSpPr>
          <p:cNvPr id="3" name="Text Placeholder 3">
            <a:extLst>
              <a:ext uri="{FF2B5EF4-FFF2-40B4-BE49-F238E27FC236}">
                <a16:creationId xmlns:a16="http://schemas.microsoft.com/office/drawing/2014/main" id="{2CAB205B-7C1F-D7A8-3195-63BC129638A1}"/>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4" name="Title 1">
            <a:extLst>
              <a:ext uri="{FF2B5EF4-FFF2-40B4-BE49-F238E27FC236}">
                <a16:creationId xmlns:a16="http://schemas.microsoft.com/office/drawing/2014/main" id="{5CB2AD6C-5A9B-8507-463D-FF55573449FA}"/>
              </a:ext>
            </a:extLst>
          </p:cNvPr>
          <p:cNvSpPr>
            <a:spLocks noGrp="1"/>
          </p:cNvSpPr>
          <p:nvPr>
            <p:ph type="title"/>
          </p:nvPr>
        </p:nvSpPr>
        <p:spPr>
          <a:xfrm>
            <a:off x="304799" y="248594"/>
            <a:ext cx="11582401" cy="475306"/>
          </a:xfrm>
        </p:spPr>
        <p:txBody>
          <a:bodyPr anchor="t" anchorCtr="0"/>
          <a:lstStyle/>
          <a:p>
            <a:r>
              <a:rPr lang="en-US"/>
              <a:t>Click to edit Master title style</a:t>
            </a:r>
          </a:p>
        </p:txBody>
      </p:sp>
    </p:spTree>
    <p:extLst>
      <p:ext uri="{BB962C8B-B14F-4D97-AF65-F5344CB8AC3E}">
        <p14:creationId xmlns:p14="http://schemas.microsoft.com/office/powerpoint/2010/main" val="935926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Content - Dri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AA7C169-86D5-4825-A629-FE123F71D43B}"/>
              </a:ext>
            </a:extLst>
          </p:cNvPr>
          <p:cNvSpPr>
            <a:spLocks noGrp="1"/>
          </p:cNvSpPr>
          <p:nvPr>
            <p:ph type="ftr" sz="quarter" idx="12"/>
          </p:nvPr>
        </p:nvSpPr>
        <p:spPr/>
        <p:txBody>
          <a:bodyPr/>
          <a:lstStyle>
            <a:lvl1pPr>
              <a:defRPr>
                <a:latin typeface="+mn-lt"/>
              </a:defRPr>
            </a:lvl1pPr>
          </a:lstStyle>
          <a:p>
            <a:endParaRPr lang="en-US"/>
          </a:p>
        </p:txBody>
      </p:sp>
      <p:sp>
        <p:nvSpPr>
          <p:cNvPr id="4" name="Text Placeholder 3">
            <a:extLst>
              <a:ext uri="{FF2B5EF4-FFF2-40B4-BE49-F238E27FC236}">
                <a16:creationId xmlns:a16="http://schemas.microsoft.com/office/drawing/2014/main" id="{C42026F0-9A71-4943-65F5-E58B0C965B16}"/>
              </a:ext>
            </a:extLst>
          </p:cNvPr>
          <p:cNvSpPr>
            <a:spLocks noGrp="1"/>
          </p:cNvSpPr>
          <p:nvPr>
            <p:ph type="body" sz="quarter" idx="13"/>
          </p:nvPr>
        </p:nvSpPr>
        <p:spPr>
          <a:xfrm>
            <a:off x="304800" y="1219200"/>
            <a:ext cx="2667000" cy="4419599"/>
          </a:xfrm>
          <a:prstGeom prst="roundRect">
            <a:avLst>
              <a:gd name="adj" fmla="val 3771"/>
            </a:avLst>
          </a:prstGeom>
          <a:solidFill>
            <a:srgbClr val="3680CE"/>
          </a:solidFill>
        </p:spPr>
        <p:txBody>
          <a:bodyPr lIns="137160" tIns="91440" rIns="0" bIns="91440"/>
          <a:lstStyle>
            <a:lvl1pPr>
              <a:defRPr b="1">
                <a:solidFill>
                  <a:schemeClr val="bg1"/>
                </a:solidFill>
                <a:latin typeface="+mn-lt"/>
              </a:defRPr>
            </a:lvl1pPr>
            <a:lvl2pPr>
              <a:buClr>
                <a:schemeClr val="accent2"/>
              </a:buClr>
              <a:defRPr>
                <a:solidFill>
                  <a:schemeClr val="bg1"/>
                </a:solidFill>
                <a:latin typeface="+mn-lt"/>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10F67654-CF18-C3B4-4680-991D50FC0D27}"/>
              </a:ext>
            </a:extLst>
          </p:cNvPr>
          <p:cNvSpPr>
            <a:spLocks noGrp="1"/>
          </p:cNvSpPr>
          <p:nvPr>
            <p:ph type="body" sz="quarter" idx="14"/>
          </p:nvPr>
        </p:nvSpPr>
        <p:spPr>
          <a:xfrm>
            <a:off x="304800" y="2174875"/>
            <a:ext cx="2667000" cy="3463925"/>
          </a:xfrm>
        </p:spPr>
        <p:txBody>
          <a:bodyPr lIns="137160" rIns="137160"/>
          <a:lstStyle>
            <a:lvl1pPr>
              <a:buClr>
                <a:srgbClr val="A6CBF0"/>
              </a:buClr>
              <a:defRPr sz="1400">
                <a:solidFill>
                  <a:schemeClr val="bg1"/>
                </a:solidFill>
                <a:latin typeface="+mn-lt"/>
              </a:defRPr>
            </a:lvl1pPr>
            <a:lvl2pPr>
              <a:buClr>
                <a:srgbClr val="A6CBF0"/>
              </a:buClr>
              <a:defRPr sz="1200">
                <a:solidFill>
                  <a:schemeClr val="bg1"/>
                </a:solidFill>
                <a:latin typeface="+mn-lt"/>
              </a:defRPr>
            </a:lvl2pPr>
            <a:lvl3pPr>
              <a:buClr>
                <a:srgbClr val="A6CBF0"/>
              </a:buClr>
              <a:defRPr sz="1100">
                <a:solidFill>
                  <a:schemeClr val="bg1"/>
                </a:solidFill>
                <a:latin typeface="+mn-lt"/>
              </a:defRPr>
            </a:lvl3pPr>
            <a:lvl4pPr>
              <a:buClr>
                <a:srgbClr val="A6CBF0"/>
              </a:buClr>
              <a:defRPr sz="1050">
                <a:solidFill>
                  <a:schemeClr val="bg1"/>
                </a:solidFill>
                <a:latin typeface="+mn-lt"/>
              </a:defRPr>
            </a:lvl4pPr>
            <a:lvl5pPr>
              <a:buClr>
                <a:srgbClr val="A6CBF0"/>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3">
            <a:extLst>
              <a:ext uri="{FF2B5EF4-FFF2-40B4-BE49-F238E27FC236}">
                <a16:creationId xmlns:a16="http://schemas.microsoft.com/office/drawing/2014/main" id="{284C1C78-E80E-CE37-55BF-58BA7EFEC2B0}"/>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7" name="Title 1">
            <a:extLst>
              <a:ext uri="{FF2B5EF4-FFF2-40B4-BE49-F238E27FC236}">
                <a16:creationId xmlns:a16="http://schemas.microsoft.com/office/drawing/2014/main" id="{33F3F8FA-B30E-7AC5-CF2D-2A2C4C6FC902}"/>
              </a:ext>
            </a:extLst>
          </p:cNvPr>
          <p:cNvSpPr>
            <a:spLocks noGrp="1"/>
          </p:cNvSpPr>
          <p:nvPr>
            <p:ph type="title"/>
          </p:nvPr>
        </p:nvSpPr>
        <p:spPr>
          <a:xfrm>
            <a:off x="304799" y="248594"/>
            <a:ext cx="11582401" cy="475306"/>
          </a:xfrm>
        </p:spPr>
        <p:txBody>
          <a:bodyPr anchor="t" anchorCtr="0"/>
          <a:lstStyle/>
          <a:p>
            <a:r>
              <a:rPr lang="en-US"/>
              <a:t>Click to edit Master title style</a:t>
            </a:r>
          </a:p>
        </p:txBody>
      </p:sp>
      <p:sp>
        <p:nvSpPr>
          <p:cNvPr id="12" name="Text Placeholder 3">
            <a:extLst>
              <a:ext uri="{FF2B5EF4-FFF2-40B4-BE49-F238E27FC236}">
                <a16:creationId xmlns:a16="http://schemas.microsoft.com/office/drawing/2014/main" id="{13137B60-E4D6-4FD2-452F-AD9D3FECC746}"/>
              </a:ext>
            </a:extLst>
          </p:cNvPr>
          <p:cNvSpPr>
            <a:spLocks noGrp="1"/>
          </p:cNvSpPr>
          <p:nvPr>
            <p:ph type="body" sz="quarter" idx="21"/>
          </p:nvPr>
        </p:nvSpPr>
        <p:spPr>
          <a:xfrm>
            <a:off x="3276600" y="1219200"/>
            <a:ext cx="2667000" cy="4419600"/>
          </a:xfrm>
          <a:prstGeom prst="roundRect">
            <a:avLst>
              <a:gd name="adj" fmla="val 3771"/>
            </a:avLst>
          </a:prstGeom>
          <a:solidFill>
            <a:srgbClr val="3680CE"/>
          </a:solidFill>
        </p:spPr>
        <p:txBody>
          <a:bodyPr lIns="137160" tIns="91440" rIns="0" bIns="91440"/>
          <a:lstStyle>
            <a:lvl1pPr>
              <a:defRPr b="1">
                <a:solidFill>
                  <a:schemeClr val="bg1"/>
                </a:solidFill>
                <a:latin typeface="+mn-lt"/>
              </a:defRPr>
            </a:lvl1pPr>
            <a:lvl2pPr>
              <a:buClr>
                <a:schemeClr val="accent2"/>
              </a:buClr>
              <a:defRPr>
                <a:solidFill>
                  <a:schemeClr val="bg1"/>
                </a:solidFill>
                <a:latin typeface="+mn-lt"/>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p:txBody>
      </p:sp>
      <p:sp>
        <p:nvSpPr>
          <p:cNvPr id="20" name="Text Placeholder 12">
            <a:extLst>
              <a:ext uri="{FF2B5EF4-FFF2-40B4-BE49-F238E27FC236}">
                <a16:creationId xmlns:a16="http://schemas.microsoft.com/office/drawing/2014/main" id="{2030FF7A-E0AE-C652-5648-E29D0838184E}"/>
              </a:ext>
            </a:extLst>
          </p:cNvPr>
          <p:cNvSpPr>
            <a:spLocks noGrp="1"/>
          </p:cNvSpPr>
          <p:nvPr>
            <p:ph type="body" sz="quarter" idx="22"/>
          </p:nvPr>
        </p:nvSpPr>
        <p:spPr>
          <a:xfrm>
            <a:off x="3276600" y="2174875"/>
            <a:ext cx="2667000" cy="3463925"/>
          </a:xfrm>
        </p:spPr>
        <p:txBody>
          <a:bodyPr lIns="137160" rIns="137160"/>
          <a:lstStyle>
            <a:lvl1pPr>
              <a:buClr>
                <a:srgbClr val="A6CBF0"/>
              </a:buClr>
              <a:defRPr sz="1400">
                <a:solidFill>
                  <a:schemeClr val="bg1"/>
                </a:solidFill>
                <a:latin typeface="+mn-lt"/>
              </a:defRPr>
            </a:lvl1pPr>
            <a:lvl2pPr>
              <a:buClr>
                <a:srgbClr val="A6CBF0"/>
              </a:buClr>
              <a:defRPr sz="1200">
                <a:solidFill>
                  <a:schemeClr val="bg1"/>
                </a:solidFill>
                <a:latin typeface="+mn-lt"/>
              </a:defRPr>
            </a:lvl2pPr>
            <a:lvl3pPr>
              <a:buClr>
                <a:srgbClr val="A6CBF0"/>
              </a:buClr>
              <a:defRPr sz="1100">
                <a:solidFill>
                  <a:schemeClr val="bg1"/>
                </a:solidFill>
                <a:latin typeface="+mn-lt"/>
              </a:defRPr>
            </a:lvl3pPr>
            <a:lvl4pPr>
              <a:buClr>
                <a:srgbClr val="A6CBF0"/>
              </a:buClr>
              <a:defRPr sz="1050">
                <a:solidFill>
                  <a:schemeClr val="bg1"/>
                </a:solidFill>
                <a:latin typeface="+mn-lt"/>
              </a:defRPr>
            </a:lvl4pPr>
            <a:lvl5pPr>
              <a:buClr>
                <a:srgbClr val="A6CBF0"/>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
            <a:extLst>
              <a:ext uri="{FF2B5EF4-FFF2-40B4-BE49-F238E27FC236}">
                <a16:creationId xmlns:a16="http://schemas.microsoft.com/office/drawing/2014/main" id="{4C63A6B7-9DBF-037C-DD66-D4DBFC1C28E4}"/>
              </a:ext>
            </a:extLst>
          </p:cNvPr>
          <p:cNvSpPr>
            <a:spLocks noGrp="1"/>
          </p:cNvSpPr>
          <p:nvPr>
            <p:ph type="body" sz="quarter" idx="23"/>
          </p:nvPr>
        </p:nvSpPr>
        <p:spPr>
          <a:xfrm>
            <a:off x="6248400" y="1219200"/>
            <a:ext cx="2667000" cy="4419600"/>
          </a:xfrm>
          <a:prstGeom prst="roundRect">
            <a:avLst>
              <a:gd name="adj" fmla="val 3771"/>
            </a:avLst>
          </a:prstGeom>
          <a:solidFill>
            <a:srgbClr val="3680CE"/>
          </a:solidFill>
        </p:spPr>
        <p:txBody>
          <a:bodyPr lIns="137160" tIns="91440" rIns="0" bIns="91440"/>
          <a:lstStyle>
            <a:lvl1pPr>
              <a:defRPr b="1">
                <a:solidFill>
                  <a:schemeClr val="bg1"/>
                </a:solidFill>
                <a:latin typeface="+mn-lt"/>
              </a:defRPr>
            </a:lvl1pPr>
            <a:lvl2pPr>
              <a:buClr>
                <a:schemeClr val="accent2"/>
              </a:buClr>
              <a:defRPr>
                <a:solidFill>
                  <a:schemeClr val="bg1"/>
                </a:solidFill>
                <a:latin typeface="+mn-lt"/>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p:txBody>
      </p:sp>
      <p:sp>
        <p:nvSpPr>
          <p:cNvPr id="22" name="Text Placeholder 12">
            <a:extLst>
              <a:ext uri="{FF2B5EF4-FFF2-40B4-BE49-F238E27FC236}">
                <a16:creationId xmlns:a16="http://schemas.microsoft.com/office/drawing/2014/main" id="{8C4DBECC-B53C-2396-C7B9-9A2426CCBF92}"/>
              </a:ext>
            </a:extLst>
          </p:cNvPr>
          <p:cNvSpPr>
            <a:spLocks noGrp="1"/>
          </p:cNvSpPr>
          <p:nvPr>
            <p:ph type="body" sz="quarter" idx="24"/>
          </p:nvPr>
        </p:nvSpPr>
        <p:spPr>
          <a:xfrm>
            <a:off x="6248400" y="2174875"/>
            <a:ext cx="2667000" cy="3463925"/>
          </a:xfrm>
        </p:spPr>
        <p:txBody>
          <a:bodyPr lIns="137160" rIns="137160"/>
          <a:lstStyle>
            <a:lvl1pPr>
              <a:buClr>
                <a:srgbClr val="A6CBF0"/>
              </a:buClr>
              <a:defRPr sz="1400">
                <a:solidFill>
                  <a:schemeClr val="bg1"/>
                </a:solidFill>
                <a:latin typeface="+mn-lt"/>
              </a:defRPr>
            </a:lvl1pPr>
            <a:lvl2pPr>
              <a:buClr>
                <a:srgbClr val="A6CBF0"/>
              </a:buClr>
              <a:defRPr sz="1200">
                <a:solidFill>
                  <a:schemeClr val="bg1"/>
                </a:solidFill>
                <a:latin typeface="+mn-lt"/>
              </a:defRPr>
            </a:lvl2pPr>
            <a:lvl3pPr>
              <a:buClr>
                <a:srgbClr val="A6CBF0"/>
              </a:buClr>
              <a:defRPr sz="1100">
                <a:solidFill>
                  <a:schemeClr val="bg1"/>
                </a:solidFill>
                <a:latin typeface="+mn-lt"/>
              </a:defRPr>
            </a:lvl3pPr>
            <a:lvl4pPr>
              <a:buClr>
                <a:srgbClr val="A6CBF0"/>
              </a:buClr>
              <a:defRPr sz="1050">
                <a:solidFill>
                  <a:schemeClr val="bg1"/>
                </a:solidFill>
                <a:latin typeface="+mn-lt"/>
              </a:defRPr>
            </a:lvl4pPr>
            <a:lvl5pPr>
              <a:buClr>
                <a:srgbClr val="A6CBF0"/>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3">
            <a:extLst>
              <a:ext uri="{FF2B5EF4-FFF2-40B4-BE49-F238E27FC236}">
                <a16:creationId xmlns:a16="http://schemas.microsoft.com/office/drawing/2014/main" id="{CF238CD9-CBB1-200B-EEB7-AFFDC9E7C811}"/>
              </a:ext>
            </a:extLst>
          </p:cNvPr>
          <p:cNvSpPr>
            <a:spLocks noGrp="1"/>
          </p:cNvSpPr>
          <p:nvPr>
            <p:ph type="body" sz="quarter" idx="25"/>
          </p:nvPr>
        </p:nvSpPr>
        <p:spPr>
          <a:xfrm>
            <a:off x="9215120" y="1219200"/>
            <a:ext cx="2667000" cy="4419600"/>
          </a:xfrm>
          <a:prstGeom prst="roundRect">
            <a:avLst>
              <a:gd name="adj" fmla="val 3771"/>
            </a:avLst>
          </a:prstGeom>
          <a:solidFill>
            <a:srgbClr val="3680CE"/>
          </a:solidFill>
        </p:spPr>
        <p:txBody>
          <a:bodyPr lIns="137160" tIns="91440" rIns="0" bIns="91440"/>
          <a:lstStyle>
            <a:lvl1pPr>
              <a:defRPr b="1">
                <a:solidFill>
                  <a:schemeClr val="bg1"/>
                </a:solidFill>
                <a:latin typeface="+mn-lt"/>
              </a:defRPr>
            </a:lvl1pPr>
            <a:lvl2pPr>
              <a:buClr>
                <a:schemeClr val="accent2"/>
              </a:buClr>
              <a:defRPr>
                <a:solidFill>
                  <a:schemeClr val="bg1"/>
                </a:solidFill>
                <a:latin typeface="+mn-lt"/>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p:txBody>
      </p:sp>
      <p:sp>
        <p:nvSpPr>
          <p:cNvPr id="24" name="Text Placeholder 12">
            <a:extLst>
              <a:ext uri="{FF2B5EF4-FFF2-40B4-BE49-F238E27FC236}">
                <a16:creationId xmlns:a16="http://schemas.microsoft.com/office/drawing/2014/main" id="{DAC83664-26A4-BA40-BB5D-4F5C9AF47426}"/>
              </a:ext>
            </a:extLst>
          </p:cNvPr>
          <p:cNvSpPr>
            <a:spLocks noGrp="1"/>
          </p:cNvSpPr>
          <p:nvPr>
            <p:ph type="body" sz="quarter" idx="26"/>
          </p:nvPr>
        </p:nvSpPr>
        <p:spPr>
          <a:xfrm>
            <a:off x="9215120" y="2174875"/>
            <a:ext cx="2667000" cy="3463925"/>
          </a:xfrm>
        </p:spPr>
        <p:txBody>
          <a:bodyPr lIns="137160" rIns="137160"/>
          <a:lstStyle>
            <a:lvl1pPr>
              <a:buClr>
                <a:srgbClr val="A6CBF0"/>
              </a:buClr>
              <a:defRPr sz="1400">
                <a:solidFill>
                  <a:schemeClr val="bg1"/>
                </a:solidFill>
                <a:latin typeface="+mn-lt"/>
              </a:defRPr>
            </a:lvl1pPr>
            <a:lvl2pPr>
              <a:buClr>
                <a:srgbClr val="A6CBF0"/>
              </a:buClr>
              <a:defRPr sz="1200">
                <a:solidFill>
                  <a:schemeClr val="bg1"/>
                </a:solidFill>
                <a:latin typeface="+mn-lt"/>
              </a:defRPr>
            </a:lvl2pPr>
            <a:lvl3pPr>
              <a:buClr>
                <a:srgbClr val="A6CBF0"/>
              </a:buClr>
              <a:defRPr sz="1100">
                <a:solidFill>
                  <a:schemeClr val="bg1"/>
                </a:solidFill>
                <a:latin typeface="+mn-lt"/>
              </a:defRPr>
            </a:lvl3pPr>
            <a:lvl4pPr>
              <a:buClr>
                <a:srgbClr val="A6CBF0"/>
              </a:buClr>
              <a:defRPr sz="1050">
                <a:solidFill>
                  <a:schemeClr val="bg1"/>
                </a:solidFill>
                <a:latin typeface="+mn-lt"/>
              </a:defRPr>
            </a:lvl4pPr>
            <a:lvl5pPr>
              <a:buClr>
                <a:srgbClr val="A6CBF0"/>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7403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Content - Sustainabilit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AA7C169-86D5-4825-A629-FE123F71D43B}"/>
              </a:ext>
            </a:extLst>
          </p:cNvPr>
          <p:cNvSpPr>
            <a:spLocks noGrp="1"/>
          </p:cNvSpPr>
          <p:nvPr>
            <p:ph type="ftr" sz="quarter" idx="12"/>
          </p:nvPr>
        </p:nvSpPr>
        <p:spPr/>
        <p:txBody>
          <a:bodyPr/>
          <a:lstStyle>
            <a:lvl1pPr>
              <a:defRPr>
                <a:solidFill>
                  <a:srgbClr val="2B660F"/>
                </a:solidFill>
                <a:latin typeface="+mn-lt"/>
              </a:defRPr>
            </a:lvl1pPr>
          </a:lstStyle>
          <a:p>
            <a:endParaRPr lang="en-US"/>
          </a:p>
        </p:txBody>
      </p:sp>
      <p:sp>
        <p:nvSpPr>
          <p:cNvPr id="9" name="Text Placeholder 3">
            <a:extLst>
              <a:ext uri="{FF2B5EF4-FFF2-40B4-BE49-F238E27FC236}">
                <a16:creationId xmlns:a16="http://schemas.microsoft.com/office/drawing/2014/main" id="{783D448A-6F6D-AC3B-84E0-08CFA264E607}"/>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10" name="Title 1">
            <a:extLst>
              <a:ext uri="{FF2B5EF4-FFF2-40B4-BE49-F238E27FC236}">
                <a16:creationId xmlns:a16="http://schemas.microsoft.com/office/drawing/2014/main" id="{E5BB5861-B329-94C3-77C3-73ACFD6B362B}"/>
              </a:ext>
            </a:extLst>
          </p:cNvPr>
          <p:cNvSpPr>
            <a:spLocks noGrp="1"/>
          </p:cNvSpPr>
          <p:nvPr>
            <p:ph type="title"/>
          </p:nvPr>
        </p:nvSpPr>
        <p:spPr>
          <a:xfrm>
            <a:off x="304799" y="248594"/>
            <a:ext cx="11582401" cy="475306"/>
          </a:xfrm>
        </p:spPr>
        <p:txBody>
          <a:bodyPr anchor="t" anchorCtr="0"/>
          <a:lstStyle/>
          <a:p>
            <a:r>
              <a:rPr lang="en-US"/>
              <a:t>Click to edit Master title style</a:t>
            </a:r>
          </a:p>
        </p:txBody>
      </p:sp>
      <p:sp>
        <p:nvSpPr>
          <p:cNvPr id="5" name="Text Placeholder 3">
            <a:extLst>
              <a:ext uri="{FF2B5EF4-FFF2-40B4-BE49-F238E27FC236}">
                <a16:creationId xmlns:a16="http://schemas.microsoft.com/office/drawing/2014/main" id="{30783CDD-F837-985F-76FF-3AB1E77A7DB8}"/>
              </a:ext>
            </a:extLst>
          </p:cNvPr>
          <p:cNvSpPr>
            <a:spLocks noGrp="1"/>
          </p:cNvSpPr>
          <p:nvPr>
            <p:ph type="body" sz="quarter" idx="13"/>
          </p:nvPr>
        </p:nvSpPr>
        <p:spPr>
          <a:xfrm>
            <a:off x="304800" y="1219200"/>
            <a:ext cx="2667000" cy="4419600"/>
          </a:xfrm>
          <a:prstGeom prst="roundRect">
            <a:avLst>
              <a:gd name="adj" fmla="val 3771"/>
            </a:avLst>
          </a:prstGeom>
          <a:solidFill>
            <a:srgbClr val="5D910D"/>
          </a:solidFill>
        </p:spPr>
        <p:txBody>
          <a:bodyPr lIns="137160" tIns="91440" rIns="0" bIns="91440"/>
          <a:lstStyle>
            <a:lvl1pPr>
              <a:defRPr b="1">
                <a:solidFill>
                  <a:schemeClr val="bg1"/>
                </a:solidFill>
                <a:latin typeface="+mn-lt"/>
              </a:defRPr>
            </a:lvl1pPr>
            <a:lvl2pPr>
              <a:buClr>
                <a:schemeClr val="accent2"/>
              </a:buClr>
              <a:defRPr>
                <a:solidFill>
                  <a:schemeClr val="bg1"/>
                </a:solidFill>
                <a:latin typeface="+mn-lt"/>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p:txBody>
      </p:sp>
      <p:sp>
        <p:nvSpPr>
          <p:cNvPr id="6" name="Text Placeholder 12">
            <a:extLst>
              <a:ext uri="{FF2B5EF4-FFF2-40B4-BE49-F238E27FC236}">
                <a16:creationId xmlns:a16="http://schemas.microsoft.com/office/drawing/2014/main" id="{97ACC2D7-BA04-CC20-035A-4772F0350B44}"/>
              </a:ext>
            </a:extLst>
          </p:cNvPr>
          <p:cNvSpPr>
            <a:spLocks noGrp="1"/>
          </p:cNvSpPr>
          <p:nvPr>
            <p:ph type="body" sz="quarter" idx="14"/>
          </p:nvPr>
        </p:nvSpPr>
        <p:spPr>
          <a:xfrm>
            <a:off x="304800" y="2174875"/>
            <a:ext cx="2667000" cy="3463925"/>
          </a:xfrm>
        </p:spPr>
        <p:txBody>
          <a:bodyPr lIns="137160" rIns="137160"/>
          <a:lstStyle>
            <a:lvl1pPr>
              <a:buClr>
                <a:srgbClr val="BFDE7E"/>
              </a:buClr>
              <a:defRPr sz="1400">
                <a:solidFill>
                  <a:schemeClr val="bg1"/>
                </a:solidFill>
                <a:latin typeface="+mn-lt"/>
              </a:defRPr>
            </a:lvl1pPr>
            <a:lvl2pPr>
              <a:buClr>
                <a:srgbClr val="BFDE7E"/>
              </a:buClr>
              <a:defRPr sz="1200">
                <a:solidFill>
                  <a:schemeClr val="bg1"/>
                </a:solidFill>
                <a:latin typeface="+mn-lt"/>
              </a:defRPr>
            </a:lvl2pPr>
            <a:lvl3pPr>
              <a:buClr>
                <a:srgbClr val="BFDE7E"/>
              </a:buClr>
              <a:defRPr sz="1100">
                <a:solidFill>
                  <a:schemeClr val="bg1"/>
                </a:solidFill>
                <a:latin typeface="+mn-lt"/>
              </a:defRPr>
            </a:lvl3pPr>
            <a:lvl4pPr>
              <a:buClr>
                <a:srgbClr val="BFDE7E"/>
              </a:buClr>
              <a:defRPr sz="1050">
                <a:solidFill>
                  <a:schemeClr val="bg1"/>
                </a:solidFill>
                <a:latin typeface="+mn-lt"/>
              </a:defRPr>
            </a:lvl4pPr>
            <a:lvl5pPr>
              <a:buClr>
                <a:srgbClr val="BFDE7E"/>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75F31268-C508-3A95-9A32-51868208C074}"/>
              </a:ext>
            </a:extLst>
          </p:cNvPr>
          <p:cNvSpPr>
            <a:spLocks noGrp="1"/>
          </p:cNvSpPr>
          <p:nvPr>
            <p:ph type="body" sz="quarter" idx="21"/>
          </p:nvPr>
        </p:nvSpPr>
        <p:spPr>
          <a:xfrm>
            <a:off x="3276600" y="1219200"/>
            <a:ext cx="2667000" cy="4419600"/>
          </a:xfrm>
          <a:prstGeom prst="roundRect">
            <a:avLst>
              <a:gd name="adj" fmla="val 3771"/>
            </a:avLst>
          </a:prstGeom>
          <a:solidFill>
            <a:srgbClr val="5D910D"/>
          </a:solidFill>
        </p:spPr>
        <p:txBody>
          <a:bodyPr lIns="137160" tIns="91440" rIns="0" bIns="91440"/>
          <a:lstStyle>
            <a:lvl1pPr>
              <a:defRPr b="1">
                <a:solidFill>
                  <a:schemeClr val="bg1"/>
                </a:solidFill>
                <a:latin typeface="+mn-lt"/>
              </a:defRPr>
            </a:lvl1pPr>
            <a:lvl2pPr>
              <a:buClr>
                <a:schemeClr val="accent2"/>
              </a:buClr>
              <a:defRPr>
                <a:solidFill>
                  <a:schemeClr val="bg1"/>
                </a:solidFill>
                <a:latin typeface="+mn-lt"/>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p:txBody>
      </p:sp>
      <p:sp>
        <p:nvSpPr>
          <p:cNvPr id="12" name="Text Placeholder 12">
            <a:extLst>
              <a:ext uri="{FF2B5EF4-FFF2-40B4-BE49-F238E27FC236}">
                <a16:creationId xmlns:a16="http://schemas.microsoft.com/office/drawing/2014/main" id="{CFE2062E-A5C1-AAEA-E6C1-24379AAE240C}"/>
              </a:ext>
            </a:extLst>
          </p:cNvPr>
          <p:cNvSpPr>
            <a:spLocks noGrp="1"/>
          </p:cNvSpPr>
          <p:nvPr>
            <p:ph type="body" sz="quarter" idx="22"/>
          </p:nvPr>
        </p:nvSpPr>
        <p:spPr>
          <a:xfrm>
            <a:off x="3276600" y="2174875"/>
            <a:ext cx="2667000" cy="3463925"/>
          </a:xfrm>
        </p:spPr>
        <p:txBody>
          <a:bodyPr lIns="137160" rIns="137160"/>
          <a:lstStyle>
            <a:lvl1pPr>
              <a:buClr>
                <a:srgbClr val="BFDE7E"/>
              </a:buClr>
              <a:defRPr sz="1400">
                <a:solidFill>
                  <a:schemeClr val="bg1"/>
                </a:solidFill>
                <a:latin typeface="+mn-lt"/>
              </a:defRPr>
            </a:lvl1pPr>
            <a:lvl2pPr>
              <a:buClr>
                <a:srgbClr val="BFDE7E"/>
              </a:buClr>
              <a:defRPr sz="1200">
                <a:solidFill>
                  <a:schemeClr val="bg1"/>
                </a:solidFill>
                <a:latin typeface="+mn-lt"/>
              </a:defRPr>
            </a:lvl2pPr>
            <a:lvl3pPr>
              <a:buClr>
                <a:srgbClr val="BFDE7E"/>
              </a:buClr>
              <a:defRPr sz="1100">
                <a:solidFill>
                  <a:schemeClr val="bg1"/>
                </a:solidFill>
                <a:latin typeface="+mn-lt"/>
              </a:defRPr>
            </a:lvl3pPr>
            <a:lvl4pPr>
              <a:buClr>
                <a:srgbClr val="BFDE7E"/>
              </a:buClr>
              <a:defRPr sz="1050">
                <a:solidFill>
                  <a:schemeClr val="bg1"/>
                </a:solidFill>
                <a:latin typeface="+mn-lt"/>
              </a:defRPr>
            </a:lvl4pPr>
            <a:lvl5pPr>
              <a:buClr>
                <a:srgbClr val="BFDE7E"/>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ADD994C4-6938-6D1F-0427-0B49992B194A}"/>
              </a:ext>
            </a:extLst>
          </p:cNvPr>
          <p:cNvSpPr>
            <a:spLocks noGrp="1"/>
          </p:cNvSpPr>
          <p:nvPr>
            <p:ph type="body" sz="quarter" idx="23"/>
          </p:nvPr>
        </p:nvSpPr>
        <p:spPr>
          <a:xfrm>
            <a:off x="6248400" y="1219200"/>
            <a:ext cx="2667000" cy="4419600"/>
          </a:xfrm>
          <a:prstGeom prst="roundRect">
            <a:avLst>
              <a:gd name="adj" fmla="val 3771"/>
            </a:avLst>
          </a:prstGeom>
          <a:solidFill>
            <a:srgbClr val="5D910D"/>
          </a:solidFill>
        </p:spPr>
        <p:txBody>
          <a:bodyPr lIns="137160" tIns="91440" rIns="0" bIns="91440"/>
          <a:lstStyle>
            <a:lvl1pPr>
              <a:defRPr b="1">
                <a:solidFill>
                  <a:schemeClr val="bg1"/>
                </a:solidFill>
                <a:latin typeface="+mn-lt"/>
              </a:defRPr>
            </a:lvl1pPr>
            <a:lvl2pPr>
              <a:buClr>
                <a:schemeClr val="accent2"/>
              </a:buClr>
              <a:defRPr>
                <a:solidFill>
                  <a:schemeClr val="bg1"/>
                </a:solidFill>
                <a:latin typeface="+mn-lt"/>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2B57E41C-690C-87FE-F584-1CE0ECBACCF6}"/>
              </a:ext>
            </a:extLst>
          </p:cNvPr>
          <p:cNvSpPr>
            <a:spLocks noGrp="1"/>
          </p:cNvSpPr>
          <p:nvPr>
            <p:ph type="body" sz="quarter" idx="24"/>
          </p:nvPr>
        </p:nvSpPr>
        <p:spPr>
          <a:xfrm>
            <a:off x="6248400" y="2174875"/>
            <a:ext cx="2667000" cy="3463925"/>
          </a:xfrm>
        </p:spPr>
        <p:txBody>
          <a:bodyPr lIns="137160" rIns="137160"/>
          <a:lstStyle>
            <a:lvl1pPr>
              <a:buClr>
                <a:srgbClr val="BFDE7E"/>
              </a:buClr>
              <a:defRPr sz="1400">
                <a:solidFill>
                  <a:schemeClr val="bg1"/>
                </a:solidFill>
                <a:latin typeface="+mn-lt"/>
              </a:defRPr>
            </a:lvl1pPr>
            <a:lvl2pPr>
              <a:buClr>
                <a:srgbClr val="BFDE7E"/>
              </a:buClr>
              <a:defRPr sz="1200">
                <a:solidFill>
                  <a:schemeClr val="bg1"/>
                </a:solidFill>
                <a:latin typeface="+mn-lt"/>
              </a:defRPr>
            </a:lvl2pPr>
            <a:lvl3pPr>
              <a:buClr>
                <a:srgbClr val="BFDE7E"/>
              </a:buClr>
              <a:defRPr sz="1100">
                <a:solidFill>
                  <a:schemeClr val="bg1"/>
                </a:solidFill>
                <a:latin typeface="+mn-lt"/>
              </a:defRPr>
            </a:lvl3pPr>
            <a:lvl4pPr>
              <a:buClr>
                <a:srgbClr val="BFDE7E"/>
              </a:buClr>
              <a:defRPr sz="1050">
                <a:solidFill>
                  <a:schemeClr val="bg1"/>
                </a:solidFill>
                <a:latin typeface="+mn-lt"/>
              </a:defRPr>
            </a:lvl4pPr>
            <a:lvl5pPr>
              <a:buClr>
                <a:srgbClr val="BFDE7E"/>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a16="http://schemas.microsoft.com/office/drawing/2014/main" id="{A951E57E-B01C-4174-8B55-EE0BDDF568EE}"/>
              </a:ext>
            </a:extLst>
          </p:cNvPr>
          <p:cNvSpPr>
            <a:spLocks noGrp="1"/>
          </p:cNvSpPr>
          <p:nvPr>
            <p:ph type="body" sz="quarter" idx="25"/>
          </p:nvPr>
        </p:nvSpPr>
        <p:spPr>
          <a:xfrm>
            <a:off x="9215120" y="1219200"/>
            <a:ext cx="2667000" cy="4419600"/>
          </a:xfrm>
          <a:prstGeom prst="roundRect">
            <a:avLst>
              <a:gd name="adj" fmla="val 3771"/>
            </a:avLst>
          </a:prstGeom>
          <a:solidFill>
            <a:srgbClr val="5D910D"/>
          </a:solidFill>
        </p:spPr>
        <p:txBody>
          <a:bodyPr lIns="137160" tIns="91440" rIns="0" bIns="91440"/>
          <a:lstStyle>
            <a:lvl1pPr>
              <a:defRPr b="1">
                <a:solidFill>
                  <a:schemeClr val="bg1"/>
                </a:solidFill>
                <a:latin typeface="+mn-lt"/>
              </a:defRPr>
            </a:lvl1pPr>
            <a:lvl2pPr>
              <a:buClr>
                <a:schemeClr val="accent2"/>
              </a:buClr>
              <a:defRPr>
                <a:solidFill>
                  <a:schemeClr val="bg1"/>
                </a:solidFill>
                <a:latin typeface="+mn-lt"/>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p:txBody>
      </p:sp>
      <p:sp>
        <p:nvSpPr>
          <p:cNvPr id="20" name="Text Placeholder 12">
            <a:extLst>
              <a:ext uri="{FF2B5EF4-FFF2-40B4-BE49-F238E27FC236}">
                <a16:creationId xmlns:a16="http://schemas.microsoft.com/office/drawing/2014/main" id="{BB75A417-2475-713F-DF45-707F7C024F0D}"/>
              </a:ext>
            </a:extLst>
          </p:cNvPr>
          <p:cNvSpPr>
            <a:spLocks noGrp="1"/>
          </p:cNvSpPr>
          <p:nvPr>
            <p:ph type="body" sz="quarter" idx="26"/>
          </p:nvPr>
        </p:nvSpPr>
        <p:spPr>
          <a:xfrm>
            <a:off x="9215120" y="2174875"/>
            <a:ext cx="2667000" cy="3463925"/>
          </a:xfrm>
        </p:spPr>
        <p:txBody>
          <a:bodyPr lIns="137160" rIns="137160"/>
          <a:lstStyle>
            <a:lvl1pPr>
              <a:buClr>
                <a:srgbClr val="BFDE7E"/>
              </a:buClr>
              <a:defRPr sz="1400">
                <a:solidFill>
                  <a:schemeClr val="bg1"/>
                </a:solidFill>
                <a:latin typeface="+mn-lt"/>
              </a:defRPr>
            </a:lvl1pPr>
            <a:lvl2pPr>
              <a:buClr>
                <a:srgbClr val="BFDE7E"/>
              </a:buClr>
              <a:defRPr sz="1200">
                <a:solidFill>
                  <a:schemeClr val="bg1"/>
                </a:solidFill>
                <a:latin typeface="+mn-lt"/>
              </a:defRPr>
            </a:lvl2pPr>
            <a:lvl3pPr>
              <a:buClr>
                <a:srgbClr val="BFDE7E"/>
              </a:buClr>
              <a:defRPr sz="1100">
                <a:solidFill>
                  <a:schemeClr val="bg1"/>
                </a:solidFill>
                <a:latin typeface="+mn-lt"/>
              </a:defRPr>
            </a:lvl3pPr>
            <a:lvl4pPr>
              <a:buClr>
                <a:srgbClr val="BFDE7E"/>
              </a:buClr>
              <a:defRPr sz="1050">
                <a:solidFill>
                  <a:schemeClr val="bg1"/>
                </a:solidFill>
                <a:latin typeface="+mn-lt"/>
              </a:defRPr>
            </a:lvl4pPr>
            <a:lvl5pPr>
              <a:buClr>
                <a:srgbClr val="BFDE7E"/>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2464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Content + Photo - Drink">
    <p:spTree>
      <p:nvGrpSpPr>
        <p:cNvPr id="1" name=""/>
        <p:cNvGrpSpPr/>
        <p:nvPr/>
      </p:nvGrpSpPr>
      <p:grpSpPr>
        <a:xfrm>
          <a:off x="0" y="0"/>
          <a:ext cx="0" cy="0"/>
          <a:chOff x="0" y="0"/>
          <a:chExt cx="0" cy="0"/>
        </a:xfrm>
      </p:grpSpPr>
      <p:sp>
        <p:nvSpPr>
          <p:cNvPr id="23" name="Text Placeholder 3">
            <a:extLst>
              <a:ext uri="{FF2B5EF4-FFF2-40B4-BE49-F238E27FC236}">
                <a16:creationId xmlns:a16="http://schemas.microsoft.com/office/drawing/2014/main" id="{7C242FB5-CA88-5E19-554B-3FD70267B219}"/>
              </a:ext>
            </a:extLst>
          </p:cNvPr>
          <p:cNvSpPr>
            <a:spLocks noGrp="1"/>
          </p:cNvSpPr>
          <p:nvPr>
            <p:ph type="body" sz="quarter" idx="69"/>
          </p:nvPr>
        </p:nvSpPr>
        <p:spPr>
          <a:xfrm>
            <a:off x="9220200" y="1219200"/>
            <a:ext cx="2667000" cy="4419600"/>
          </a:xfrm>
          <a:prstGeom prst="roundRect">
            <a:avLst>
              <a:gd name="adj" fmla="val 3771"/>
            </a:avLst>
          </a:prstGeom>
          <a:solidFill>
            <a:srgbClr val="0F440E"/>
          </a:solidFill>
        </p:spPr>
        <p:txBody>
          <a:bodyPr lIns="137160" tIns="91440" rIns="0" bIns="91440"/>
          <a:lstStyle>
            <a:lvl1pPr>
              <a:defRPr b="1">
                <a:solidFill>
                  <a:schemeClr val="bg1"/>
                </a:solidFill>
                <a:latin typeface="+mn-lt"/>
              </a:defRPr>
            </a:lvl1pPr>
            <a:lvl2pPr>
              <a:buClr>
                <a:schemeClr val="accent2"/>
              </a:buClr>
              <a:defRPr>
                <a:solidFill>
                  <a:schemeClr val="bg1"/>
                </a:solidFill>
                <a:latin typeface="+mn-lt"/>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p:txBody>
      </p:sp>
      <p:sp>
        <p:nvSpPr>
          <p:cNvPr id="12" name="Text Placeholder 3">
            <a:extLst>
              <a:ext uri="{FF2B5EF4-FFF2-40B4-BE49-F238E27FC236}">
                <a16:creationId xmlns:a16="http://schemas.microsoft.com/office/drawing/2014/main" id="{76DC08E4-2FCD-7E6B-9E00-26ABFC93A447}"/>
              </a:ext>
            </a:extLst>
          </p:cNvPr>
          <p:cNvSpPr>
            <a:spLocks noGrp="1"/>
          </p:cNvSpPr>
          <p:nvPr>
            <p:ph type="body" sz="quarter" idx="23"/>
          </p:nvPr>
        </p:nvSpPr>
        <p:spPr>
          <a:xfrm>
            <a:off x="6248400" y="1219200"/>
            <a:ext cx="2667000" cy="4419600"/>
          </a:xfrm>
          <a:prstGeom prst="roundRect">
            <a:avLst>
              <a:gd name="adj" fmla="val 3771"/>
            </a:avLst>
          </a:prstGeom>
          <a:solidFill>
            <a:srgbClr val="5D910D"/>
          </a:solidFill>
        </p:spPr>
        <p:txBody>
          <a:bodyPr lIns="137160" tIns="91440" rIns="0" bIns="91440"/>
          <a:lstStyle>
            <a:lvl1pPr>
              <a:defRPr b="1">
                <a:solidFill>
                  <a:schemeClr val="bg1"/>
                </a:solidFill>
                <a:latin typeface="+mn-lt"/>
              </a:defRPr>
            </a:lvl1pPr>
            <a:lvl2pPr>
              <a:buClr>
                <a:schemeClr val="accent2"/>
              </a:buClr>
              <a:defRPr>
                <a:solidFill>
                  <a:schemeClr val="bg1"/>
                </a:solidFill>
                <a:latin typeface="+mn-lt"/>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p:txBody>
      </p:sp>
      <p:sp>
        <p:nvSpPr>
          <p:cNvPr id="6" name="Text Placeholder 3">
            <a:extLst>
              <a:ext uri="{FF2B5EF4-FFF2-40B4-BE49-F238E27FC236}">
                <a16:creationId xmlns:a16="http://schemas.microsoft.com/office/drawing/2014/main" id="{85847AB5-08EA-07FD-0B81-21C9387195BF}"/>
              </a:ext>
            </a:extLst>
          </p:cNvPr>
          <p:cNvSpPr>
            <a:spLocks noGrp="1"/>
          </p:cNvSpPr>
          <p:nvPr>
            <p:ph type="body" sz="quarter" idx="13"/>
          </p:nvPr>
        </p:nvSpPr>
        <p:spPr>
          <a:xfrm>
            <a:off x="304800" y="1219200"/>
            <a:ext cx="2670048" cy="4419600"/>
          </a:xfrm>
          <a:prstGeom prst="roundRect">
            <a:avLst>
              <a:gd name="adj" fmla="val 3771"/>
            </a:avLst>
          </a:prstGeom>
          <a:solidFill>
            <a:srgbClr val="ED9F0A"/>
          </a:solidFill>
        </p:spPr>
        <p:txBody>
          <a:bodyPr lIns="137160" tIns="91440" rIns="0" bIns="91440"/>
          <a:lstStyle>
            <a:lvl1pPr>
              <a:defRPr b="1">
                <a:solidFill>
                  <a:schemeClr val="bg1"/>
                </a:solidFill>
                <a:latin typeface="+mn-lt"/>
              </a:defRPr>
            </a:lvl1pPr>
            <a:lvl2pPr>
              <a:buClr>
                <a:schemeClr val="accent2"/>
              </a:buClr>
              <a:defRPr>
                <a:solidFill>
                  <a:schemeClr val="bg1"/>
                </a:solidFill>
                <a:latin typeface="+mn-lt"/>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p:txBody>
      </p:sp>
      <p:sp>
        <p:nvSpPr>
          <p:cNvPr id="5" name="Text Placeholder 3">
            <a:extLst>
              <a:ext uri="{FF2B5EF4-FFF2-40B4-BE49-F238E27FC236}">
                <a16:creationId xmlns:a16="http://schemas.microsoft.com/office/drawing/2014/main" id="{CE70F598-C502-C221-1607-85AB67ABC5F0}"/>
              </a:ext>
            </a:extLst>
          </p:cNvPr>
          <p:cNvSpPr>
            <a:spLocks noGrp="1"/>
          </p:cNvSpPr>
          <p:nvPr>
            <p:ph type="body" sz="quarter" idx="65"/>
          </p:nvPr>
        </p:nvSpPr>
        <p:spPr>
          <a:xfrm>
            <a:off x="3276598" y="1219200"/>
            <a:ext cx="2667000" cy="4419599"/>
          </a:xfrm>
          <a:prstGeom prst="roundRect">
            <a:avLst>
              <a:gd name="adj" fmla="val 3771"/>
            </a:avLst>
          </a:prstGeom>
          <a:solidFill>
            <a:srgbClr val="3680CE"/>
          </a:solidFill>
        </p:spPr>
        <p:txBody>
          <a:bodyPr lIns="137160" tIns="91440" rIns="0" bIns="91440"/>
          <a:lstStyle>
            <a:lvl1pPr>
              <a:defRPr b="1">
                <a:solidFill>
                  <a:schemeClr val="bg1"/>
                </a:solidFill>
                <a:latin typeface="+mn-lt"/>
              </a:defRPr>
            </a:lvl1pPr>
            <a:lvl2pPr>
              <a:buClr>
                <a:schemeClr val="accent2"/>
              </a:buClr>
              <a:defRPr>
                <a:solidFill>
                  <a:schemeClr val="bg1"/>
                </a:solidFill>
                <a:latin typeface="+mn-lt"/>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p:txBody>
      </p:sp>
      <p:sp>
        <p:nvSpPr>
          <p:cNvPr id="2" name="Footer Placeholder 1">
            <a:extLst>
              <a:ext uri="{FF2B5EF4-FFF2-40B4-BE49-F238E27FC236}">
                <a16:creationId xmlns:a16="http://schemas.microsoft.com/office/drawing/2014/main" id="{9AA7C169-86D5-4825-A629-FE123F71D43B}"/>
              </a:ext>
            </a:extLst>
          </p:cNvPr>
          <p:cNvSpPr>
            <a:spLocks noGrp="1"/>
          </p:cNvSpPr>
          <p:nvPr>
            <p:ph type="ftr" sz="quarter" idx="12"/>
          </p:nvPr>
        </p:nvSpPr>
        <p:spPr/>
        <p:txBody>
          <a:bodyPr/>
          <a:lstStyle>
            <a:lvl1pPr>
              <a:defRPr>
                <a:solidFill>
                  <a:srgbClr val="2B660F"/>
                </a:solidFill>
                <a:latin typeface="+mn-lt"/>
              </a:defRPr>
            </a:lvl1pPr>
          </a:lstStyle>
          <a:p>
            <a:endParaRPr lang="en-US"/>
          </a:p>
        </p:txBody>
      </p:sp>
      <p:sp>
        <p:nvSpPr>
          <p:cNvPr id="13" name="Text Placeholder 12">
            <a:extLst>
              <a:ext uri="{FF2B5EF4-FFF2-40B4-BE49-F238E27FC236}">
                <a16:creationId xmlns:a16="http://schemas.microsoft.com/office/drawing/2014/main" id="{10F67654-CF18-C3B4-4680-991D50FC0D27}"/>
              </a:ext>
            </a:extLst>
          </p:cNvPr>
          <p:cNvSpPr>
            <a:spLocks noGrp="1"/>
          </p:cNvSpPr>
          <p:nvPr>
            <p:ph type="body" sz="quarter" idx="14"/>
          </p:nvPr>
        </p:nvSpPr>
        <p:spPr>
          <a:xfrm>
            <a:off x="304800" y="2174875"/>
            <a:ext cx="2667000" cy="1254125"/>
          </a:xfrm>
        </p:spPr>
        <p:txBody>
          <a:bodyPr lIns="137160" rIns="137160"/>
          <a:lstStyle>
            <a:lvl1pPr>
              <a:buClr>
                <a:srgbClr val="954E08"/>
              </a:buClr>
              <a:defRPr sz="1400">
                <a:solidFill>
                  <a:schemeClr val="bg1"/>
                </a:solidFill>
                <a:latin typeface="+mn-lt"/>
              </a:defRPr>
            </a:lvl1pPr>
            <a:lvl2pPr>
              <a:buClr>
                <a:srgbClr val="954E08"/>
              </a:buClr>
              <a:defRPr sz="1200">
                <a:solidFill>
                  <a:schemeClr val="bg1"/>
                </a:solidFill>
                <a:latin typeface="+mn-lt"/>
              </a:defRPr>
            </a:lvl2pPr>
            <a:lvl3pPr>
              <a:buClr>
                <a:srgbClr val="954E08"/>
              </a:buClr>
              <a:defRPr sz="1100">
                <a:solidFill>
                  <a:schemeClr val="bg1"/>
                </a:solidFill>
                <a:latin typeface="+mn-lt"/>
              </a:defRPr>
            </a:lvl3pPr>
            <a:lvl4pPr>
              <a:buClr>
                <a:srgbClr val="954E08"/>
              </a:buClr>
              <a:defRPr sz="1050">
                <a:solidFill>
                  <a:schemeClr val="bg1"/>
                </a:solidFill>
                <a:latin typeface="+mn-lt"/>
              </a:defRPr>
            </a:lvl4pPr>
            <a:lvl5pPr>
              <a:buClr>
                <a:srgbClr val="954E08"/>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2">
            <a:extLst>
              <a:ext uri="{FF2B5EF4-FFF2-40B4-BE49-F238E27FC236}">
                <a16:creationId xmlns:a16="http://schemas.microsoft.com/office/drawing/2014/main" id="{08770D10-DB1B-82BC-4773-84D65D9AB048}"/>
              </a:ext>
            </a:extLst>
          </p:cNvPr>
          <p:cNvSpPr>
            <a:spLocks noGrp="1"/>
          </p:cNvSpPr>
          <p:nvPr>
            <p:ph type="body" sz="quarter" idx="16"/>
          </p:nvPr>
        </p:nvSpPr>
        <p:spPr>
          <a:xfrm>
            <a:off x="3276600" y="2174875"/>
            <a:ext cx="2667000" cy="1254125"/>
          </a:xfrm>
        </p:spPr>
        <p:txBody>
          <a:bodyPr lIns="137160" rIns="137160"/>
          <a:lstStyle>
            <a:lvl1pPr>
              <a:buClr>
                <a:srgbClr val="71A9E3"/>
              </a:buClr>
              <a:defRPr sz="1400">
                <a:solidFill>
                  <a:schemeClr val="bg1"/>
                </a:solidFill>
                <a:latin typeface="+mn-lt"/>
              </a:defRPr>
            </a:lvl1pPr>
            <a:lvl2pPr>
              <a:buClr>
                <a:srgbClr val="71A9E3"/>
              </a:buClr>
              <a:defRPr sz="1200">
                <a:solidFill>
                  <a:schemeClr val="bg1"/>
                </a:solidFill>
                <a:latin typeface="+mn-lt"/>
              </a:defRPr>
            </a:lvl2pPr>
            <a:lvl3pPr>
              <a:buClr>
                <a:srgbClr val="71A9E3"/>
              </a:buClr>
              <a:defRPr sz="1100">
                <a:solidFill>
                  <a:schemeClr val="bg1"/>
                </a:solidFill>
                <a:latin typeface="+mn-lt"/>
              </a:defRPr>
            </a:lvl3pPr>
            <a:lvl4pPr>
              <a:buClr>
                <a:srgbClr val="71A9E3"/>
              </a:buClr>
              <a:defRPr sz="1050">
                <a:solidFill>
                  <a:schemeClr val="bg1"/>
                </a:solidFill>
                <a:latin typeface="+mn-lt"/>
              </a:defRPr>
            </a:lvl4pPr>
            <a:lvl5pPr>
              <a:buClr>
                <a:srgbClr val="71A9E3"/>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2">
            <a:extLst>
              <a:ext uri="{FF2B5EF4-FFF2-40B4-BE49-F238E27FC236}">
                <a16:creationId xmlns:a16="http://schemas.microsoft.com/office/drawing/2014/main" id="{D3018F0D-82E2-3CE3-117E-EA3520757007}"/>
              </a:ext>
            </a:extLst>
          </p:cNvPr>
          <p:cNvSpPr>
            <a:spLocks noGrp="1"/>
          </p:cNvSpPr>
          <p:nvPr>
            <p:ph type="body" sz="quarter" idx="18"/>
          </p:nvPr>
        </p:nvSpPr>
        <p:spPr>
          <a:xfrm>
            <a:off x="6248400" y="2174875"/>
            <a:ext cx="2667000" cy="1254125"/>
          </a:xfrm>
        </p:spPr>
        <p:txBody>
          <a:bodyPr lIns="137160" rIns="137160"/>
          <a:lstStyle>
            <a:lvl1pPr>
              <a:buClr>
                <a:srgbClr val="BFDE7E"/>
              </a:buClr>
              <a:defRPr sz="1400">
                <a:solidFill>
                  <a:schemeClr val="bg1"/>
                </a:solidFill>
                <a:latin typeface="+mn-lt"/>
              </a:defRPr>
            </a:lvl1pPr>
            <a:lvl2pPr>
              <a:buClr>
                <a:srgbClr val="BFDE7E"/>
              </a:buClr>
              <a:defRPr sz="1200">
                <a:solidFill>
                  <a:schemeClr val="bg1"/>
                </a:solidFill>
                <a:latin typeface="+mn-lt"/>
              </a:defRPr>
            </a:lvl2pPr>
            <a:lvl3pPr>
              <a:buClr>
                <a:srgbClr val="BFDE7E"/>
              </a:buClr>
              <a:defRPr sz="1100">
                <a:solidFill>
                  <a:schemeClr val="bg1"/>
                </a:solidFill>
                <a:latin typeface="+mn-lt"/>
              </a:defRPr>
            </a:lvl3pPr>
            <a:lvl4pPr>
              <a:buClr>
                <a:srgbClr val="BFDE7E"/>
              </a:buClr>
              <a:defRPr sz="1050">
                <a:solidFill>
                  <a:schemeClr val="bg1"/>
                </a:solidFill>
                <a:latin typeface="+mn-lt"/>
              </a:defRPr>
            </a:lvl4pPr>
            <a:lvl5pPr>
              <a:buClr>
                <a:srgbClr val="BFDE7E"/>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2">
            <a:extLst>
              <a:ext uri="{FF2B5EF4-FFF2-40B4-BE49-F238E27FC236}">
                <a16:creationId xmlns:a16="http://schemas.microsoft.com/office/drawing/2014/main" id="{36D03C6E-A2E1-A64B-59C5-392BB03CC153}"/>
              </a:ext>
            </a:extLst>
          </p:cNvPr>
          <p:cNvSpPr>
            <a:spLocks noGrp="1"/>
          </p:cNvSpPr>
          <p:nvPr>
            <p:ph type="body" sz="quarter" idx="20"/>
          </p:nvPr>
        </p:nvSpPr>
        <p:spPr>
          <a:xfrm>
            <a:off x="9220200" y="2174875"/>
            <a:ext cx="2667000" cy="1254125"/>
          </a:xfrm>
          <a:noFill/>
        </p:spPr>
        <p:txBody>
          <a:bodyPr lIns="137160" rIns="137160"/>
          <a:lstStyle>
            <a:lvl1pPr>
              <a:buClr>
                <a:srgbClr val="5D910D"/>
              </a:buClr>
              <a:defRPr sz="1400">
                <a:solidFill>
                  <a:schemeClr val="bg1"/>
                </a:solidFill>
                <a:latin typeface="+mn-lt"/>
              </a:defRPr>
            </a:lvl1pPr>
            <a:lvl2pPr>
              <a:buClr>
                <a:srgbClr val="5D910D"/>
              </a:buClr>
              <a:defRPr sz="1200">
                <a:solidFill>
                  <a:schemeClr val="bg1"/>
                </a:solidFill>
                <a:latin typeface="+mn-lt"/>
              </a:defRPr>
            </a:lvl2pPr>
            <a:lvl3pPr>
              <a:buClr>
                <a:srgbClr val="5D910D"/>
              </a:buClr>
              <a:defRPr sz="1100">
                <a:solidFill>
                  <a:schemeClr val="bg1"/>
                </a:solidFill>
                <a:latin typeface="+mn-lt"/>
              </a:defRPr>
            </a:lvl3pPr>
            <a:lvl4pPr>
              <a:buClr>
                <a:srgbClr val="5D910D"/>
              </a:buClr>
              <a:defRPr sz="1050">
                <a:solidFill>
                  <a:schemeClr val="bg1"/>
                </a:solidFill>
                <a:latin typeface="+mn-lt"/>
              </a:defRPr>
            </a:lvl4pPr>
            <a:lvl5pPr>
              <a:buClr>
                <a:srgbClr val="5D910D"/>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3">
            <a:extLst>
              <a:ext uri="{FF2B5EF4-FFF2-40B4-BE49-F238E27FC236}">
                <a16:creationId xmlns:a16="http://schemas.microsoft.com/office/drawing/2014/main" id="{CB86542C-5E5D-6CE9-9E99-34153337B8F9}"/>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7" name="Title 1">
            <a:extLst>
              <a:ext uri="{FF2B5EF4-FFF2-40B4-BE49-F238E27FC236}">
                <a16:creationId xmlns:a16="http://schemas.microsoft.com/office/drawing/2014/main" id="{12114FD4-D5F5-3D03-6669-3F48F88149C2}"/>
              </a:ext>
            </a:extLst>
          </p:cNvPr>
          <p:cNvSpPr>
            <a:spLocks noGrp="1"/>
          </p:cNvSpPr>
          <p:nvPr>
            <p:ph type="title"/>
          </p:nvPr>
        </p:nvSpPr>
        <p:spPr>
          <a:xfrm>
            <a:off x="304799" y="248594"/>
            <a:ext cx="11582401" cy="475306"/>
          </a:xfrm>
        </p:spPr>
        <p:txBody>
          <a:bodyPr anchor="t" anchorCtr="0"/>
          <a:lstStyle/>
          <a:p>
            <a:r>
              <a:rPr lang="en-US"/>
              <a:t>Click to edit Master title style</a:t>
            </a:r>
          </a:p>
        </p:txBody>
      </p:sp>
      <p:sp>
        <p:nvSpPr>
          <p:cNvPr id="27" name="Picture Placeholder 26">
            <a:extLst>
              <a:ext uri="{FF2B5EF4-FFF2-40B4-BE49-F238E27FC236}">
                <a16:creationId xmlns:a16="http://schemas.microsoft.com/office/drawing/2014/main" id="{892F1AEB-8046-A2D4-30CA-7197BC53E8B3}"/>
              </a:ext>
            </a:extLst>
          </p:cNvPr>
          <p:cNvSpPr>
            <a:spLocks noGrp="1"/>
          </p:cNvSpPr>
          <p:nvPr>
            <p:ph type="pic" sz="quarter" idx="70"/>
          </p:nvPr>
        </p:nvSpPr>
        <p:spPr>
          <a:xfrm>
            <a:off x="300224" y="3428999"/>
            <a:ext cx="2682239" cy="2209800"/>
          </a:xfrm>
          <a:custGeom>
            <a:avLst/>
            <a:gdLst>
              <a:gd name="connsiteX0" fmla="*/ 0 w 2671569"/>
              <a:gd name="connsiteY0" fmla="*/ 0 h 2209800"/>
              <a:gd name="connsiteX1" fmla="*/ 2671569 w 2671569"/>
              <a:gd name="connsiteY1" fmla="*/ 0 h 2209800"/>
              <a:gd name="connsiteX2" fmla="*/ 2671569 w 2671569"/>
              <a:gd name="connsiteY2" fmla="*/ 2086300 h 2209800"/>
              <a:gd name="connsiteX3" fmla="*/ 2548069 w 2671569"/>
              <a:gd name="connsiteY3" fmla="*/ 2209800 h 2209800"/>
              <a:gd name="connsiteX4" fmla="*/ 123500 w 2671569"/>
              <a:gd name="connsiteY4" fmla="*/ 2209800 h 2209800"/>
              <a:gd name="connsiteX5" fmla="*/ 0 w 2671569"/>
              <a:gd name="connsiteY5" fmla="*/ 208630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1569" h="2209800">
                <a:moveTo>
                  <a:pt x="0" y="0"/>
                </a:moveTo>
                <a:lnTo>
                  <a:pt x="2671569" y="0"/>
                </a:lnTo>
                <a:lnTo>
                  <a:pt x="2671569" y="2086300"/>
                </a:lnTo>
                <a:cubicBezTo>
                  <a:pt x="2671569" y="2154507"/>
                  <a:pt x="2616276" y="2209800"/>
                  <a:pt x="2548069" y="2209800"/>
                </a:cubicBezTo>
                <a:lnTo>
                  <a:pt x="123500" y="2209800"/>
                </a:lnTo>
                <a:cubicBezTo>
                  <a:pt x="55293" y="2209800"/>
                  <a:pt x="0" y="2154507"/>
                  <a:pt x="0" y="2086300"/>
                </a:cubicBezTo>
                <a:close/>
              </a:path>
            </a:pathLst>
          </a:custGeom>
        </p:spPr>
        <p:txBody>
          <a:bodyPr wrap="square">
            <a:noAutofit/>
          </a:bodyPr>
          <a:lstStyle>
            <a:lvl1pPr>
              <a:defRPr>
                <a:latin typeface="+mn-lt"/>
              </a:defRPr>
            </a:lvl1pPr>
          </a:lstStyle>
          <a:p>
            <a:r>
              <a:rPr lang="en-US"/>
              <a:t>Click icon to add picture</a:t>
            </a:r>
          </a:p>
        </p:txBody>
      </p:sp>
      <p:sp>
        <p:nvSpPr>
          <p:cNvPr id="29" name="Picture Placeholder 28">
            <a:extLst>
              <a:ext uri="{FF2B5EF4-FFF2-40B4-BE49-F238E27FC236}">
                <a16:creationId xmlns:a16="http://schemas.microsoft.com/office/drawing/2014/main" id="{6CD31BC9-DEED-705E-596F-90F3784F50F8}"/>
              </a:ext>
            </a:extLst>
          </p:cNvPr>
          <p:cNvSpPr>
            <a:spLocks noGrp="1"/>
          </p:cNvSpPr>
          <p:nvPr>
            <p:ph type="pic" sz="quarter" idx="71"/>
          </p:nvPr>
        </p:nvSpPr>
        <p:spPr>
          <a:xfrm>
            <a:off x="3276598" y="3428999"/>
            <a:ext cx="2682239" cy="2209800"/>
          </a:xfrm>
          <a:custGeom>
            <a:avLst/>
            <a:gdLst>
              <a:gd name="connsiteX0" fmla="*/ 0 w 2671569"/>
              <a:gd name="connsiteY0" fmla="*/ 0 h 2209800"/>
              <a:gd name="connsiteX1" fmla="*/ 2671569 w 2671569"/>
              <a:gd name="connsiteY1" fmla="*/ 0 h 2209800"/>
              <a:gd name="connsiteX2" fmla="*/ 2671569 w 2671569"/>
              <a:gd name="connsiteY2" fmla="*/ 2086300 h 2209800"/>
              <a:gd name="connsiteX3" fmla="*/ 2548069 w 2671569"/>
              <a:gd name="connsiteY3" fmla="*/ 2209800 h 2209800"/>
              <a:gd name="connsiteX4" fmla="*/ 123500 w 2671569"/>
              <a:gd name="connsiteY4" fmla="*/ 2209800 h 2209800"/>
              <a:gd name="connsiteX5" fmla="*/ 0 w 2671569"/>
              <a:gd name="connsiteY5" fmla="*/ 208630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1569" h="2209800">
                <a:moveTo>
                  <a:pt x="0" y="0"/>
                </a:moveTo>
                <a:lnTo>
                  <a:pt x="2671569" y="0"/>
                </a:lnTo>
                <a:lnTo>
                  <a:pt x="2671569" y="2086300"/>
                </a:lnTo>
                <a:cubicBezTo>
                  <a:pt x="2671569" y="2154507"/>
                  <a:pt x="2616276" y="2209800"/>
                  <a:pt x="2548069" y="2209800"/>
                </a:cubicBezTo>
                <a:lnTo>
                  <a:pt x="123500" y="2209800"/>
                </a:lnTo>
                <a:cubicBezTo>
                  <a:pt x="55293" y="2209800"/>
                  <a:pt x="0" y="2154507"/>
                  <a:pt x="0" y="2086300"/>
                </a:cubicBezTo>
                <a:close/>
              </a:path>
            </a:pathLst>
          </a:custGeom>
        </p:spPr>
        <p:txBody>
          <a:bodyPr wrap="square">
            <a:noAutofit/>
          </a:bodyPr>
          <a:lstStyle>
            <a:lvl1pPr>
              <a:defRPr>
                <a:latin typeface="+mn-lt"/>
              </a:defRPr>
            </a:lvl1pPr>
          </a:lstStyle>
          <a:p>
            <a:r>
              <a:rPr lang="en-US"/>
              <a:t>Click icon to add picture</a:t>
            </a:r>
          </a:p>
        </p:txBody>
      </p:sp>
      <p:sp>
        <p:nvSpPr>
          <p:cNvPr id="30" name="Picture Placeholder 29">
            <a:extLst>
              <a:ext uri="{FF2B5EF4-FFF2-40B4-BE49-F238E27FC236}">
                <a16:creationId xmlns:a16="http://schemas.microsoft.com/office/drawing/2014/main" id="{4A59ABE3-4718-4CF9-913B-381023AB3DF7}"/>
              </a:ext>
            </a:extLst>
          </p:cNvPr>
          <p:cNvSpPr>
            <a:spLocks noGrp="1"/>
          </p:cNvSpPr>
          <p:nvPr>
            <p:ph type="pic" sz="quarter" idx="72"/>
          </p:nvPr>
        </p:nvSpPr>
        <p:spPr>
          <a:xfrm>
            <a:off x="6248400" y="3428999"/>
            <a:ext cx="2682239" cy="2209800"/>
          </a:xfrm>
          <a:custGeom>
            <a:avLst/>
            <a:gdLst>
              <a:gd name="connsiteX0" fmla="*/ 0 w 2671569"/>
              <a:gd name="connsiteY0" fmla="*/ 0 h 2209800"/>
              <a:gd name="connsiteX1" fmla="*/ 2671569 w 2671569"/>
              <a:gd name="connsiteY1" fmla="*/ 0 h 2209800"/>
              <a:gd name="connsiteX2" fmla="*/ 2671569 w 2671569"/>
              <a:gd name="connsiteY2" fmla="*/ 2086300 h 2209800"/>
              <a:gd name="connsiteX3" fmla="*/ 2548069 w 2671569"/>
              <a:gd name="connsiteY3" fmla="*/ 2209800 h 2209800"/>
              <a:gd name="connsiteX4" fmla="*/ 123500 w 2671569"/>
              <a:gd name="connsiteY4" fmla="*/ 2209800 h 2209800"/>
              <a:gd name="connsiteX5" fmla="*/ 0 w 2671569"/>
              <a:gd name="connsiteY5" fmla="*/ 208630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1569" h="2209800">
                <a:moveTo>
                  <a:pt x="0" y="0"/>
                </a:moveTo>
                <a:lnTo>
                  <a:pt x="2671569" y="0"/>
                </a:lnTo>
                <a:lnTo>
                  <a:pt x="2671569" y="2086300"/>
                </a:lnTo>
                <a:cubicBezTo>
                  <a:pt x="2671569" y="2154507"/>
                  <a:pt x="2616276" y="2209800"/>
                  <a:pt x="2548069" y="2209800"/>
                </a:cubicBezTo>
                <a:lnTo>
                  <a:pt x="123500" y="2209800"/>
                </a:lnTo>
                <a:cubicBezTo>
                  <a:pt x="55293" y="2209800"/>
                  <a:pt x="0" y="2154507"/>
                  <a:pt x="0" y="2086300"/>
                </a:cubicBezTo>
                <a:close/>
              </a:path>
            </a:pathLst>
          </a:custGeom>
        </p:spPr>
        <p:txBody>
          <a:bodyPr wrap="square">
            <a:noAutofit/>
          </a:bodyPr>
          <a:lstStyle>
            <a:lvl1pPr>
              <a:defRPr>
                <a:latin typeface="+mn-lt"/>
              </a:defRPr>
            </a:lvl1pPr>
          </a:lstStyle>
          <a:p>
            <a:r>
              <a:rPr lang="en-US"/>
              <a:t>Click icon to add picture</a:t>
            </a:r>
          </a:p>
        </p:txBody>
      </p:sp>
      <p:sp>
        <p:nvSpPr>
          <p:cNvPr id="31" name="Picture Placeholder 30">
            <a:extLst>
              <a:ext uri="{FF2B5EF4-FFF2-40B4-BE49-F238E27FC236}">
                <a16:creationId xmlns:a16="http://schemas.microsoft.com/office/drawing/2014/main" id="{5BA0F92C-6587-9C26-0375-0E086FC9C6AA}"/>
              </a:ext>
            </a:extLst>
          </p:cNvPr>
          <p:cNvSpPr>
            <a:spLocks noGrp="1"/>
          </p:cNvSpPr>
          <p:nvPr>
            <p:ph type="pic" sz="quarter" idx="73"/>
          </p:nvPr>
        </p:nvSpPr>
        <p:spPr>
          <a:xfrm>
            <a:off x="9220200" y="3428999"/>
            <a:ext cx="2682239" cy="2209800"/>
          </a:xfrm>
          <a:custGeom>
            <a:avLst/>
            <a:gdLst>
              <a:gd name="connsiteX0" fmla="*/ 0 w 2671569"/>
              <a:gd name="connsiteY0" fmla="*/ 0 h 2209800"/>
              <a:gd name="connsiteX1" fmla="*/ 2671569 w 2671569"/>
              <a:gd name="connsiteY1" fmla="*/ 0 h 2209800"/>
              <a:gd name="connsiteX2" fmla="*/ 2671569 w 2671569"/>
              <a:gd name="connsiteY2" fmla="*/ 2086300 h 2209800"/>
              <a:gd name="connsiteX3" fmla="*/ 2548069 w 2671569"/>
              <a:gd name="connsiteY3" fmla="*/ 2209800 h 2209800"/>
              <a:gd name="connsiteX4" fmla="*/ 123500 w 2671569"/>
              <a:gd name="connsiteY4" fmla="*/ 2209800 h 2209800"/>
              <a:gd name="connsiteX5" fmla="*/ 0 w 2671569"/>
              <a:gd name="connsiteY5" fmla="*/ 208630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1569" h="2209800">
                <a:moveTo>
                  <a:pt x="0" y="0"/>
                </a:moveTo>
                <a:lnTo>
                  <a:pt x="2671569" y="0"/>
                </a:lnTo>
                <a:lnTo>
                  <a:pt x="2671569" y="2086300"/>
                </a:lnTo>
                <a:cubicBezTo>
                  <a:pt x="2671569" y="2154507"/>
                  <a:pt x="2616276" y="2209800"/>
                  <a:pt x="2548069" y="2209800"/>
                </a:cubicBezTo>
                <a:lnTo>
                  <a:pt x="123500" y="2209800"/>
                </a:lnTo>
                <a:cubicBezTo>
                  <a:pt x="55293" y="2209800"/>
                  <a:pt x="0" y="2154507"/>
                  <a:pt x="0" y="2086300"/>
                </a:cubicBezTo>
                <a:close/>
              </a:path>
            </a:pathLst>
          </a:custGeom>
        </p:spPr>
        <p:txBody>
          <a:bodyPr wrap="square">
            <a:noAutofit/>
          </a:bodyPr>
          <a:lstStyle>
            <a:lvl1pPr>
              <a:defRPr>
                <a:latin typeface="+mn-lt"/>
              </a:defRPr>
            </a:lvl1pPr>
          </a:lstStyle>
          <a:p>
            <a:r>
              <a:rPr lang="en-US"/>
              <a:t>Click icon to add picture</a:t>
            </a:r>
          </a:p>
        </p:txBody>
      </p:sp>
    </p:spTree>
    <p:extLst>
      <p:ext uri="{BB962C8B-B14F-4D97-AF65-F5344CB8AC3E}">
        <p14:creationId xmlns:p14="http://schemas.microsoft.com/office/powerpoint/2010/main" val="3678409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Content + Photo - Sustainabilit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AA7C169-86D5-4825-A629-FE123F71D43B}"/>
              </a:ext>
            </a:extLst>
          </p:cNvPr>
          <p:cNvSpPr>
            <a:spLocks noGrp="1"/>
          </p:cNvSpPr>
          <p:nvPr>
            <p:ph type="ftr" sz="quarter" idx="12"/>
          </p:nvPr>
        </p:nvSpPr>
        <p:spPr/>
        <p:txBody>
          <a:bodyPr/>
          <a:lstStyle>
            <a:lvl1pPr>
              <a:defRPr>
                <a:solidFill>
                  <a:srgbClr val="2B660F"/>
                </a:solidFill>
                <a:latin typeface="+mn-lt"/>
              </a:defRPr>
            </a:lvl1pPr>
          </a:lstStyle>
          <a:p>
            <a:endParaRPr lang="en-US"/>
          </a:p>
        </p:txBody>
      </p:sp>
      <p:sp>
        <p:nvSpPr>
          <p:cNvPr id="12" name="Text Placeholder 3">
            <a:extLst>
              <a:ext uri="{FF2B5EF4-FFF2-40B4-BE49-F238E27FC236}">
                <a16:creationId xmlns:a16="http://schemas.microsoft.com/office/drawing/2014/main" id="{D2201E17-BEDC-EF1C-D1DD-24457F1043C0}"/>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15" name="Title 1">
            <a:extLst>
              <a:ext uri="{FF2B5EF4-FFF2-40B4-BE49-F238E27FC236}">
                <a16:creationId xmlns:a16="http://schemas.microsoft.com/office/drawing/2014/main" id="{07FD3CEA-4696-D508-A304-19B4E67674D0}"/>
              </a:ext>
            </a:extLst>
          </p:cNvPr>
          <p:cNvSpPr>
            <a:spLocks noGrp="1"/>
          </p:cNvSpPr>
          <p:nvPr>
            <p:ph type="title"/>
          </p:nvPr>
        </p:nvSpPr>
        <p:spPr>
          <a:xfrm>
            <a:off x="304799" y="248594"/>
            <a:ext cx="11582401" cy="475306"/>
          </a:xfrm>
        </p:spPr>
        <p:txBody>
          <a:bodyPr anchor="t" anchorCtr="0"/>
          <a:lstStyle/>
          <a:p>
            <a:r>
              <a:rPr lang="en-US"/>
              <a:t>Click to edit Master title style</a:t>
            </a:r>
          </a:p>
        </p:txBody>
      </p:sp>
      <p:sp>
        <p:nvSpPr>
          <p:cNvPr id="5" name="Text Placeholder 3">
            <a:extLst>
              <a:ext uri="{FF2B5EF4-FFF2-40B4-BE49-F238E27FC236}">
                <a16:creationId xmlns:a16="http://schemas.microsoft.com/office/drawing/2014/main" id="{7042D94A-C6F1-39C6-2A60-C21520457EA7}"/>
              </a:ext>
            </a:extLst>
          </p:cNvPr>
          <p:cNvSpPr>
            <a:spLocks noGrp="1"/>
          </p:cNvSpPr>
          <p:nvPr>
            <p:ph type="body" sz="quarter" idx="69"/>
          </p:nvPr>
        </p:nvSpPr>
        <p:spPr>
          <a:xfrm>
            <a:off x="9220200" y="1219200"/>
            <a:ext cx="2667000" cy="4419600"/>
          </a:xfrm>
          <a:prstGeom prst="roundRect">
            <a:avLst>
              <a:gd name="adj" fmla="val 3771"/>
            </a:avLst>
          </a:prstGeom>
          <a:solidFill>
            <a:srgbClr val="5D910D"/>
          </a:solidFill>
        </p:spPr>
        <p:txBody>
          <a:bodyPr lIns="137160" tIns="91440" rIns="0" bIns="91440"/>
          <a:lstStyle>
            <a:lvl1pPr>
              <a:defRPr b="1">
                <a:solidFill>
                  <a:schemeClr val="bg1"/>
                </a:solidFill>
                <a:latin typeface="+mn-lt"/>
              </a:defRPr>
            </a:lvl1pPr>
            <a:lvl2pPr>
              <a:buClr>
                <a:schemeClr val="accent2"/>
              </a:buClr>
              <a:defRPr>
                <a:solidFill>
                  <a:schemeClr val="bg1"/>
                </a:solidFill>
                <a:latin typeface="+mn-lt"/>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p:txBody>
      </p:sp>
      <p:sp>
        <p:nvSpPr>
          <p:cNvPr id="6" name="Text Placeholder 3">
            <a:extLst>
              <a:ext uri="{FF2B5EF4-FFF2-40B4-BE49-F238E27FC236}">
                <a16:creationId xmlns:a16="http://schemas.microsoft.com/office/drawing/2014/main" id="{D62DA099-CF4C-7378-4B67-8AD56B1F1423}"/>
              </a:ext>
            </a:extLst>
          </p:cNvPr>
          <p:cNvSpPr>
            <a:spLocks noGrp="1"/>
          </p:cNvSpPr>
          <p:nvPr>
            <p:ph type="body" sz="quarter" idx="13"/>
          </p:nvPr>
        </p:nvSpPr>
        <p:spPr>
          <a:xfrm>
            <a:off x="304800" y="1219200"/>
            <a:ext cx="2670048" cy="4419600"/>
          </a:xfrm>
          <a:prstGeom prst="roundRect">
            <a:avLst>
              <a:gd name="adj" fmla="val 3771"/>
            </a:avLst>
          </a:prstGeom>
          <a:solidFill>
            <a:srgbClr val="5D910D"/>
          </a:solidFill>
        </p:spPr>
        <p:txBody>
          <a:bodyPr lIns="137160" tIns="91440" rIns="0" bIns="91440"/>
          <a:lstStyle>
            <a:lvl1pPr>
              <a:defRPr b="1">
                <a:solidFill>
                  <a:schemeClr val="bg1"/>
                </a:solidFill>
                <a:latin typeface="+mn-lt"/>
              </a:defRPr>
            </a:lvl1pPr>
            <a:lvl2pPr>
              <a:buClr>
                <a:schemeClr val="accent2"/>
              </a:buClr>
              <a:defRPr>
                <a:solidFill>
                  <a:schemeClr val="bg1"/>
                </a:solidFill>
                <a:latin typeface="+mn-lt"/>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p:txBody>
      </p:sp>
      <p:sp>
        <p:nvSpPr>
          <p:cNvPr id="17" name="Text Placeholder 3">
            <a:extLst>
              <a:ext uri="{FF2B5EF4-FFF2-40B4-BE49-F238E27FC236}">
                <a16:creationId xmlns:a16="http://schemas.microsoft.com/office/drawing/2014/main" id="{40527E67-33B7-6A94-DA86-E9B86E7875A9}"/>
              </a:ext>
            </a:extLst>
          </p:cNvPr>
          <p:cNvSpPr>
            <a:spLocks noGrp="1"/>
          </p:cNvSpPr>
          <p:nvPr>
            <p:ph type="body" sz="quarter" idx="65"/>
          </p:nvPr>
        </p:nvSpPr>
        <p:spPr>
          <a:xfrm>
            <a:off x="3276598" y="1219200"/>
            <a:ext cx="2667000" cy="4419599"/>
          </a:xfrm>
          <a:prstGeom prst="roundRect">
            <a:avLst>
              <a:gd name="adj" fmla="val 3771"/>
            </a:avLst>
          </a:prstGeom>
          <a:solidFill>
            <a:srgbClr val="5D910D"/>
          </a:solidFill>
        </p:spPr>
        <p:txBody>
          <a:bodyPr lIns="137160" tIns="91440" rIns="0" bIns="91440"/>
          <a:lstStyle>
            <a:lvl1pPr>
              <a:defRPr b="1">
                <a:solidFill>
                  <a:schemeClr val="bg1"/>
                </a:solidFill>
                <a:latin typeface="+mn-lt"/>
              </a:defRPr>
            </a:lvl1pPr>
            <a:lvl2pPr>
              <a:buClr>
                <a:schemeClr val="accent2"/>
              </a:buClr>
              <a:defRPr>
                <a:solidFill>
                  <a:schemeClr val="bg1"/>
                </a:solidFill>
                <a:latin typeface="+mn-lt"/>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p:txBody>
      </p:sp>
      <p:sp>
        <p:nvSpPr>
          <p:cNvPr id="20" name="Text Placeholder 12">
            <a:extLst>
              <a:ext uri="{FF2B5EF4-FFF2-40B4-BE49-F238E27FC236}">
                <a16:creationId xmlns:a16="http://schemas.microsoft.com/office/drawing/2014/main" id="{AA7FA153-3ABD-09A6-8E96-5AE3D4887422}"/>
              </a:ext>
            </a:extLst>
          </p:cNvPr>
          <p:cNvSpPr>
            <a:spLocks noGrp="1"/>
          </p:cNvSpPr>
          <p:nvPr>
            <p:ph type="body" sz="quarter" idx="14"/>
          </p:nvPr>
        </p:nvSpPr>
        <p:spPr>
          <a:xfrm>
            <a:off x="304800" y="2174875"/>
            <a:ext cx="2667000" cy="1254125"/>
          </a:xfrm>
        </p:spPr>
        <p:txBody>
          <a:bodyPr lIns="137160" rIns="137160"/>
          <a:lstStyle>
            <a:lvl1pPr>
              <a:buClr>
                <a:srgbClr val="BFDE7E"/>
              </a:buClr>
              <a:defRPr sz="1400">
                <a:solidFill>
                  <a:schemeClr val="bg1"/>
                </a:solidFill>
                <a:latin typeface="+mn-lt"/>
              </a:defRPr>
            </a:lvl1pPr>
            <a:lvl2pPr>
              <a:buClr>
                <a:srgbClr val="BFDE7E"/>
              </a:buClr>
              <a:defRPr sz="1200">
                <a:solidFill>
                  <a:schemeClr val="bg1"/>
                </a:solidFill>
                <a:latin typeface="+mn-lt"/>
              </a:defRPr>
            </a:lvl2pPr>
            <a:lvl3pPr>
              <a:buClr>
                <a:srgbClr val="BFDE7E"/>
              </a:buClr>
              <a:defRPr sz="1100">
                <a:solidFill>
                  <a:schemeClr val="bg1"/>
                </a:solidFill>
                <a:latin typeface="+mn-lt"/>
              </a:defRPr>
            </a:lvl3pPr>
            <a:lvl4pPr>
              <a:buClr>
                <a:srgbClr val="BFDE7E"/>
              </a:buClr>
              <a:defRPr sz="1050">
                <a:solidFill>
                  <a:schemeClr val="bg1"/>
                </a:solidFill>
                <a:latin typeface="+mn-lt"/>
              </a:defRPr>
            </a:lvl4pPr>
            <a:lvl5pPr>
              <a:buClr>
                <a:srgbClr val="BFDE7E"/>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2">
            <a:extLst>
              <a:ext uri="{FF2B5EF4-FFF2-40B4-BE49-F238E27FC236}">
                <a16:creationId xmlns:a16="http://schemas.microsoft.com/office/drawing/2014/main" id="{34169C3F-C927-C052-D3FA-867BC006B199}"/>
              </a:ext>
            </a:extLst>
          </p:cNvPr>
          <p:cNvSpPr>
            <a:spLocks noGrp="1"/>
          </p:cNvSpPr>
          <p:nvPr>
            <p:ph type="body" sz="quarter" idx="16"/>
          </p:nvPr>
        </p:nvSpPr>
        <p:spPr>
          <a:xfrm>
            <a:off x="3276600" y="2174875"/>
            <a:ext cx="2667000" cy="1254125"/>
          </a:xfrm>
        </p:spPr>
        <p:txBody>
          <a:bodyPr lIns="137160" rIns="137160"/>
          <a:lstStyle>
            <a:lvl1pPr>
              <a:buClr>
                <a:srgbClr val="BFDE7E"/>
              </a:buClr>
              <a:defRPr sz="1400">
                <a:solidFill>
                  <a:schemeClr val="bg1"/>
                </a:solidFill>
                <a:latin typeface="+mn-lt"/>
              </a:defRPr>
            </a:lvl1pPr>
            <a:lvl2pPr>
              <a:buClr>
                <a:srgbClr val="BFDE7E"/>
              </a:buClr>
              <a:defRPr sz="1200">
                <a:solidFill>
                  <a:schemeClr val="bg1"/>
                </a:solidFill>
                <a:latin typeface="+mn-lt"/>
              </a:defRPr>
            </a:lvl2pPr>
            <a:lvl3pPr>
              <a:buClr>
                <a:srgbClr val="BFDE7E"/>
              </a:buClr>
              <a:defRPr sz="1100">
                <a:solidFill>
                  <a:schemeClr val="bg1"/>
                </a:solidFill>
                <a:latin typeface="+mn-lt"/>
              </a:defRPr>
            </a:lvl3pPr>
            <a:lvl4pPr>
              <a:buClr>
                <a:srgbClr val="BFDE7E"/>
              </a:buClr>
              <a:defRPr sz="1050">
                <a:solidFill>
                  <a:schemeClr val="bg1"/>
                </a:solidFill>
                <a:latin typeface="+mn-lt"/>
              </a:defRPr>
            </a:lvl4pPr>
            <a:lvl5pPr>
              <a:buClr>
                <a:srgbClr val="BFDE7E"/>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2">
            <a:extLst>
              <a:ext uri="{FF2B5EF4-FFF2-40B4-BE49-F238E27FC236}">
                <a16:creationId xmlns:a16="http://schemas.microsoft.com/office/drawing/2014/main" id="{0068685E-936C-9395-A7AE-9C1E881D1BF9}"/>
              </a:ext>
            </a:extLst>
          </p:cNvPr>
          <p:cNvSpPr>
            <a:spLocks noGrp="1"/>
          </p:cNvSpPr>
          <p:nvPr>
            <p:ph type="body" sz="quarter" idx="20"/>
          </p:nvPr>
        </p:nvSpPr>
        <p:spPr>
          <a:xfrm>
            <a:off x="9220200" y="2174875"/>
            <a:ext cx="2667000" cy="1254125"/>
          </a:xfrm>
          <a:noFill/>
        </p:spPr>
        <p:txBody>
          <a:bodyPr lIns="137160" rIns="137160"/>
          <a:lstStyle>
            <a:lvl1pPr>
              <a:buClr>
                <a:srgbClr val="BFDE7E"/>
              </a:buClr>
              <a:defRPr sz="1400">
                <a:solidFill>
                  <a:schemeClr val="bg1"/>
                </a:solidFill>
                <a:latin typeface="+mn-lt"/>
              </a:defRPr>
            </a:lvl1pPr>
            <a:lvl2pPr>
              <a:buClr>
                <a:srgbClr val="BFDE7E"/>
              </a:buClr>
              <a:defRPr sz="1200">
                <a:solidFill>
                  <a:schemeClr val="bg1"/>
                </a:solidFill>
                <a:latin typeface="+mn-lt"/>
              </a:defRPr>
            </a:lvl2pPr>
            <a:lvl3pPr>
              <a:buClr>
                <a:srgbClr val="BFDE7E"/>
              </a:buClr>
              <a:defRPr sz="1100">
                <a:solidFill>
                  <a:schemeClr val="bg1"/>
                </a:solidFill>
                <a:latin typeface="+mn-lt"/>
              </a:defRPr>
            </a:lvl3pPr>
            <a:lvl4pPr>
              <a:buClr>
                <a:srgbClr val="BFDE7E"/>
              </a:buClr>
              <a:defRPr sz="1050">
                <a:solidFill>
                  <a:schemeClr val="bg1"/>
                </a:solidFill>
                <a:latin typeface="+mn-lt"/>
              </a:defRPr>
            </a:lvl4pPr>
            <a:lvl5pPr>
              <a:buClr>
                <a:srgbClr val="BFDE7E"/>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3">
            <a:extLst>
              <a:ext uri="{FF2B5EF4-FFF2-40B4-BE49-F238E27FC236}">
                <a16:creationId xmlns:a16="http://schemas.microsoft.com/office/drawing/2014/main" id="{9C8CFD94-BF0D-BC97-4B00-68431E7044D7}"/>
              </a:ext>
            </a:extLst>
          </p:cNvPr>
          <p:cNvSpPr>
            <a:spLocks noGrp="1"/>
          </p:cNvSpPr>
          <p:nvPr>
            <p:ph type="body" sz="quarter" idx="23"/>
          </p:nvPr>
        </p:nvSpPr>
        <p:spPr>
          <a:xfrm>
            <a:off x="6248400" y="1219200"/>
            <a:ext cx="2667000" cy="4419600"/>
          </a:xfrm>
          <a:prstGeom prst="roundRect">
            <a:avLst>
              <a:gd name="adj" fmla="val 3771"/>
            </a:avLst>
          </a:prstGeom>
          <a:solidFill>
            <a:srgbClr val="5D910D"/>
          </a:solidFill>
        </p:spPr>
        <p:txBody>
          <a:bodyPr lIns="137160" tIns="91440" rIns="0" bIns="91440"/>
          <a:lstStyle>
            <a:lvl1pPr>
              <a:defRPr b="1">
                <a:solidFill>
                  <a:schemeClr val="bg1"/>
                </a:solidFill>
                <a:latin typeface="+mn-lt"/>
              </a:defRPr>
            </a:lvl1pPr>
            <a:lvl2pPr>
              <a:buClr>
                <a:schemeClr val="accent2"/>
              </a:buClr>
              <a:defRPr>
                <a:solidFill>
                  <a:schemeClr val="bg1"/>
                </a:solidFill>
                <a:latin typeface="+mn-lt"/>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p:txBody>
      </p:sp>
      <p:sp>
        <p:nvSpPr>
          <p:cNvPr id="27" name="Text Placeholder 12">
            <a:extLst>
              <a:ext uri="{FF2B5EF4-FFF2-40B4-BE49-F238E27FC236}">
                <a16:creationId xmlns:a16="http://schemas.microsoft.com/office/drawing/2014/main" id="{86F0CE13-FA16-09C7-8A7B-F8A67977846B}"/>
              </a:ext>
            </a:extLst>
          </p:cNvPr>
          <p:cNvSpPr>
            <a:spLocks noGrp="1"/>
          </p:cNvSpPr>
          <p:nvPr>
            <p:ph type="body" sz="quarter" idx="18"/>
          </p:nvPr>
        </p:nvSpPr>
        <p:spPr>
          <a:xfrm>
            <a:off x="6248400" y="2174875"/>
            <a:ext cx="2667000" cy="1254125"/>
          </a:xfrm>
        </p:spPr>
        <p:txBody>
          <a:bodyPr lIns="137160" rIns="137160"/>
          <a:lstStyle>
            <a:lvl1pPr>
              <a:buClr>
                <a:srgbClr val="BFDE7E"/>
              </a:buClr>
              <a:defRPr sz="1400">
                <a:solidFill>
                  <a:schemeClr val="bg1"/>
                </a:solidFill>
                <a:latin typeface="+mn-lt"/>
              </a:defRPr>
            </a:lvl1pPr>
            <a:lvl2pPr>
              <a:buClr>
                <a:srgbClr val="BFDE7E"/>
              </a:buClr>
              <a:defRPr sz="1200">
                <a:solidFill>
                  <a:schemeClr val="bg1"/>
                </a:solidFill>
                <a:latin typeface="+mn-lt"/>
              </a:defRPr>
            </a:lvl2pPr>
            <a:lvl3pPr>
              <a:buClr>
                <a:srgbClr val="BFDE7E"/>
              </a:buClr>
              <a:defRPr sz="1100">
                <a:solidFill>
                  <a:schemeClr val="bg1"/>
                </a:solidFill>
                <a:latin typeface="+mn-lt"/>
              </a:defRPr>
            </a:lvl3pPr>
            <a:lvl4pPr>
              <a:buClr>
                <a:srgbClr val="BFDE7E"/>
              </a:buClr>
              <a:defRPr sz="1050">
                <a:solidFill>
                  <a:schemeClr val="bg1"/>
                </a:solidFill>
                <a:latin typeface="+mn-lt"/>
              </a:defRPr>
            </a:lvl4pPr>
            <a:lvl5pPr>
              <a:buClr>
                <a:srgbClr val="BFDE7E"/>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F72B54E4-ABF3-072E-1D52-7095B67A0F39}"/>
              </a:ext>
            </a:extLst>
          </p:cNvPr>
          <p:cNvSpPr>
            <a:spLocks noGrp="1"/>
          </p:cNvSpPr>
          <p:nvPr>
            <p:ph type="pic" sz="quarter" idx="70"/>
          </p:nvPr>
        </p:nvSpPr>
        <p:spPr>
          <a:xfrm>
            <a:off x="300224" y="3428999"/>
            <a:ext cx="2682239" cy="2209800"/>
          </a:xfrm>
          <a:custGeom>
            <a:avLst/>
            <a:gdLst>
              <a:gd name="connsiteX0" fmla="*/ 0 w 2671569"/>
              <a:gd name="connsiteY0" fmla="*/ 0 h 2209800"/>
              <a:gd name="connsiteX1" fmla="*/ 2671569 w 2671569"/>
              <a:gd name="connsiteY1" fmla="*/ 0 h 2209800"/>
              <a:gd name="connsiteX2" fmla="*/ 2671569 w 2671569"/>
              <a:gd name="connsiteY2" fmla="*/ 2086300 h 2209800"/>
              <a:gd name="connsiteX3" fmla="*/ 2548069 w 2671569"/>
              <a:gd name="connsiteY3" fmla="*/ 2209800 h 2209800"/>
              <a:gd name="connsiteX4" fmla="*/ 123500 w 2671569"/>
              <a:gd name="connsiteY4" fmla="*/ 2209800 h 2209800"/>
              <a:gd name="connsiteX5" fmla="*/ 0 w 2671569"/>
              <a:gd name="connsiteY5" fmla="*/ 208630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1569" h="2209800">
                <a:moveTo>
                  <a:pt x="0" y="0"/>
                </a:moveTo>
                <a:lnTo>
                  <a:pt x="2671569" y="0"/>
                </a:lnTo>
                <a:lnTo>
                  <a:pt x="2671569" y="2086300"/>
                </a:lnTo>
                <a:cubicBezTo>
                  <a:pt x="2671569" y="2154507"/>
                  <a:pt x="2616276" y="2209800"/>
                  <a:pt x="2548069" y="2209800"/>
                </a:cubicBezTo>
                <a:lnTo>
                  <a:pt x="123500" y="2209800"/>
                </a:lnTo>
                <a:cubicBezTo>
                  <a:pt x="55293" y="2209800"/>
                  <a:pt x="0" y="2154507"/>
                  <a:pt x="0" y="2086300"/>
                </a:cubicBezTo>
                <a:close/>
              </a:path>
            </a:pathLst>
          </a:custGeom>
        </p:spPr>
        <p:txBody>
          <a:bodyPr wrap="square">
            <a:noAutofit/>
          </a:bodyPr>
          <a:lstStyle>
            <a:lvl1pPr>
              <a:defRPr>
                <a:latin typeface="+mn-lt"/>
              </a:defRPr>
            </a:lvl1pPr>
          </a:lstStyle>
          <a:p>
            <a:r>
              <a:rPr lang="en-US"/>
              <a:t>Click icon to add picture</a:t>
            </a:r>
          </a:p>
        </p:txBody>
      </p:sp>
      <p:sp>
        <p:nvSpPr>
          <p:cNvPr id="4" name="Picture Placeholder 3">
            <a:extLst>
              <a:ext uri="{FF2B5EF4-FFF2-40B4-BE49-F238E27FC236}">
                <a16:creationId xmlns:a16="http://schemas.microsoft.com/office/drawing/2014/main" id="{0E6F392C-39B5-F9D6-40D4-66E45902277B}"/>
              </a:ext>
            </a:extLst>
          </p:cNvPr>
          <p:cNvSpPr>
            <a:spLocks noGrp="1"/>
          </p:cNvSpPr>
          <p:nvPr>
            <p:ph type="pic" sz="quarter" idx="71"/>
          </p:nvPr>
        </p:nvSpPr>
        <p:spPr>
          <a:xfrm>
            <a:off x="3276598" y="3428999"/>
            <a:ext cx="2682239" cy="2209800"/>
          </a:xfrm>
          <a:custGeom>
            <a:avLst/>
            <a:gdLst>
              <a:gd name="connsiteX0" fmla="*/ 0 w 2671569"/>
              <a:gd name="connsiteY0" fmla="*/ 0 h 2209800"/>
              <a:gd name="connsiteX1" fmla="*/ 2671569 w 2671569"/>
              <a:gd name="connsiteY1" fmla="*/ 0 h 2209800"/>
              <a:gd name="connsiteX2" fmla="*/ 2671569 w 2671569"/>
              <a:gd name="connsiteY2" fmla="*/ 2086300 h 2209800"/>
              <a:gd name="connsiteX3" fmla="*/ 2548069 w 2671569"/>
              <a:gd name="connsiteY3" fmla="*/ 2209800 h 2209800"/>
              <a:gd name="connsiteX4" fmla="*/ 123500 w 2671569"/>
              <a:gd name="connsiteY4" fmla="*/ 2209800 h 2209800"/>
              <a:gd name="connsiteX5" fmla="*/ 0 w 2671569"/>
              <a:gd name="connsiteY5" fmla="*/ 208630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1569" h="2209800">
                <a:moveTo>
                  <a:pt x="0" y="0"/>
                </a:moveTo>
                <a:lnTo>
                  <a:pt x="2671569" y="0"/>
                </a:lnTo>
                <a:lnTo>
                  <a:pt x="2671569" y="2086300"/>
                </a:lnTo>
                <a:cubicBezTo>
                  <a:pt x="2671569" y="2154507"/>
                  <a:pt x="2616276" y="2209800"/>
                  <a:pt x="2548069" y="2209800"/>
                </a:cubicBezTo>
                <a:lnTo>
                  <a:pt x="123500" y="2209800"/>
                </a:lnTo>
                <a:cubicBezTo>
                  <a:pt x="55293" y="2209800"/>
                  <a:pt x="0" y="2154507"/>
                  <a:pt x="0" y="2086300"/>
                </a:cubicBezTo>
                <a:close/>
              </a:path>
            </a:pathLst>
          </a:custGeom>
        </p:spPr>
        <p:txBody>
          <a:bodyPr wrap="square">
            <a:noAutofit/>
          </a:bodyPr>
          <a:lstStyle>
            <a:lvl1pPr>
              <a:defRPr>
                <a:latin typeface="+mn-lt"/>
              </a:defRPr>
            </a:lvl1pPr>
          </a:lstStyle>
          <a:p>
            <a:r>
              <a:rPr lang="en-US"/>
              <a:t>Click icon to add picture</a:t>
            </a:r>
          </a:p>
        </p:txBody>
      </p:sp>
      <p:sp>
        <p:nvSpPr>
          <p:cNvPr id="7" name="Picture Placeholder 6">
            <a:extLst>
              <a:ext uri="{FF2B5EF4-FFF2-40B4-BE49-F238E27FC236}">
                <a16:creationId xmlns:a16="http://schemas.microsoft.com/office/drawing/2014/main" id="{4BBC0A86-9583-8896-C62D-2E47715D9718}"/>
              </a:ext>
            </a:extLst>
          </p:cNvPr>
          <p:cNvSpPr>
            <a:spLocks noGrp="1"/>
          </p:cNvSpPr>
          <p:nvPr>
            <p:ph type="pic" sz="quarter" idx="72"/>
          </p:nvPr>
        </p:nvSpPr>
        <p:spPr>
          <a:xfrm>
            <a:off x="6248400" y="3428999"/>
            <a:ext cx="2682239" cy="2209800"/>
          </a:xfrm>
          <a:custGeom>
            <a:avLst/>
            <a:gdLst>
              <a:gd name="connsiteX0" fmla="*/ 0 w 2671569"/>
              <a:gd name="connsiteY0" fmla="*/ 0 h 2209800"/>
              <a:gd name="connsiteX1" fmla="*/ 2671569 w 2671569"/>
              <a:gd name="connsiteY1" fmla="*/ 0 h 2209800"/>
              <a:gd name="connsiteX2" fmla="*/ 2671569 w 2671569"/>
              <a:gd name="connsiteY2" fmla="*/ 2086300 h 2209800"/>
              <a:gd name="connsiteX3" fmla="*/ 2548069 w 2671569"/>
              <a:gd name="connsiteY3" fmla="*/ 2209800 h 2209800"/>
              <a:gd name="connsiteX4" fmla="*/ 123500 w 2671569"/>
              <a:gd name="connsiteY4" fmla="*/ 2209800 h 2209800"/>
              <a:gd name="connsiteX5" fmla="*/ 0 w 2671569"/>
              <a:gd name="connsiteY5" fmla="*/ 208630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1569" h="2209800">
                <a:moveTo>
                  <a:pt x="0" y="0"/>
                </a:moveTo>
                <a:lnTo>
                  <a:pt x="2671569" y="0"/>
                </a:lnTo>
                <a:lnTo>
                  <a:pt x="2671569" y="2086300"/>
                </a:lnTo>
                <a:cubicBezTo>
                  <a:pt x="2671569" y="2154507"/>
                  <a:pt x="2616276" y="2209800"/>
                  <a:pt x="2548069" y="2209800"/>
                </a:cubicBezTo>
                <a:lnTo>
                  <a:pt x="123500" y="2209800"/>
                </a:lnTo>
                <a:cubicBezTo>
                  <a:pt x="55293" y="2209800"/>
                  <a:pt x="0" y="2154507"/>
                  <a:pt x="0" y="2086300"/>
                </a:cubicBezTo>
                <a:close/>
              </a:path>
            </a:pathLst>
          </a:custGeom>
        </p:spPr>
        <p:txBody>
          <a:bodyPr wrap="square">
            <a:noAutofit/>
          </a:bodyPr>
          <a:lstStyle>
            <a:lvl1pPr>
              <a:defRPr>
                <a:latin typeface="+mn-lt"/>
              </a:defRPr>
            </a:lvl1pPr>
          </a:lstStyle>
          <a:p>
            <a:r>
              <a:rPr lang="en-US"/>
              <a:t>Click icon to add picture</a:t>
            </a:r>
          </a:p>
        </p:txBody>
      </p:sp>
      <p:sp>
        <p:nvSpPr>
          <p:cNvPr id="8" name="Picture Placeholder 7">
            <a:extLst>
              <a:ext uri="{FF2B5EF4-FFF2-40B4-BE49-F238E27FC236}">
                <a16:creationId xmlns:a16="http://schemas.microsoft.com/office/drawing/2014/main" id="{7C5F500B-5795-2B9B-DC30-5BE2330E102F}"/>
              </a:ext>
            </a:extLst>
          </p:cNvPr>
          <p:cNvSpPr>
            <a:spLocks noGrp="1"/>
          </p:cNvSpPr>
          <p:nvPr>
            <p:ph type="pic" sz="quarter" idx="73"/>
          </p:nvPr>
        </p:nvSpPr>
        <p:spPr>
          <a:xfrm>
            <a:off x="9220200" y="3428999"/>
            <a:ext cx="2682239" cy="2209800"/>
          </a:xfrm>
          <a:custGeom>
            <a:avLst/>
            <a:gdLst>
              <a:gd name="connsiteX0" fmla="*/ 0 w 2671569"/>
              <a:gd name="connsiteY0" fmla="*/ 0 h 2209800"/>
              <a:gd name="connsiteX1" fmla="*/ 2671569 w 2671569"/>
              <a:gd name="connsiteY1" fmla="*/ 0 h 2209800"/>
              <a:gd name="connsiteX2" fmla="*/ 2671569 w 2671569"/>
              <a:gd name="connsiteY2" fmla="*/ 2086300 h 2209800"/>
              <a:gd name="connsiteX3" fmla="*/ 2548069 w 2671569"/>
              <a:gd name="connsiteY3" fmla="*/ 2209800 h 2209800"/>
              <a:gd name="connsiteX4" fmla="*/ 123500 w 2671569"/>
              <a:gd name="connsiteY4" fmla="*/ 2209800 h 2209800"/>
              <a:gd name="connsiteX5" fmla="*/ 0 w 2671569"/>
              <a:gd name="connsiteY5" fmla="*/ 208630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1569" h="2209800">
                <a:moveTo>
                  <a:pt x="0" y="0"/>
                </a:moveTo>
                <a:lnTo>
                  <a:pt x="2671569" y="0"/>
                </a:lnTo>
                <a:lnTo>
                  <a:pt x="2671569" y="2086300"/>
                </a:lnTo>
                <a:cubicBezTo>
                  <a:pt x="2671569" y="2154507"/>
                  <a:pt x="2616276" y="2209800"/>
                  <a:pt x="2548069" y="2209800"/>
                </a:cubicBezTo>
                <a:lnTo>
                  <a:pt x="123500" y="2209800"/>
                </a:lnTo>
                <a:cubicBezTo>
                  <a:pt x="55293" y="2209800"/>
                  <a:pt x="0" y="2154507"/>
                  <a:pt x="0" y="2086300"/>
                </a:cubicBezTo>
                <a:close/>
              </a:path>
            </a:pathLst>
          </a:custGeom>
        </p:spPr>
        <p:txBody>
          <a:bodyPr wrap="square">
            <a:noAutofit/>
          </a:bodyPr>
          <a:lstStyle>
            <a:lvl1pPr>
              <a:defRPr>
                <a:latin typeface="+mn-lt"/>
              </a:defRPr>
            </a:lvl1pPr>
          </a:lstStyle>
          <a:p>
            <a:r>
              <a:rPr lang="en-US"/>
              <a:t>Click icon to add picture</a:t>
            </a:r>
          </a:p>
        </p:txBody>
      </p:sp>
      <p:sp>
        <p:nvSpPr>
          <p:cNvPr id="9" name="TextBox 8">
            <a:extLst>
              <a:ext uri="{FF2B5EF4-FFF2-40B4-BE49-F238E27FC236}">
                <a16:creationId xmlns:a16="http://schemas.microsoft.com/office/drawing/2014/main" id="{997B4A85-6C17-6FD1-87B6-ADE965380632}"/>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2B660F"/>
                </a:solidFill>
                <a:latin typeface="Gilroy Medium" panose="00000600000000000000" pitchFamily="50" charset="0"/>
              </a:rPr>
              <a:pPr algn="r"/>
              <a:t>‹#›</a:t>
            </a:fld>
            <a:endParaRPr lang="en-US" sz="1350">
              <a:solidFill>
                <a:srgbClr val="2B660F"/>
              </a:solidFill>
              <a:latin typeface="Gilroy Medium" panose="00000600000000000000" pitchFamily="50" charset="0"/>
            </a:endParaRPr>
          </a:p>
        </p:txBody>
      </p:sp>
      <p:sp>
        <p:nvSpPr>
          <p:cNvPr id="11" name="TextBox 10">
            <a:extLst>
              <a:ext uri="{FF2B5EF4-FFF2-40B4-BE49-F238E27FC236}">
                <a16:creationId xmlns:a16="http://schemas.microsoft.com/office/drawing/2014/main" id="{7B2CD9F6-CDC3-72E7-E238-D8C4FE2D9181}"/>
              </a:ext>
            </a:extLst>
          </p:cNvPr>
          <p:cNvSpPr txBox="1"/>
          <p:nvPr userDrawn="1"/>
        </p:nvSpPr>
        <p:spPr>
          <a:xfrm>
            <a:off x="11446884"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2B660F"/>
                </a:solidFill>
                <a:latin typeface="Gilroy Medium" panose="00000600000000000000" pitchFamily="50" charset="0"/>
              </a:rPr>
              <a:pPr algn="r"/>
              <a:t>‹#›</a:t>
            </a:fld>
            <a:endParaRPr lang="en-US" sz="1350">
              <a:solidFill>
                <a:srgbClr val="2B660F"/>
              </a:solidFill>
              <a:latin typeface="Gilroy Medium" panose="00000600000000000000" pitchFamily="50" charset="0"/>
            </a:endParaRPr>
          </a:p>
        </p:txBody>
      </p:sp>
      <p:sp>
        <p:nvSpPr>
          <p:cNvPr id="14" name="TextBox 13">
            <a:extLst>
              <a:ext uri="{FF2B5EF4-FFF2-40B4-BE49-F238E27FC236}">
                <a16:creationId xmlns:a16="http://schemas.microsoft.com/office/drawing/2014/main" id="{73E077E3-40E7-E1C6-9556-60CBF8A93C79}"/>
              </a:ext>
            </a:extLst>
          </p:cNvPr>
          <p:cNvSpPr txBox="1"/>
          <p:nvPr userDrawn="1"/>
        </p:nvSpPr>
        <p:spPr>
          <a:xfrm>
            <a:off x="806116" y="6557211"/>
            <a:ext cx="0" cy="0"/>
          </a:xfrm>
          <a:prstGeom prst="rect">
            <a:avLst/>
          </a:prstGeom>
          <a:noFill/>
        </p:spPr>
        <p:txBody>
          <a:bodyPr wrap="none" lIns="0" tIns="0" rIns="0" bIns="0" rtlCol="0">
            <a:noAutofit/>
          </a:bodyPr>
          <a:lstStyle/>
          <a:p>
            <a:pPr algn="l"/>
            <a:endParaRPr lang="en-US" sz="1600" err="1">
              <a:solidFill>
                <a:schemeClr val="tx2"/>
              </a:solidFill>
            </a:endParaRPr>
          </a:p>
        </p:txBody>
      </p:sp>
    </p:spTree>
    <p:extLst>
      <p:ext uri="{BB962C8B-B14F-4D97-AF65-F5344CB8AC3E}">
        <p14:creationId xmlns:p14="http://schemas.microsoft.com/office/powerpoint/2010/main" val="1189063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tatement+Bullet - Drink">
    <p:bg>
      <p:bgPr>
        <a:solidFill>
          <a:srgbClr val="F7F5F3"/>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AA7C169-86D5-4825-A629-FE123F71D43B}"/>
              </a:ext>
            </a:extLst>
          </p:cNvPr>
          <p:cNvSpPr>
            <a:spLocks noGrp="1"/>
          </p:cNvSpPr>
          <p:nvPr>
            <p:ph type="ftr" sz="quarter" idx="12"/>
          </p:nvPr>
        </p:nvSpPr>
        <p:spPr/>
        <p:txBody>
          <a:bodyPr/>
          <a:lstStyle>
            <a:lvl1pPr>
              <a:defRPr>
                <a:solidFill>
                  <a:srgbClr val="2B660F"/>
                </a:solidFill>
                <a:latin typeface="+mn-lt"/>
              </a:defRPr>
            </a:lvl1pPr>
          </a:lstStyle>
          <a:p>
            <a:endParaRPr lang="en-US"/>
          </a:p>
        </p:txBody>
      </p:sp>
      <p:sp>
        <p:nvSpPr>
          <p:cNvPr id="8" name="Text Placeholder 7">
            <a:extLst>
              <a:ext uri="{FF2B5EF4-FFF2-40B4-BE49-F238E27FC236}">
                <a16:creationId xmlns:a16="http://schemas.microsoft.com/office/drawing/2014/main" id="{345C4A3B-669E-BFBB-F054-74A96CD9BD81}"/>
              </a:ext>
            </a:extLst>
          </p:cNvPr>
          <p:cNvSpPr>
            <a:spLocks noGrp="1"/>
          </p:cNvSpPr>
          <p:nvPr>
            <p:ph type="body" sz="quarter" idx="13" hasCustomPrompt="1"/>
          </p:nvPr>
        </p:nvSpPr>
        <p:spPr>
          <a:xfrm>
            <a:off x="304800" y="1334527"/>
            <a:ext cx="11582400" cy="2209800"/>
          </a:xfrm>
        </p:spPr>
        <p:txBody>
          <a:bodyPr/>
          <a:lstStyle>
            <a:lvl1pPr>
              <a:lnSpc>
                <a:spcPts val="5400"/>
              </a:lnSpc>
              <a:spcBef>
                <a:spcPts val="0"/>
              </a:spcBef>
              <a:defRPr lang="en-US" sz="6000" b="0" i="0" kern="1200" smtClean="0">
                <a:solidFill>
                  <a:srgbClr val="8BBB28"/>
                </a:solidFill>
                <a:latin typeface="+mj-lt"/>
                <a:ea typeface="+mn-ea"/>
                <a:cs typeface="Arial" panose="020B0604020202020204" pitchFamily="34" charset="0"/>
              </a:defRPr>
            </a:lvl1pPr>
            <a:lvl2pPr marL="0" indent="0">
              <a:buNone/>
              <a:defRPr/>
            </a:lvl2pPr>
          </a:lstStyle>
          <a:p>
            <a:pPr lvl="0"/>
            <a:r>
              <a:rPr lang="en-US"/>
              <a:t>CLICK TO EDIT MASTER </a:t>
            </a:r>
          </a:p>
          <a:p>
            <a:pPr lvl="0"/>
            <a:r>
              <a:rPr lang="en-US"/>
              <a:t>TEXT STYLES</a:t>
            </a:r>
          </a:p>
        </p:txBody>
      </p:sp>
      <p:sp>
        <p:nvSpPr>
          <p:cNvPr id="10" name="Text Placeholder 9">
            <a:extLst>
              <a:ext uri="{FF2B5EF4-FFF2-40B4-BE49-F238E27FC236}">
                <a16:creationId xmlns:a16="http://schemas.microsoft.com/office/drawing/2014/main" id="{037819E8-720B-BE5F-35CF-65D1F127F73B}"/>
              </a:ext>
            </a:extLst>
          </p:cNvPr>
          <p:cNvSpPr>
            <a:spLocks noGrp="1"/>
          </p:cNvSpPr>
          <p:nvPr>
            <p:ph type="body" sz="quarter" idx="14"/>
          </p:nvPr>
        </p:nvSpPr>
        <p:spPr>
          <a:xfrm>
            <a:off x="304800" y="3825875"/>
            <a:ext cx="11582400" cy="1943100"/>
          </a:xfrm>
        </p:spPr>
        <p:txBody>
          <a:bodyPr/>
          <a:lstStyle>
            <a:lvl1pPr>
              <a:buClr>
                <a:schemeClr val="tx2"/>
              </a:buClr>
              <a:defRPr>
                <a:solidFill>
                  <a:srgbClr val="2B660F"/>
                </a:solidFill>
                <a:latin typeface="+mn-lt"/>
              </a:defRPr>
            </a:lvl1pPr>
            <a:lvl2pPr>
              <a:buClr>
                <a:srgbClr val="2B660F"/>
              </a:buClr>
              <a:defRPr>
                <a:solidFill>
                  <a:srgbClr val="2B660F"/>
                </a:solidFill>
                <a:latin typeface="+mn-lt"/>
              </a:defRPr>
            </a:lvl2pPr>
            <a:lvl3pPr>
              <a:buClr>
                <a:schemeClr val="tx2"/>
              </a:buClr>
              <a:defRPr>
                <a:solidFill>
                  <a:srgbClr val="2B660F"/>
                </a:solidFill>
                <a:latin typeface="+mn-lt"/>
              </a:defRPr>
            </a:lvl3pPr>
            <a:lvl4pPr>
              <a:buClr>
                <a:schemeClr val="tx2"/>
              </a:buClr>
              <a:defRPr>
                <a:solidFill>
                  <a:srgbClr val="2B660F"/>
                </a:solidFill>
                <a:latin typeface="+mn-lt"/>
              </a:defRPr>
            </a:lvl4pPr>
            <a:lvl5pPr>
              <a:buClr>
                <a:schemeClr val="tx2"/>
              </a:buClr>
              <a:defRPr>
                <a:solidFill>
                  <a:srgbClr val="2B660F"/>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a:extLst>
              <a:ext uri="{FF2B5EF4-FFF2-40B4-BE49-F238E27FC236}">
                <a16:creationId xmlns:a16="http://schemas.microsoft.com/office/drawing/2014/main" id="{75B01BE4-EEE1-75CD-8758-B2ADD247FCEC}"/>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9" name="Title 1">
            <a:extLst>
              <a:ext uri="{FF2B5EF4-FFF2-40B4-BE49-F238E27FC236}">
                <a16:creationId xmlns:a16="http://schemas.microsoft.com/office/drawing/2014/main" id="{61247954-3C0B-B902-34FA-13B9AD74C6C8}"/>
              </a:ext>
            </a:extLst>
          </p:cNvPr>
          <p:cNvSpPr>
            <a:spLocks noGrp="1"/>
          </p:cNvSpPr>
          <p:nvPr>
            <p:ph type="title"/>
          </p:nvPr>
        </p:nvSpPr>
        <p:spPr>
          <a:xfrm>
            <a:off x="304799" y="248594"/>
            <a:ext cx="11582401" cy="475306"/>
          </a:xfrm>
        </p:spPr>
        <p:txBody>
          <a:bodyPr anchor="t" anchorCtr="0"/>
          <a:lstStyle>
            <a:lvl1pPr>
              <a:defRPr>
                <a:solidFill>
                  <a:srgbClr val="5D910D"/>
                </a:solidFill>
              </a:defRPr>
            </a:lvl1pPr>
          </a:lstStyle>
          <a:p>
            <a:r>
              <a:rPr lang="en-US"/>
              <a:t>Click to edit Master title style</a:t>
            </a:r>
          </a:p>
        </p:txBody>
      </p:sp>
    </p:spTree>
    <p:extLst>
      <p:ext uri="{BB962C8B-B14F-4D97-AF65-F5344CB8AC3E}">
        <p14:creationId xmlns:p14="http://schemas.microsoft.com/office/powerpoint/2010/main" val="3612836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Long Copy+Photo Dri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4A5106-DF07-150F-621B-60250220BF27}"/>
              </a:ext>
            </a:extLst>
          </p:cNvPr>
          <p:cNvSpPr/>
          <p:nvPr userDrawn="1"/>
        </p:nvSpPr>
        <p:spPr>
          <a:xfrm>
            <a:off x="6095999" y="0"/>
            <a:ext cx="6095999" cy="6858000"/>
          </a:xfrm>
          <a:prstGeom prst="rect">
            <a:avLst/>
          </a:prstGeom>
          <a:solidFill>
            <a:srgbClr val="5D9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Footer Placeholder 1">
            <a:extLst>
              <a:ext uri="{FF2B5EF4-FFF2-40B4-BE49-F238E27FC236}">
                <a16:creationId xmlns:a16="http://schemas.microsoft.com/office/drawing/2014/main" id="{9AA7C169-86D5-4825-A629-FE123F71D43B}"/>
              </a:ext>
            </a:extLst>
          </p:cNvPr>
          <p:cNvSpPr>
            <a:spLocks noGrp="1"/>
          </p:cNvSpPr>
          <p:nvPr>
            <p:ph type="ftr" sz="quarter" idx="12"/>
          </p:nvPr>
        </p:nvSpPr>
        <p:spPr>
          <a:xfrm>
            <a:off x="6400798" y="5768975"/>
            <a:ext cx="5486405" cy="365125"/>
          </a:xfrm>
        </p:spPr>
        <p:txBody>
          <a:bodyPr/>
          <a:lstStyle>
            <a:lvl1pPr>
              <a:defRPr>
                <a:solidFill>
                  <a:schemeClr val="bg1"/>
                </a:solidFill>
                <a:latin typeface="+mn-lt"/>
              </a:defRPr>
            </a:lvl1pPr>
          </a:lstStyle>
          <a:p>
            <a:endParaRPr lang="en-US"/>
          </a:p>
        </p:txBody>
      </p:sp>
      <p:sp>
        <p:nvSpPr>
          <p:cNvPr id="9" name="TextBox 8">
            <a:extLst>
              <a:ext uri="{FF2B5EF4-FFF2-40B4-BE49-F238E27FC236}">
                <a16:creationId xmlns:a16="http://schemas.microsoft.com/office/drawing/2014/main" id="{18071585-67BB-4871-955D-DE1B6E6A017F}"/>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bg1"/>
                </a:solidFill>
                <a:latin typeface="+mn-lt"/>
              </a:rPr>
              <a:pPr algn="r"/>
              <a:t>‹#›</a:t>
            </a:fld>
            <a:endParaRPr lang="en-US" sz="1350">
              <a:solidFill>
                <a:schemeClr val="bg1"/>
              </a:solidFill>
              <a:latin typeface="+mn-lt"/>
            </a:endParaRPr>
          </a:p>
        </p:txBody>
      </p:sp>
      <p:sp>
        <p:nvSpPr>
          <p:cNvPr id="11" name="Text Placeholder 10">
            <a:extLst>
              <a:ext uri="{FF2B5EF4-FFF2-40B4-BE49-F238E27FC236}">
                <a16:creationId xmlns:a16="http://schemas.microsoft.com/office/drawing/2014/main" id="{709F5401-A203-9F74-D7E4-DF78A66A7BD3}"/>
              </a:ext>
            </a:extLst>
          </p:cNvPr>
          <p:cNvSpPr>
            <a:spLocks noGrp="1"/>
          </p:cNvSpPr>
          <p:nvPr>
            <p:ph type="body" sz="quarter" idx="13"/>
          </p:nvPr>
        </p:nvSpPr>
        <p:spPr>
          <a:xfrm>
            <a:off x="6400795" y="1294494"/>
            <a:ext cx="5486405" cy="4322081"/>
          </a:xfrm>
        </p:spPr>
        <p:txBody>
          <a:bodyPr/>
          <a:lstStyle>
            <a:lvl1pPr>
              <a:defRPr sz="1400">
                <a:solidFill>
                  <a:schemeClr val="bg1"/>
                </a:solidFill>
                <a:latin typeface="+mn-lt"/>
              </a:defRPr>
            </a:lvl1pPr>
            <a:lvl2pPr>
              <a:buClr>
                <a:schemeClr val="accent2"/>
              </a:buClr>
              <a:defRPr>
                <a:solidFill>
                  <a:schemeClr val="bg1"/>
                </a:solidFill>
                <a:latin typeface="+mn-lt"/>
              </a:defRPr>
            </a:lvl2pPr>
            <a:lvl3pPr>
              <a:buClr>
                <a:schemeClr val="accent2"/>
              </a:buClr>
              <a:defRPr>
                <a:solidFill>
                  <a:schemeClr val="bg1"/>
                </a:solidFill>
                <a:latin typeface="+mn-lt"/>
              </a:defRPr>
            </a:lvl3pPr>
            <a:lvl4pPr>
              <a:buClr>
                <a:schemeClr val="accent2"/>
              </a:buClr>
              <a:defRPr>
                <a:solidFill>
                  <a:schemeClr val="bg1"/>
                </a:solidFill>
                <a:latin typeface="+mn-lt"/>
              </a:defRPr>
            </a:lvl4pPr>
            <a:lvl5pPr>
              <a:buClr>
                <a:schemeClr val="accent2"/>
              </a:buClr>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a:extLst>
              <a:ext uri="{FF2B5EF4-FFF2-40B4-BE49-F238E27FC236}">
                <a16:creationId xmlns:a16="http://schemas.microsoft.com/office/drawing/2014/main" id="{0F4058C2-69A4-AF17-8A29-7C5474912DBA}"/>
              </a:ext>
            </a:extLst>
          </p:cNvPr>
          <p:cNvSpPr>
            <a:spLocks noGrp="1"/>
          </p:cNvSpPr>
          <p:nvPr>
            <p:ph type="pic" sz="quarter" idx="14"/>
          </p:nvPr>
        </p:nvSpPr>
        <p:spPr>
          <a:xfrm>
            <a:off x="0" y="0"/>
            <a:ext cx="6096000" cy="6858000"/>
          </a:xfrm>
        </p:spPr>
        <p:txBody>
          <a:bodyPr/>
          <a:lstStyle>
            <a:lvl1pPr>
              <a:defRPr>
                <a:latin typeface="+mn-lt"/>
              </a:defRPr>
            </a:lvl1pPr>
          </a:lstStyle>
          <a:p>
            <a:r>
              <a:rPr lang="en-US"/>
              <a:t>Click icon to add picture</a:t>
            </a:r>
          </a:p>
        </p:txBody>
      </p:sp>
      <p:sp>
        <p:nvSpPr>
          <p:cNvPr id="3" name="Text Placeholder 3">
            <a:extLst>
              <a:ext uri="{FF2B5EF4-FFF2-40B4-BE49-F238E27FC236}">
                <a16:creationId xmlns:a16="http://schemas.microsoft.com/office/drawing/2014/main" id="{D1BD2303-F43D-B409-2B25-1295FF91DE7C}"/>
              </a:ext>
            </a:extLst>
          </p:cNvPr>
          <p:cNvSpPr>
            <a:spLocks noGrp="1"/>
          </p:cNvSpPr>
          <p:nvPr>
            <p:ph type="body" sz="quarter" idx="11" hasCustomPrompt="1"/>
          </p:nvPr>
        </p:nvSpPr>
        <p:spPr>
          <a:xfrm>
            <a:off x="6400796" y="724845"/>
            <a:ext cx="5486405" cy="316592"/>
          </a:xfrm>
        </p:spPr>
        <p:txBody>
          <a:bodyPr>
            <a:normAutofit/>
          </a:bodyPr>
          <a:lstStyle>
            <a:lvl1pPr marL="0" indent="0">
              <a:lnSpc>
                <a:spcPct val="90000"/>
              </a:lnSpc>
              <a:spcBef>
                <a:spcPts val="0"/>
              </a:spcBef>
              <a:buNone/>
              <a:defRPr sz="1800">
                <a:solidFill>
                  <a:schemeClr val="bg1"/>
                </a:solidFill>
                <a:latin typeface="+mn-lt"/>
              </a:defRPr>
            </a:lvl1pPr>
          </a:lstStyle>
          <a:p>
            <a:pPr lvl="0"/>
            <a:r>
              <a:rPr lang="en-US"/>
              <a:t>Subtitle</a:t>
            </a:r>
          </a:p>
        </p:txBody>
      </p:sp>
      <p:sp>
        <p:nvSpPr>
          <p:cNvPr id="4" name="Title 1">
            <a:extLst>
              <a:ext uri="{FF2B5EF4-FFF2-40B4-BE49-F238E27FC236}">
                <a16:creationId xmlns:a16="http://schemas.microsoft.com/office/drawing/2014/main" id="{73C0A529-9652-2E2A-5A16-28AC0711E73D}"/>
              </a:ext>
            </a:extLst>
          </p:cNvPr>
          <p:cNvSpPr>
            <a:spLocks noGrp="1"/>
          </p:cNvSpPr>
          <p:nvPr>
            <p:ph type="title" hasCustomPrompt="1"/>
          </p:nvPr>
        </p:nvSpPr>
        <p:spPr>
          <a:xfrm>
            <a:off x="6400795" y="248594"/>
            <a:ext cx="5486405" cy="475306"/>
          </a:xfrm>
        </p:spPr>
        <p:txBody>
          <a:bodyPr anchor="t" anchorCtr="0"/>
          <a:lstStyle>
            <a:lvl1pPr>
              <a:defRPr>
                <a:solidFill>
                  <a:schemeClr val="bg1"/>
                </a:solidFill>
              </a:defRPr>
            </a:lvl1pPr>
          </a:lstStyle>
          <a:p>
            <a:r>
              <a:rPr lang="en-US"/>
              <a:t>Click to edit title</a:t>
            </a:r>
          </a:p>
        </p:txBody>
      </p:sp>
    </p:spTree>
    <p:extLst>
      <p:ext uri="{BB962C8B-B14F-4D97-AF65-F5344CB8AC3E}">
        <p14:creationId xmlns:p14="http://schemas.microsoft.com/office/powerpoint/2010/main" val="33481551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Long Copy+Photo Dri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AA7C169-86D5-4825-A629-FE123F71D43B}"/>
              </a:ext>
            </a:extLst>
          </p:cNvPr>
          <p:cNvSpPr>
            <a:spLocks noGrp="1"/>
          </p:cNvSpPr>
          <p:nvPr>
            <p:ph type="ftr" sz="quarter" idx="12"/>
          </p:nvPr>
        </p:nvSpPr>
        <p:spPr>
          <a:xfrm>
            <a:off x="6400798" y="5768975"/>
            <a:ext cx="5486405" cy="365125"/>
          </a:xfrm>
        </p:spPr>
        <p:txBody>
          <a:bodyPr/>
          <a:lstStyle>
            <a:lvl1pPr>
              <a:defRPr>
                <a:solidFill>
                  <a:srgbClr val="2B660F"/>
                </a:solidFill>
                <a:latin typeface="+mn-lt"/>
              </a:defRPr>
            </a:lvl1pPr>
          </a:lstStyle>
          <a:p>
            <a:endParaRPr lang="en-US"/>
          </a:p>
        </p:txBody>
      </p:sp>
      <p:sp>
        <p:nvSpPr>
          <p:cNvPr id="9" name="TextBox 8">
            <a:extLst>
              <a:ext uri="{FF2B5EF4-FFF2-40B4-BE49-F238E27FC236}">
                <a16:creationId xmlns:a16="http://schemas.microsoft.com/office/drawing/2014/main" id="{18071585-67BB-4871-955D-DE1B6E6A017F}"/>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2B660F"/>
                </a:solidFill>
                <a:latin typeface="+mn-lt"/>
              </a:rPr>
              <a:pPr algn="r"/>
              <a:t>‹#›</a:t>
            </a:fld>
            <a:endParaRPr lang="en-US" sz="1350">
              <a:solidFill>
                <a:srgbClr val="2B660F"/>
              </a:solidFill>
              <a:latin typeface="+mn-lt"/>
            </a:endParaRPr>
          </a:p>
        </p:txBody>
      </p:sp>
      <p:sp>
        <p:nvSpPr>
          <p:cNvPr id="11" name="Text Placeholder 10">
            <a:extLst>
              <a:ext uri="{FF2B5EF4-FFF2-40B4-BE49-F238E27FC236}">
                <a16:creationId xmlns:a16="http://schemas.microsoft.com/office/drawing/2014/main" id="{709F5401-A203-9F74-D7E4-DF78A66A7BD3}"/>
              </a:ext>
            </a:extLst>
          </p:cNvPr>
          <p:cNvSpPr>
            <a:spLocks noGrp="1"/>
          </p:cNvSpPr>
          <p:nvPr>
            <p:ph type="body" sz="quarter" idx="13"/>
          </p:nvPr>
        </p:nvSpPr>
        <p:spPr>
          <a:xfrm>
            <a:off x="6400795" y="1294494"/>
            <a:ext cx="5486405" cy="4322081"/>
          </a:xfrm>
        </p:spPr>
        <p:txBody>
          <a:bodyPr/>
          <a:lstStyle>
            <a:lvl1pPr>
              <a:buClr>
                <a:srgbClr val="2B660F"/>
              </a:buClr>
              <a:defRPr sz="1400">
                <a:solidFill>
                  <a:srgbClr val="2B660F"/>
                </a:solidFill>
                <a:latin typeface="+mn-lt"/>
              </a:defRPr>
            </a:lvl1pPr>
            <a:lvl2pPr>
              <a:buClr>
                <a:srgbClr val="2B660F"/>
              </a:buClr>
              <a:defRPr>
                <a:solidFill>
                  <a:srgbClr val="2B660F"/>
                </a:solidFill>
                <a:latin typeface="+mn-lt"/>
              </a:defRPr>
            </a:lvl2pPr>
            <a:lvl3pPr>
              <a:buClr>
                <a:srgbClr val="2B660F"/>
              </a:buClr>
              <a:defRPr>
                <a:solidFill>
                  <a:srgbClr val="2B660F"/>
                </a:solidFill>
                <a:latin typeface="+mn-lt"/>
              </a:defRPr>
            </a:lvl3pPr>
            <a:lvl4pPr>
              <a:buClr>
                <a:srgbClr val="2B660F"/>
              </a:buClr>
              <a:defRPr>
                <a:solidFill>
                  <a:srgbClr val="2B660F"/>
                </a:solidFill>
                <a:latin typeface="+mn-lt"/>
              </a:defRPr>
            </a:lvl4pPr>
            <a:lvl5pPr>
              <a:buClr>
                <a:srgbClr val="2B660F"/>
              </a:buClr>
              <a:defRPr>
                <a:solidFill>
                  <a:srgbClr val="2B660F"/>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a:extLst>
              <a:ext uri="{FF2B5EF4-FFF2-40B4-BE49-F238E27FC236}">
                <a16:creationId xmlns:a16="http://schemas.microsoft.com/office/drawing/2014/main" id="{0F4058C2-69A4-AF17-8A29-7C5474912DBA}"/>
              </a:ext>
            </a:extLst>
          </p:cNvPr>
          <p:cNvSpPr>
            <a:spLocks noGrp="1"/>
          </p:cNvSpPr>
          <p:nvPr>
            <p:ph type="pic" sz="quarter" idx="14"/>
          </p:nvPr>
        </p:nvSpPr>
        <p:spPr>
          <a:xfrm>
            <a:off x="0" y="0"/>
            <a:ext cx="6096000" cy="6858000"/>
          </a:xfrm>
        </p:spPr>
        <p:txBody>
          <a:bodyPr/>
          <a:lstStyle>
            <a:lvl1pPr>
              <a:defRPr>
                <a:latin typeface="+mn-lt"/>
              </a:defRPr>
            </a:lvl1pPr>
          </a:lstStyle>
          <a:p>
            <a:r>
              <a:rPr lang="en-US"/>
              <a:t>Click icon to add picture</a:t>
            </a:r>
          </a:p>
        </p:txBody>
      </p:sp>
      <p:sp>
        <p:nvSpPr>
          <p:cNvPr id="3" name="Text Placeholder 3">
            <a:extLst>
              <a:ext uri="{FF2B5EF4-FFF2-40B4-BE49-F238E27FC236}">
                <a16:creationId xmlns:a16="http://schemas.microsoft.com/office/drawing/2014/main" id="{D1BD2303-F43D-B409-2B25-1295FF91DE7C}"/>
              </a:ext>
            </a:extLst>
          </p:cNvPr>
          <p:cNvSpPr>
            <a:spLocks noGrp="1"/>
          </p:cNvSpPr>
          <p:nvPr>
            <p:ph type="body" sz="quarter" idx="11" hasCustomPrompt="1"/>
          </p:nvPr>
        </p:nvSpPr>
        <p:spPr>
          <a:xfrm>
            <a:off x="6400796" y="724845"/>
            <a:ext cx="5486405"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4" name="Title 1">
            <a:extLst>
              <a:ext uri="{FF2B5EF4-FFF2-40B4-BE49-F238E27FC236}">
                <a16:creationId xmlns:a16="http://schemas.microsoft.com/office/drawing/2014/main" id="{73C0A529-9652-2E2A-5A16-28AC0711E73D}"/>
              </a:ext>
            </a:extLst>
          </p:cNvPr>
          <p:cNvSpPr>
            <a:spLocks noGrp="1"/>
          </p:cNvSpPr>
          <p:nvPr>
            <p:ph type="title" hasCustomPrompt="1"/>
          </p:nvPr>
        </p:nvSpPr>
        <p:spPr>
          <a:xfrm>
            <a:off x="6400795" y="248594"/>
            <a:ext cx="5486405" cy="475306"/>
          </a:xfrm>
        </p:spPr>
        <p:txBody>
          <a:bodyPr anchor="t" anchorCtr="0"/>
          <a:lstStyle>
            <a:lvl1pPr>
              <a:defRPr>
                <a:solidFill>
                  <a:srgbClr val="5D910D"/>
                </a:solidFill>
              </a:defRPr>
            </a:lvl1pPr>
          </a:lstStyle>
          <a:p>
            <a:r>
              <a:rPr lang="en-US"/>
              <a:t>Click to edit title</a:t>
            </a:r>
          </a:p>
        </p:txBody>
      </p:sp>
    </p:spTree>
    <p:extLst>
      <p:ext uri="{BB962C8B-B14F-4D97-AF65-F5344CB8AC3E}">
        <p14:creationId xmlns:p14="http://schemas.microsoft.com/office/powerpoint/2010/main" val="3293136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ng Copy+Photo Dri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4A5106-DF07-150F-621B-60250220BF27}"/>
              </a:ext>
            </a:extLst>
          </p:cNvPr>
          <p:cNvSpPr/>
          <p:nvPr userDrawn="1"/>
        </p:nvSpPr>
        <p:spPr>
          <a:xfrm>
            <a:off x="6095999" y="0"/>
            <a:ext cx="6095999" cy="6858000"/>
          </a:xfrm>
          <a:prstGeom prst="rect">
            <a:avLst/>
          </a:prstGeom>
          <a:solidFill>
            <a:srgbClr val="368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Footer Placeholder 1">
            <a:extLst>
              <a:ext uri="{FF2B5EF4-FFF2-40B4-BE49-F238E27FC236}">
                <a16:creationId xmlns:a16="http://schemas.microsoft.com/office/drawing/2014/main" id="{9AA7C169-86D5-4825-A629-FE123F71D43B}"/>
              </a:ext>
            </a:extLst>
          </p:cNvPr>
          <p:cNvSpPr>
            <a:spLocks noGrp="1"/>
          </p:cNvSpPr>
          <p:nvPr>
            <p:ph type="ftr" sz="quarter" idx="12"/>
          </p:nvPr>
        </p:nvSpPr>
        <p:spPr>
          <a:xfrm>
            <a:off x="6400798" y="5768975"/>
            <a:ext cx="5486405" cy="365125"/>
          </a:xfrm>
        </p:spPr>
        <p:txBody>
          <a:bodyPr/>
          <a:lstStyle>
            <a:lvl1pPr>
              <a:defRPr>
                <a:solidFill>
                  <a:schemeClr val="bg1"/>
                </a:solidFill>
                <a:latin typeface="+mn-lt"/>
              </a:defRPr>
            </a:lvl1pPr>
          </a:lstStyle>
          <a:p>
            <a:endParaRPr lang="en-US"/>
          </a:p>
        </p:txBody>
      </p:sp>
      <p:sp>
        <p:nvSpPr>
          <p:cNvPr id="9" name="TextBox 8">
            <a:extLst>
              <a:ext uri="{FF2B5EF4-FFF2-40B4-BE49-F238E27FC236}">
                <a16:creationId xmlns:a16="http://schemas.microsoft.com/office/drawing/2014/main" id="{18071585-67BB-4871-955D-DE1B6E6A017F}"/>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bg1"/>
                </a:solidFill>
                <a:latin typeface="+mn-lt"/>
              </a:rPr>
              <a:pPr algn="r"/>
              <a:t>‹#›</a:t>
            </a:fld>
            <a:endParaRPr lang="en-US" sz="1350">
              <a:solidFill>
                <a:schemeClr val="bg1"/>
              </a:solidFill>
              <a:latin typeface="+mn-lt"/>
            </a:endParaRPr>
          </a:p>
        </p:txBody>
      </p:sp>
      <p:sp>
        <p:nvSpPr>
          <p:cNvPr id="11" name="Text Placeholder 10">
            <a:extLst>
              <a:ext uri="{FF2B5EF4-FFF2-40B4-BE49-F238E27FC236}">
                <a16:creationId xmlns:a16="http://schemas.microsoft.com/office/drawing/2014/main" id="{709F5401-A203-9F74-D7E4-DF78A66A7BD3}"/>
              </a:ext>
            </a:extLst>
          </p:cNvPr>
          <p:cNvSpPr>
            <a:spLocks noGrp="1"/>
          </p:cNvSpPr>
          <p:nvPr>
            <p:ph type="body" sz="quarter" idx="13"/>
          </p:nvPr>
        </p:nvSpPr>
        <p:spPr>
          <a:xfrm>
            <a:off x="6400795" y="1294494"/>
            <a:ext cx="5486405" cy="4322081"/>
          </a:xfrm>
        </p:spPr>
        <p:txBody>
          <a:bodyPr/>
          <a:lstStyle>
            <a:lvl1pPr>
              <a:defRPr sz="1400">
                <a:solidFill>
                  <a:schemeClr val="bg1"/>
                </a:solidFill>
                <a:latin typeface="+mn-lt"/>
              </a:defRPr>
            </a:lvl1pPr>
            <a:lvl2pPr>
              <a:buClr>
                <a:schemeClr val="accent2"/>
              </a:buClr>
              <a:defRPr>
                <a:solidFill>
                  <a:schemeClr val="bg1"/>
                </a:solidFill>
                <a:latin typeface="+mn-lt"/>
              </a:defRPr>
            </a:lvl2pPr>
            <a:lvl3pPr>
              <a:buClr>
                <a:schemeClr val="accent2"/>
              </a:buClr>
              <a:defRPr>
                <a:solidFill>
                  <a:schemeClr val="bg1"/>
                </a:solidFill>
                <a:latin typeface="+mn-lt"/>
              </a:defRPr>
            </a:lvl3pPr>
            <a:lvl4pPr>
              <a:buClr>
                <a:schemeClr val="accent2"/>
              </a:buClr>
              <a:defRPr>
                <a:solidFill>
                  <a:schemeClr val="bg1"/>
                </a:solidFill>
                <a:latin typeface="+mn-lt"/>
              </a:defRPr>
            </a:lvl4pPr>
            <a:lvl5pPr>
              <a:buClr>
                <a:schemeClr val="accent2"/>
              </a:buClr>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a:extLst>
              <a:ext uri="{FF2B5EF4-FFF2-40B4-BE49-F238E27FC236}">
                <a16:creationId xmlns:a16="http://schemas.microsoft.com/office/drawing/2014/main" id="{0F4058C2-69A4-AF17-8A29-7C5474912DBA}"/>
              </a:ext>
            </a:extLst>
          </p:cNvPr>
          <p:cNvSpPr>
            <a:spLocks noGrp="1"/>
          </p:cNvSpPr>
          <p:nvPr>
            <p:ph type="pic" sz="quarter" idx="14"/>
          </p:nvPr>
        </p:nvSpPr>
        <p:spPr>
          <a:xfrm>
            <a:off x="0" y="0"/>
            <a:ext cx="6096000" cy="6858000"/>
          </a:xfrm>
        </p:spPr>
        <p:txBody>
          <a:bodyPr/>
          <a:lstStyle>
            <a:lvl1pPr>
              <a:defRPr>
                <a:latin typeface="+mn-lt"/>
              </a:defRPr>
            </a:lvl1pPr>
          </a:lstStyle>
          <a:p>
            <a:r>
              <a:rPr lang="en-US"/>
              <a:t>Click icon to add picture</a:t>
            </a:r>
          </a:p>
        </p:txBody>
      </p:sp>
      <p:sp>
        <p:nvSpPr>
          <p:cNvPr id="3" name="Text Placeholder 3">
            <a:extLst>
              <a:ext uri="{FF2B5EF4-FFF2-40B4-BE49-F238E27FC236}">
                <a16:creationId xmlns:a16="http://schemas.microsoft.com/office/drawing/2014/main" id="{D1BD2303-F43D-B409-2B25-1295FF91DE7C}"/>
              </a:ext>
            </a:extLst>
          </p:cNvPr>
          <p:cNvSpPr>
            <a:spLocks noGrp="1"/>
          </p:cNvSpPr>
          <p:nvPr>
            <p:ph type="body" sz="quarter" idx="11" hasCustomPrompt="1"/>
          </p:nvPr>
        </p:nvSpPr>
        <p:spPr>
          <a:xfrm>
            <a:off x="6400796" y="724845"/>
            <a:ext cx="5486405" cy="316592"/>
          </a:xfrm>
        </p:spPr>
        <p:txBody>
          <a:bodyPr>
            <a:normAutofit/>
          </a:bodyPr>
          <a:lstStyle>
            <a:lvl1pPr marL="0" indent="0">
              <a:lnSpc>
                <a:spcPct val="90000"/>
              </a:lnSpc>
              <a:spcBef>
                <a:spcPts val="0"/>
              </a:spcBef>
              <a:buNone/>
              <a:defRPr sz="1800">
                <a:solidFill>
                  <a:schemeClr val="bg1"/>
                </a:solidFill>
                <a:latin typeface="+mn-lt"/>
              </a:defRPr>
            </a:lvl1pPr>
          </a:lstStyle>
          <a:p>
            <a:pPr lvl="0"/>
            <a:r>
              <a:rPr lang="en-US"/>
              <a:t>Subtitle</a:t>
            </a:r>
          </a:p>
        </p:txBody>
      </p:sp>
      <p:sp>
        <p:nvSpPr>
          <p:cNvPr id="4" name="Title 1">
            <a:extLst>
              <a:ext uri="{FF2B5EF4-FFF2-40B4-BE49-F238E27FC236}">
                <a16:creationId xmlns:a16="http://schemas.microsoft.com/office/drawing/2014/main" id="{73C0A529-9652-2E2A-5A16-28AC0711E73D}"/>
              </a:ext>
            </a:extLst>
          </p:cNvPr>
          <p:cNvSpPr>
            <a:spLocks noGrp="1"/>
          </p:cNvSpPr>
          <p:nvPr>
            <p:ph type="title" hasCustomPrompt="1"/>
          </p:nvPr>
        </p:nvSpPr>
        <p:spPr>
          <a:xfrm>
            <a:off x="6400795" y="248594"/>
            <a:ext cx="5486405" cy="475306"/>
          </a:xfrm>
        </p:spPr>
        <p:txBody>
          <a:bodyPr anchor="t" anchorCtr="0"/>
          <a:lstStyle>
            <a:lvl1pPr>
              <a:defRPr>
                <a:solidFill>
                  <a:schemeClr val="bg1"/>
                </a:solidFill>
              </a:defRPr>
            </a:lvl1pPr>
          </a:lstStyle>
          <a:p>
            <a:r>
              <a:rPr lang="en-US"/>
              <a:t>Click to edit title</a:t>
            </a:r>
          </a:p>
        </p:txBody>
      </p:sp>
    </p:spTree>
    <p:extLst>
      <p:ext uri="{BB962C8B-B14F-4D97-AF65-F5344CB8AC3E}">
        <p14:creationId xmlns:p14="http://schemas.microsoft.com/office/powerpoint/2010/main" val="325177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lor Divider - Sustainability">
    <p:bg>
      <p:bgPr>
        <a:solidFill>
          <a:srgbClr val="5D910D"/>
        </a:solidFill>
        <a:effectLst/>
      </p:bgPr>
    </p:bg>
    <p:spTree>
      <p:nvGrpSpPr>
        <p:cNvPr id="1" name=""/>
        <p:cNvGrpSpPr/>
        <p:nvPr/>
      </p:nvGrpSpPr>
      <p:grpSpPr>
        <a:xfrm>
          <a:off x="0" y="0"/>
          <a:ext cx="0" cy="0"/>
          <a:chOff x="0" y="0"/>
          <a:chExt cx="0" cy="0"/>
        </a:xfrm>
      </p:grpSpPr>
      <p:sp>
        <p:nvSpPr>
          <p:cNvPr id="104" name="Title 1"/>
          <p:cNvSpPr>
            <a:spLocks noGrp="1"/>
          </p:cNvSpPr>
          <p:nvPr>
            <p:ph type="ctrTitle" hasCustomPrompt="1"/>
          </p:nvPr>
        </p:nvSpPr>
        <p:spPr>
          <a:xfrm>
            <a:off x="304796" y="2286596"/>
            <a:ext cx="11582402" cy="2284807"/>
          </a:xfrm>
          <a:prstGeom prst="rect">
            <a:avLst/>
          </a:prstGeom>
        </p:spPr>
        <p:txBody>
          <a:bodyPr vert="horz" lIns="0" tIns="0" rIns="0" bIns="0" rtlCol="0" anchor="ctr" anchorCtr="0">
            <a:noAutofit/>
          </a:bodyPr>
          <a:lstStyle>
            <a:lvl1pPr algn="ctr">
              <a:defRPr lang="en-US" sz="7200" dirty="0">
                <a:solidFill>
                  <a:srgbClr val="0F440D"/>
                </a:solidFill>
              </a:defRPr>
            </a:lvl1pPr>
          </a:lstStyle>
          <a:p>
            <a:pPr lvl="0">
              <a:lnSpc>
                <a:spcPts val="7900"/>
              </a:lnSpc>
            </a:pPr>
            <a:r>
              <a:rPr lang="en-US"/>
              <a:t>Divider Slide</a:t>
            </a:r>
          </a:p>
        </p:txBody>
      </p:sp>
      <p:sp>
        <p:nvSpPr>
          <p:cNvPr id="2" name="TextBox 1">
            <a:extLst>
              <a:ext uri="{FF2B5EF4-FFF2-40B4-BE49-F238E27FC236}">
                <a16:creationId xmlns:a16="http://schemas.microsoft.com/office/drawing/2014/main" id="{AD3E65F5-972D-3712-BDE9-429849440845}"/>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BFDE7E"/>
                </a:solidFill>
                <a:latin typeface="Gilroy Medium" panose="00000600000000000000" pitchFamily="50" charset="0"/>
              </a:rPr>
              <a:pPr algn="r"/>
              <a:t>‹#›</a:t>
            </a:fld>
            <a:endParaRPr lang="en-US" sz="1350">
              <a:solidFill>
                <a:srgbClr val="BFDE7E"/>
              </a:solidFill>
              <a:latin typeface="Gilroy Medium" panose="00000600000000000000" pitchFamily="50" charset="0"/>
            </a:endParaRPr>
          </a:p>
        </p:txBody>
      </p:sp>
      <p:grpSp>
        <p:nvGrpSpPr>
          <p:cNvPr id="4" name="Group 3">
            <a:extLst>
              <a:ext uri="{FF2B5EF4-FFF2-40B4-BE49-F238E27FC236}">
                <a16:creationId xmlns:a16="http://schemas.microsoft.com/office/drawing/2014/main" id="{8F14B9A5-FB58-9A71-6414-BEBF4B1F0F2E}"/>
              </a:ext>
            </a:extLst>
          </p:cNvPr>
          <p:cNvGrpSpPr/>
          <p:nvPr userDrawn="1"/>
        </p:nvGrpSpPr>
        <p:grpSpPr>
          <a:xfrm>
            <a:off x="0" y="-1204486"/>
            <a:ext cx="12192000" cy="942190"/>
            <a:chOff x="22178" y="-2107474"/>
            <a:chExt cx="12173146" cy="1410050"/>
          </a:xfrm>
        </p:grpSpPr>
        <p:sp>
          <p:nvSpPr>
            <p:cNvPr id="5" name="Rectangle 4">
              <a:extLst>
                <a:ext uri="{FF2B5EF4-FFF2-40B4-BE49-F238E27FC236}">
                  <a16:creationId xmlns:a16="http://schemas.microsoft.com/office/drawing/2014/main" id="{F095ECE8-5DA8-F866-3420-5F3CE342DE8A}"/>
                </a:ext>
              </a:extLst>
            </p:cNvPr>
            <p:cNvSpPr/>
            <p:nvPr userDrawn="1"/>
          </p:nvSpPr>
          <p:spPr>
            <a:xfrm>
              <a:off x="22178" y="-2107474"/>
              <a:ext cx="2433029" cy="470017"/>
            </a:xfrm>
            <a:prstGeom prst="rect">
              <a:avLst/>
            </a:prstGeom>
            <a:solidFill>
              <a:srgbClr val="A6C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6" name="Rectangle 5">
              <a:extLst>
                <a:ext uri="{FF2B5EF4-FFF2-40B4-BE49-F238E27FC236}">
                  <a16:creationId xmlns:a16="http://schemas.microsoft.com/office/drawing/2014/main" id="{D0069D75-D039-B5DD-8AD3-576FE5416A95}"/>
                </a:ext>
              </a:extLst>
            </p:cNvPr>
            <p:cNvSpPr/>
            <p:nvPr userDrawn="1"/>
          </p:nvSpPr>
          <p:spPr>
            <a:xfrm>
              <a:off x="2461791" y="-2107474"/>
              <a:ext cx="2433029" cy="470017"/>
            </a:xfrm>
            <a:prstGeom prst="rect">
              <a:avLst/>
            </a:prstGeom>
            <a:solidFill>
              <a:srgbClr val="71A8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7" name="Rectangle 6">
              <a:extLst>
                <a:ext uri="{FF2B5EF4-FFF2-40B4-BE49-F238E27FC236}">
                  <a16:creationId xmlns:a16="http://schemas.microsoft.com/office/drawing/2014/main" id="{84B98D7F-52AD-8D84-3521-2E7F86203352}"/>
                </a:ext>
              </a:extLst>
            </p:cNvPr>
            <p:cNvSpPr/>
            <p:nvPr userDrawn="1"/>
          </p:nvSpPr>
          <p:spPr>
            <a:xfrm>
              <a:off x="4890575" y="-2107474"/>
              <a:ext cx="2433029" cy="470017"/>
            </a:xfrm>
            <a:prstGeom prst="rect">
              <a:avLst/>
            </a:prstGeom>
            <a:solidFill>
              <a:srgbClr val="3680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8" name="Rectangle 7">
              <a:extLst>
                <a:ext uri="{FF2B5EF4-FFF2-40B4-BE49-F238E27FC236}">
                  <a16:creationId xmlns:a16="http://schemas.microsoft.com/office/drawing/2014/main" id="{6A7BD8B7-0EA8-211E-0FA4-389B9680477E}"/>
                </a:ext>
              </a:extLst>
            </p:cNvPr>
            <p:cNvSpPr/>
            <p:nvPr userDrawn="1"/>
          </p:nvSpPr>
          <p:spPr>
            <a:xfrm>
              <a:off x="7329267" y="-2107474"/>
              <a:ext cx="2433029" cy="470017"/>
            </a:xfrm>
            <a:prstGeom prst="rect">
              <a:avLst/>
            </a:prstGeom>
            <a:solidFill>
              <a:srgbClr val="1457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9" name="Rectangle 8">
              <a:extLst>
                <a:ext uri="{FF2B5EF4-FFF2-40B4-BE49-F238E27FC236}">
                  <a16:creationId xmlns:a16="http://schemas.microsoft.com/office/drawing/2014/main" id="{F100246A-25E4-0F73-A740-AEC49B4E3DA6}"/>
                </a:ext>
              </a:extLst>
            </p:cNvPr>
            <p:cNvSpPr/>
            <p:nvPr userDrawn="1"/>
          </p:nvSpPr>
          <p:spPr>
            <a:xfrm>
              <a:off x="9762295" y="-2107474"/>
              <a:ext cx="2433029" cy="470017"/>
            </a:xfrm>
            <a:prstGeom prst="rect">
              <a:avLst/>
            </a:prstGeom>
            <a:solidFill>
              <a:srgbClr val="0235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0" name="Rectangle 9">
              <a:extLst>
                <a:ext uri="{FF2B5EF4-FFF2-40B4-BE49-F238E27FC236}">
                  <a16:creationId xmlns:a16="http://schemas.microsoft.com/office/drawing/2014/main" id="{C717F129-3242-92C8-6057-D90FE763DCA2}"/>
                </a:ext>
              </a:extLst>
            </p:cNvPr>
            <p:cNvSpPr/>
            <p:nvPr userDrawn="1"/>
          </p:nvSpPr>
          <p:spPr>
            <a:xfrm>
              <a:off x="22178" y="-1637456"/>
              <a:ext cx="2433029" cy="470016"/>
            </a:xfrm>
            <a:prstGeom prst="rect">
              <a:avLst/>
            </a:prstGeom>
            <a:solidFill>
              <a:srgbClr val="BFDE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1" name="Rectangle 10">
              <a:extLst>
                <a:ext uri="{FF2B5EF4-FFF2-40B4-BE49-F238E27FC236}">
                  <a16:creationId xmlns:a16="http://schemas.microsoft.com/office/drawing/2014/main" id="{635BE8FC-4451-27D0-D345-3D31B4565E8F}"/>
                </a:ext>
              </a:extLst>
            </p:cNvPr>
            <p:cNvSpPr/>
            <p:nvPr userDrawn="1"/>
          </p:nvSpPr>
          <p:spPr>
            <a:xfrm>
              <a:off x="2461791" y="-1637456"/>
              <a:ext cx="2433029" cy="470016"/>
            </a:xfrm>
            <a:prstGeom prst="rect">
              <a:avLst/>
            </a:prstGeom>
            <a:solidFill>
              <a:srgbClr val="8DBD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2" name="Rectangle 11">
              <a:extLst>
                <a:ext uri="{FF2B5EF4-FFF2-40B4-BE49-F238E27FC236}">
                  <a16:creationId xmlns:a16="http://schemas.microsoft.com/office/drawing/2014/main" id="{DF8A8E7A-F1F4-E928-A267-92C93713E35D}"/>
                </a:ext>
              </a:extLst>
            </p:cNvPr>
            <p:cNvSpPr/>
            <p:nvPr userDrawn="1"/>
          </p:nvSpPr>
          <p:spPr>
            <a:xfrm>
              <a:off x="4890575" y="-1637456"/>
              <a:ext cx="2433029" cy="470016"/>
            </a:xfrm>
            <a:prstGeom prst="rect">
              <a:avLst/>
            </a:prstGeom>
            <a:solidFill>
              <a:srgbClr val="5D91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3" name="Rectangle 12">
              <a:extLst>
                <a:ext uri="{FF2B5EF4-FFF2-40B4-BE49-F238E27FC236}">
                  <a16:creationId xmlns:a16="http://schemas.microsoft.com/office/drawing/2014/main" id="{B2A9BE32-7A76-0026-F37A-EAA381109217}"/>
                </a:ext>
              </a:extLst>
            </p:cNvPr>
            <p:cNvSpPr/>
            <p:nvPr userDrawn="1"/>
          </p:nvSpPr>
          <p:spPr>
            <a:xfrm>
              <a:off x="7329267" y="-1637456"/>
              <a:ext cx="2433029" cy="470016"/>
            </a:xfrm>
            <a:prstGeom prst="rect">
              <a:avLst/>
            </a:prstGeom>
            <a:solidFill>
              <a:srgbClr val="2B66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4" name="Rectangle 13">
              <a:extLst>
                <a:ext uri="{FF2B5EF4-FFF2-40B4-BE49-F238E27FC236}">
                  <a16:creationId xmlns:a16="http://schemas.microsoft.com/office/drawing/2014/main" id="{A28412D1-5B92-3139-AE86-D49C38CEAD86}"/>
                </a:ext>
              </a:extLst>
            </p:cNvPr>
            <p:cNvSpPr/>
            <p:nvPr userDrawn="1"/>
          </p:nvSpPr>
          <p:spPr>
            <a:xfrm>
              <a:off x="9762295" y="-1637456"/>
              <a:ext cx="2433029" cy="470016"/>
            </a:xfrm>
            <a:prstGeom prst="rect">
              <a:avLst/>
            </a:prstGeom>
            <a:solidFill>
              <a:srgbClr val="0F44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5" name="Rectangle 14">
              <a:extLst>
                <a:ext uri="{FF2B5EF4-FFF2-40B4-BE49-F238E27FC236}">
                  <a16:creationId xmlns:a16="http://schemas.microsoft.com/office/drawing/2014/main" id="{93CA038C-A6AC-33E5-7729-8CDB678B8FB2}"/>
                </a:ext>
              </a:extLst>
            </p:cNvPr>
            <p:cNvSpPr/>
            <p:nvPr userDrawn="1"/>
          </p:nvSpPr>
          <p:spPr>
            <a:xfrm>
              <a:off x="28763" y="-1167440"/>
              <a:ext cx="2433029" cy="470016"/>
            </a:xfrm>
            <a:prstGeom prst="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6" name="Rectangle 15">
              <a:extLst>
                <a:ext uri="{FF2B5EF4-FFF2-40B4-BE49-F238E27FC236}">
                  <a16:creationId xmlns:a16="http://schemas.microsoft.com/office/drawing/2014/main" id="{17DFCD51-E558-F7F4-2E02-88E9E9FD9BF1}"/>
                </a:ext>
              </a:extLst>
            </p:cNvPr>
            <p:cNvSpPr/>
            <p:nvPr userDrawn="1"/>
          </p:nvSpPr>
          <p:spPr>
            <a:xfrm>
              <a:off x="2461791" y="-1167440"/>
              <a:ext cx="2433029" cy="470016"/>
            </a:xfrm>
            <a:prstGeom prst="rect">
              <a:avLst/>
            </a:prstGeom>
            <a:solidFill>
              <a:srgbClr val="FBCB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7" name="Rectangle 16">
              <a:extLst>
                <a:ext uri="{FF2B5EF4-FFF2-40B4-BE49-F238E27FC236}">
                  <a16:creationId xmlns:a16="http://schemas.microsoft.com/office/drawing/2014/main" id="{7A992AE7-9A4C-8593-75B9-D2606DF865EB}"/>
                </a:ext>
              </a:extLst>
            </p:cNvPr>
            <p:cNvSpPr/>
            <p:nvPr userDrawn="1"/>
          </p:nvSpPr>
          <p:spPr>
            <a:xfrm>
              <a:off x="4890575" y="-1167440"/>
              <a:ext cx="2433029" cy="470016"/>
            </a:xfrm>
            <a:prstGeom prst="rect">
              <a:avLst/>
            </a:prstGeom>
            <a:solidFill>
              <a:srgbClr val="EC9F0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8" name="Rectangle 17">
              <a:extLst>
                <a:ext uri="{FF2B5EF4-FFF2-40B4-BE49-F238E27FC236}">
                  <a16:creationId xmlns:a16="http://schemas.microsoft.com/office/drawing/2014/main" id="{8E9C2836-EE8B-CF72-4233-9EC9DDED8D52}"/>
                </a:ext>
              </a:extLst>
            </p:cNvPr>
            <p:cNvSpPr/>
            <p:nvPr userDrawn="1"/>
          </p:nvSpPr>
          <p:spPr>
            <a:xfrm>
              <a:off x="7329267" y="-1167440"/>
              <a:ext cx="2433029" cy="470016"/>
            </a:xfrm>
            <a:prstGeom prst="rect">
              <a:avLst/>
            </a:prstGeom>
            <a:solidFill>
              <a:srgbClr val="C673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9" name="Rectangle 18">
              <a:extLst>
                <a:ext uri="{FF2B5EF4-FFF2-40B4-BE49-F238E27FC236}">
                  <a16:creationId xmlns:a16="http://schemas.microsoft.com/office/drawing/2014/main" id="{1BA64C47-A537-F05D-E667-A1CF358340B8}"/>
                </a:ext>
              </a:extLst>
            </p:cNvPr>
            <p:cNvSpPr/>
            <p:nvPr userDrawn="1"/>
          </p:nvSpPr>
          <p:spPr>
            <a:xfrm>
              <a:off x="9762295" y="-1167440"/>
              <a:ext cx="2433029" cy="470016"/>
            </a:xfrm>
            <a:prstGeom prst="rect">
              <a:avLst/>
            </a:prstGeom>
            <a:solidFill>
              <a:srgbClr val="954F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grpSp>
      <p:sp>
        <p:nvSpPr>
          <p:cNvPr id="20" name="TextBox 19">
            <a:extLst>
              <a:ext uri="{FF2B5EF4-FFF2-40B4-BE49-F238E27FC236}">
                <a16:creationId xmlns:a16="http://schemas.microsoft.com/office/drawing/2014/main" id="{B34A9B01-B860-1812-4494-7D9F3204A26A}"/>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BFDE7E"/>
                </a:solidFill>
                <a:latin typeface="+mn-lt"/>
              </a:rPr>
              <a:t>CONFIDENTIAL</a:t>
            </a:r>
          </a:p>
        </p:txBody>
      </p:sp>
    </p:spTree>
    <p:extLst>
      <p:ext uri="{BB962C8B-B14F-4D97-AF65-F5344CB8AC3E}">
        <p14:creationId xmlns:p14="http://schemas.microsoft.com/office/powerpoint/2010/main" val="12843991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ng Copy+Photo Foo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4A5106-DF07-150F-621B-60250220BF27}"/>
              </a:ext>
            </a:extLst>
          </p:cNvPr>
          <p:cNvSpPr/>
          <p:nvPr userDrawn="1"/>
        </p:nvSpPr>
        <p:spPr>
          <a:xfrm>
            <a:off x="6095999" y="0"/>
            <a:ext cx="6095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Footer Placeholder 1">
            <a:extLst>
              <a:ext uri="{FF2B5EF4-FFF2-40B4-BE49-F238E27FC236}">
                <a16:creationId xmlns:a16="http://schemas.microsoft.com/office/drawing/2014/main" id="{9AA7C169-86D5-4825-A629-FE123F71D43B}"/>
              </a:ext>
            </a:extLst>
          </p:cNvPr>
          <p:cNvSpPr>
            <a:spLocks noGrp="1"/>
          </p:cNvSpPr>
          <p:nvPr>
            <p:ph type="ftr" sz="quarter" idx="12"/>
          </p:nvPr>
        </p:nvSpPr>
        <p:spPr>
          <a:xfrm>
            <a:off x="6400798" y="5768975"/>
            <a:ext cx="5486405" cy="365125"/>
          </a:xfrm>
        </p:spPr>
        <p:txBody>
          <a:bodyPr/>
          <a:lstStyle>
            <a:lvl1pPr>
              <a:defRPr>
                <a:solidFill>
                  <a:schemeClr val="bg1"/>
                </a:solidFill>
                <a:latin typeface="+mn-lt"/>
              </a:defRPr>
            </a:lvl1pPr>
          </a:lstStyle>
          <a:p>
            <a:endParaRPr lang="en-US"/>
          </a:p>
        </p:txBody>
      </p:sp>
      <p:sp>
        <p:nvSpPr>
          <p:cNvPr id="9" name="TextBox 8">
            <a:extLst>
              <a:ext uri="{FF2B5EF4-FFF2-40B4-BE49-F238E27FC236}">
                <a16:creationId xmlns:a16="http://schemas.microsoft.com/office/drawing/2014/main" id="{18071585-67BB-4871-955D-DE1B6E6A017F}"/>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bg1"/>
                </a:solidFill>
                <a:latin typeface="+mn-lt"/>
              </a:rPr>
              <a:pPr algn="r"/>
              <a:t>‹#›</a:t>
            </a:fld>
            <a:endParaRPr lang="en-US" sz="1350">
              <a:solidFill>
                <a:schemeClr val="bg1"/>
              </a:solidFill>
              <a:latin typeface="+mn-lt"/>
            </a:endParaRPr>
          </a:p>
        </p:txBody>
      </p:sp>
      <p:sp>
        <p:nvSpPr>
          <p:cNvPr id="13" name="Picture Placeholder 12">
            <a:extLst>
              <a:ext uri="{FF2B5EF4-FFF2-40B4-BE49-F238E27FC236}">
                <a16:creationId xmlns:a16="http://schemas.microsoft.com/office/drawing/2014/main" id="{0F4058C2-69A4-AF17-8A29-7C5474912DBA}"/>
              </a:ext>
            </a:extLst>
          </p:cNvPr>
          <p:cNvSpPr>
            <a:spLocks noGrp="1"/>
          </p:cNvSpPr>
          <p:nvPr>
            <p:ph type="pic" sz="quarter" idx="14"/>
          </p:nvPr>
        </p:nvSpPr>
        <p:spPr>
          <a:xfrm>
            <a:off x="0" y="0"/>
            <a:ext cx="6096000" cy="6858000"/>
          </a:xfrm>
        </p:spPr>
        <p:txBody>
          <a:bodyPr/>
          <a:lstStyle>
            <a:lvl1pPr>
              <a:defRPr>
                <a:latin typeface="+mn-lt"/>
              </a:defRPr>
            </a:lvl1pPr>
          </a:lstStyle>
          <a:p>
            <a:r>
              <a:rPr lang="en-US"/>
              <a:t>Click icon to add picture</a:t>
            </a:r>
          </a:p>
        </p:txBody>
      </p:sp>
      <p:sp>
        <p:nvSpPr>
          <p:cNvPr id="5" name="Text Placeholder 3">
            <a:extLst>
              <a:ext uri="{FF2B5EF4-FFF2-40B4-BE49-F238E27FC236}">
                <a16:creationId xmlns:a16="http://schemas.microsoft.com/office/drawing/2014/main" id="{2D493E6C-673E-8ADB-07B5-8A9A583E280D}"/>
              </a:ext>
            </a:extLst>
          </p:cNvPr>
          <p:cNvSpPr>
            <a:spLocks noGrp="1"/>
          </p:cNvSpPr>
          <p:nvPr>
            <p:ph type="body" sz="quarter" idx="11" hasCustomPrompt="1"/>
          </p:nvPr>
        </p:nvSpPr>
        <p:spPr>
          <a:xfrm>
            <a:off x="6400796" y="724845"/>
            <a:ext cx="5486405" cy="316592"/>
          </a:xfrm>
        </p:spPr>
        <p:txBody>
          <a:bodyPr>
            <a:normAutofit/>
          </a:bodyPr>
          <a:lstStyle>
            <a:lvl1pPr marL="0" indent="0">
              <a:lnSpc>
                <a:spcPct val="90000"/>
              </a:lnSpc>
              <a:spcBef>
                <a:spcPts val="0"/>
              </a:spcBef>
              <a:buNone/>
              <a:defRPr sz="1800">
                <a:solidFill>
                  <a:schemeClr val="bg1"/>
                </a:solidFill>
                <a:latin typeface="+mn-lt"/>
              </a:defRPr>
            </a:lvl1pPr>
          </a:lstStyle>
          <a:p>
            <a:pPr lvl="0"/>
            <a:r>
              <a:rPr lang="en-US"/>
              <a:t>Subtitle</a:t>
            </a:r>
          </a:p>
        </p:txBody>
      </p:sp>
      <p:sp>
        <p:nvSpPr>
          <p:cNvPr id="6" name="Title 1">
            <a:extLst>
              <a:ext uri="{FF2B5EF4-FFF2-40B4-BE49-F238E27FC236}">
                <a16:creationId xmlns:a16="http://schemas.microsoft.com/office/drawing/2014/main" id="{820E534B-1328-9573-C510-DF01837DD552}"/>
              </a:ext>
            </a:extLst>
          </p:cNvPr>
          <p:cNvSpPr>
            <a:spLocks noGrp="1"/>
          </p:cNvSpPr>
          <p:nvPr>
            <p:ph type="title" hasCustomPrompt="1"/>
          </p:nvPr>
        </p:nvSpPr>
        <p:spPr>
          <a:xfrm>
            <a:off x="6400795" y="248594"/>
            <a:ext cx="5486405" cy="475306"/>
          </a:xfrm>
        </p:spPr>
        <p:txBody>
          <a:bodyPr anchor="t" anchorCtr="0"/>
          <a:lstStyle>
            <a:lvl1pPr>
              <a:defRPr>
                <a:solidFill>
                  <a:schemeClr val="bg1"/>
                </a:solidFill>
              </a:defRPr>
            </a:lvl1pPr>
          </a:lstStyle>
          <a:p>
            <a:r>
              <a:rPr lang="en-US"/>
              <a:t>Click to edit title</a:t>
            </a:r>
          </a:p>
        </p:txBody>
      </p:sp>
      <p:sp>
        <p:nvSpPr>
          <p:cNvPr id="3" name="Text Placeholder 10">
            <a:extLst>
              <a:ext uri="{FF2B5EF4-FFF2-40B4-BE49-F238E27FC236}">
                <a16:creationId xmlns:a16="http://schemas.microsoft.com/office/drawing/2014/main" id="{2B745233-8242-6501-BDD1-6A066F19F8EB}"/>
              </a:ext>
            </a:extLst>
          </p:cNvPr>
          <p:cNvSpPr>
            <a:spLocks noGrp="1"/>
          </p:cNvSpPr>
          <p:nvPr>
            <p:ph type="body" sz="quarter" idx="13"/>
          </p:nvPr>
        </p:nvSpPr>
        <p:spPr>
          <a:xfrm>
            <a:off x="6400795" y="1294494"/>
            <a:ext cx="5486405" cy="4322081"/>
          </a:xfrm>
        </p:spPr>
        <p:txBody>
          <a:bodyPr/>
          <a:lstStyle>
            <a:lvl1pPr>
              <a:defRPr sz="1400">
                <a:solidFill>
                  <a:schemeClr val="bg1"/>
                </a:solidFill>
                <a:latin typeface="+mn-lt"/>
              </a:defRPr>
            </a:lvl1pPr>
            <a:lvl2pPr>
              <a:buClr>
                <a:schemeClr val="accent2"/>
              </a:buClr>
              <a:defRPr>
                <a:solidFill>
                  <a:schemeClr val="bg1"/>
                </a:solidFill>
                <a:latin typeface="+mn-lt"/>
              </a:defRPr>
            </a:lvl2pPr>
            <a:lvl3pPr>
              <a:buClr>
                <a:schemeClr val="accent2"/>
              </a:buClr>
              <a:defRPr>
                <a:solidFill>
                  <a:schemeClr val="bg1"/>
                </a:solidFill>
                <a:latin typeface="+mn-lt"/>
              </a:defRPr>
            </a:lvl3pPr>
            <a:lvl4pPr>
              <a:buClr>
                <a:schemeClr val="accent2"/>
              </a:buClr>
              <a:defRPr>
                <a:solidFill>
                  <a:schemeClr val="bg1"/>
                </a:solidFill>
                <a:latin typeface="+mn-lt"/>
              </a:defRPr>
            </a:lvl4pPr>
            <a:lvl5pPr>
              <a:buClr>
                <a:schemeClr val="accent2"/>
              </a:buClr>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09716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ong Copy+Photo Sustainabilit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4A5106-DF07-150F-621B-60250220BF27}"/>
              </a:ext>
            </a:extLst>
          </p:cNvPr>
          <p:cNvSpPr/>
          <p:nvPr userDrawn="1"/>
        </p:nvSpPr>
        <p:spPr>
          <a:xfrm>
            <a:off x="6095999" y="0"/>
            <a:ext cx="6095999" cy="6858000"/>
          </a:xfrm>
          <a:prstGeom prst="rect">
            <a:avLst/>
          </a:prstGeom>
          <a:solidFill>
            <a:srgbClr val="EE6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Footer Placeholder 1">
            <a:extLst>
              <a:ext uri="{FF2B5EF4-FFF2-40B4-BE49-F238E27FC236}">
                <a16:creationId xmlns:a16="http://schemas.microsoft.com/office/drawing/2014/main" id="{9AA7C169-86D5-4825-A629-FE123F71D43B}"/>
              </a:ext>
            </a:extLst>
          </p:cNvPr>
          <p:cNvSpPr>
            <a:spLocks noGrp="1"/>
          </p:cNvSpPr>
          <p:nvPr>
            <p:ph type="ftr" sz="quarter" idx="12"/>
          </p:nvPr>
        </p:nvSpPr>
        <p:spPr>
          <a:xfrm>
            <a:off x="6400798" y="5768975"/>
            <a:ext cx="5486405" cy="365125"/>
          </a:xfrm>
        </p:spPr>
        <p:txBody>
          <a:bodyPr/>
          <a:lstStyle>
            <a:lvl1pPr>
              <a:defRPr>
                <a:solidFill>
                  <a:schemeClr val="bg1"/>
                </a:solidFill>
                <a:latin typeface="+mn-lt"/>
              </a:defRPr>
            </a:lvl1pPr>
          </a:lstStyle>
          <a:p>
            <a:endParaRPr lang="en-US"/>
          </a:p>
        </p:txBody>
      </p:sp>
      <p:sp>
        <p:nvSpPr>
          <p:cNvPr id="9" name="TextBox 8">
            <a:extLst>
              <a:ext uri="{FF2B5EF4-FFF2-40B4-BE49-F238E27FC236}">
                <a16:creationId xmlns:a16="http://schemas.microsoft.com/office/drawing/2014/main" id="{18071585-67BB-4871-955D-DE1B6E6A017F}"/>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bg1"/>
                </a:solidFill>
                <a:latin typeface="+mn-lt"/>
              </a:rPr>
              <a:pPr algn="r"/>
              <a:t>‹#›</a:t>
            </a:fld>
            <a:endParaRPr lang="en-US" sz="1350">
              <a:solidFill>
                <a:schemeClr val="bg1"/>
              </a:solidFill>
              <a:latin typeface="+mn-lt"/>
            </a:endParaRPr>
          </a:p>
        </p:txBody>
      </p:sp>
      <p:sp>
        <p:nvSpPr>
          <p:cNvPr id="13" name="Picture Placeholder 12">
            <a:extLst>
              <a:ext uri="{FF2B5EF4-FFF2-40B4-BE49-F238E27FC236}">
                <a16:creationId xmlns:a16="http://schemas.microsoft.com/office/drawing/2014/main" id="{0F4058C2-69A4-AF17-8A29-7C5474912DBA}"/>
              </a:ext>
            </a:extLst>
          </p:cNvPr>
          <p:cNvSpPr>
            <a:spLocks noGrp="1"/>
          </p:cNvSpPr>
          <p:nvPr>
            <p:ph type="pic" sz="quarter" idx="14"/>
          </p:nvPr>
        </p:nvSpPr>
        <p:spPr>
          <a:xfrm>
            <a:off x="0" y="0"/>
            <a:ext cx="6096000" cy="6858000"/>
          </a:xfrm>
        </p:spPr>
        <p:txBody>
          <a:bodyPr/>
          <a:lstStyle>
            <a:lvl1pPr>
              <a:defRPr>
                <a:latin typeface="+mn-lt"/>
              </a:defRPr>
            </a:lvl1pPr>
          </a:lstStyle>
          <a:p>
            <a:r>
              <a:rPr lang="en-US"/>
              <a:t>Click icon to add picture</a:t>
            </a:r>
          </a:p>
        </p:txBody>
      </p:sp>
      <p:sp>
        <p:nvSpPr>
          <p:cNvPr id="5" name="Text Placeholder 3">
            <a:extLst>
              <a:ext uri="{FF2B5EF4-FFF2-40B4-BE49-F238E27FC236}">
                <a16:creationId xmlns:a16="http://schemas.microsoft.com/office/drawing/2014/main" id="{9DF40BA9-9DA8-1704-98B3-11192E639451}"/>
              </a:ext>
            </a:extLst>
          </p:cNvPr>
          <p:cNvSpPr>
            <a:spLocks noGrp="1"/>
          </p:cNvSpPr>
          <p:nvPr>
            <p:ph type="body" sz="quarter" idx="11" hasCustomPrompt="1"/>
          </p:nvPr>
        </p:nvSpPr>
        <p:spPr>
          <a:xfrm>
            <a:off x="6400796" y="724845"/>
            <a:ext cx="5486405" cy="316592"/>
          </a:xfrm>
        </p:spPr>
        <p:txBody>
          <a:bodyPr>
            <a:normAutofit/>
          </a:bodyPr>
          <a:lstStyle>
            <a:lvl1pPr marL="0" indent="0">
              <a:lnSpc>
                <a:spcPct val="90000"/>
              </a:lnSpc>
              <a:spcBef>
                <a:spcPts val="0"/>
              </a:spcBef>
              <a:buNone/>
              <a:defRPr sz="1800">
                <a:solidFill>
                  <a:schemeClr val="bg1"/>
                </a:solidFill>
                <a:latin typeface="+mn-lt"/>
              </a:defRPr>
            </a:lvl1pPr>
          </a:lstStyle>
          <a:p>
            <a:pPr lvl="0"/>
            <a:r>
              <a:rPr lang="en-US"/>
              <a:t>Subtitle</a:t>
            </a:r>
          </a:p>
        </p:txBody>
      </p:sp>
      <p:sp>
        <p:nvSpPr>
          <p:cNvPr id="6" name="Title 1">
            <a:extLst>
              <a:ext uri="{FF2B5EF4-FFF2-40B4-BE49-F238E27FC236}">
                <a16:creationId xmlns:a16="http://schemas.microsoft.com/office/drawing/2014/main" id="{F171AAEC-79CE-8340-6FC6-574C7C43AFC0}"/>
              </a:ext>
            </a:extLst>
          </p:cNvPr>
          <p:cNvSpPr>
            <a:spLocks noGrp="1"/>
          </p:cNvSpPr>
          <p:nvPr>
            <p:ph type="title" hasCustomPrompt="1"/>
          </p:nvPr>
        </p:nvSpPr>
        <p:spPr>
          <a:xfrm>
            <a:off x="6400795" y="248594"/>
            <a:ext cx="5486405" cy="475306"/>
          </a:xfrm>
        </p:spPr>
        <p:txBody>
          <a:bodyPr anchor="t" anchorCtr="0"/>
          <a:lstStyle>
            <a:lvl1pPr>
              <a:defRPr>
                <a:solidFill>
                  <a:schemeClr val="bg1"/>
                </a:solidFill>
              </a:defRPr>
            </a:lvl1pPr>
          </a:lstStyle>
          <a:p>
            <a:r>
              <a:rPr lang="en-US"/>
              <a:t>Click to edit title</a:t>
            </a:r>
          </a:p>
        </p:txBody>
      </p:sp>
      <p:sp>
        <p:nvSpPr>
          <p:cNvPr id="3" name="Text Placeholder 10">
            <a:extLst>
              <a:ext uri="{FF2B5EF4-FFF2-40B4-BE49-F238E27FC236}">
                <a16:creationId xmlns:a16="http://schemas.microsoft.com/office/drawing/2014/main" id="{A060F503-A312-5007-5FB9-D49F373B4CDE}"/>
              </a:ext>
            </a:extLst>
          </p:cNvPr>
          <p:cNvSpPr>
            <a:spLocks noGrp="1"/>
          </p:cNvSpPr>
          <p:nvPr>
            <p:ph type="body" sz="quarter" idx="13"/>
          </p:nvPr>
        </p:nvSpPr>
        <p:spPr>
          <a:xfrm>
            <a:off x="6400795" y="1294494"/>
            <a:ext cx="5486405" cy="4322081"/>
          </a:xfrm>
        </p:spPr>
        <p:txBody>
          <a:bodyPr/>
          <a:lstStyle>
            <a:lvl1pPr>
              <a:defRPr sz="1400">
                <a:solidFill>
                  <a:schemeClr val="bg1"/>
                </a:solidFill>
                <a:latin typeface="+mn-lt"/>
              </a:defRPr>
            </a:lvl1pPr>
            <a:lvl2pPr>
              <a:buClr>
                <a:schemeClr val="accent2"/>
              </a:buClr>
              <a:defRPr>
                <a:solidFill>
                  <a:schemeClr val="bg1"/>
                </a:solidFill>
                <a:latin typeface="+mn-lt"/>
              </a:defRPr>
            </a:lvl2pPr>
            <a:lvl3pPr>
              <a:buClr>
                <a:schemeClr val="accent2"/>
              </a:buClr>
              <a:defRPr>
                <a:solidFill>
                  <a:schemeClr val="bg1"/>
                </a:solidFill>
                <a:latin typeface="+mn-lt"/>
              </a:defRPr>
            </a:lvl3pPr>
            <a:lvl4pPr>
              <a:buClr>
                <a:schemeClr val="accent2"/>
              </a:buClr>
              <a:defRPr>
                <a:solidFill>
                  <a:schemeClr val="bg1"/>
                </a:solidFill>
                <a:latin typeface="+mn-lt"/>
              </a:defRPr>
            </a:lvl4pPr>
            <a:lvl5pPr>
              <a:buClr>
                <a:schemeClr val="accent2"/>
              </a:buClr>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772AA78E-5B79-F7E2-9960-5B1CF56F07B9}"/>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2B660F"/>
                </a:solidFill>
                <a:latin typeface="+mn-lt"/>
              </a:rPr>
              <a:t>CONFIDENTIAL</a:t>
            </a:r>
          </a:p>
        </p:txBody>
      </p:sp>
    </p:spTree>
    <p:extLst>
      <p:ext uri="{BB962C8B-B14F-4D97-AF65-F5344CB8AC3E}">
        <p14:creationId xmlns:p14="http://schemas.microsoft.com/office/powerpoint/2010/main" val="4010666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rom-To Cop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4A5106-DF07-150F-621B-60250220BF27}"/>
              </a:ext>
            </a:extLst>
          </p:cNvPr>
          <p:cNvSpPr/>
          <p:nvPr userDrawn="1"/>
        </p:nvSpPr>
        <p:spPr>
          <a:xfrm>
            <a:off x="0" y="0"/>
            <a:ext cx="6095999" cy="6858000"/>
          </a:xfrm>
          <a:prstGeom prst="rect">
            <a:avLst/>
          </a:prstGeom>
          <a:solidFill>
            <a:srgbClr val="2B6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660F"/>
              </a:solidFill>
              <a:latin typeface="Gilroy Medium" panose="00000600000000000000" pitchFamily="50" charset="0"/>
            </a:endParaRPr>
          </a:p>
        </p:txBody>
      </p:sp>
      <p:sp>
        <p:nvSpPr>
          <p:cNvPr id="5" name="Title 1">
            <a:extLst>
              <a:ext uri="{FF2B5EF4-FFF2-40B4-BE49-F238E27FC236}">
                <a16:creationId xmlns:a16="http://schemas.microsoft.com/office/drawing/2014/main" id="{24ABE5B3-470A-4DEB-9F72-3889582A49A4}"/>
              </a:ext>
            </a:extLst>
          </p:cNvPr>
          <p:cNvSpPr>
            <a:spLocks noGrp="1"/>
          </p:cNvSpPr>
          <p:nvPr>
            <p:ph type="title"/>
          </p:nvPr>
        </p:nvSpPr>
        <p:spPr>
          <a:xfrm>
            <a:off x="304801" y="269740"/>
            <a:ext cx="5187687" cy="400957"/>
          </a:xfrm>
        </p:spPr>
        <p:txBody>
          <a:bodyPr/>
          <a:lstStyle>
            <a:lvl1pPr>
              <a:defRPr>
                <a:solidFill>
                  <a:schemeClr val="bg1"/>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9AA7C169-86D5-4825-A629-FE123F71D43B}"/>
              </a:ext>
            </a:extLst>
          </p:cNvPr>
          <p:cNvSpPr>
            <a:spLocks noGrp="1"/>
          </p:cNvSpPr>
          <p:nvPr>
            <p:ph type="ftr" sz="quarter" idx="12"/>
          </p:nvPr>
        </p:nvSpPr>
        <p:spPr>
          <a:xfrm>
            <a:off x="304800" y="5768975"/>
            <a:ext cx="5187691" cy="365125"/>
          </a:xfrm>
        </p:spPr>
        <p:txBody>
          <a:bodyPr/>
          <a:lstStyle>
            <a:lvl1pPr>
              <a:defRPr>
                <a:solidFill>
                  <a:schemeClr val="bg1"/>
                </a:solidFill>
                <a:latin typeface="+mn-lt"/>
              </a:defRPr>
            </a:lvl1pPr>
          </a:lstStyle>
          <a:p>
            <a:endParaRPr lang="en-US"/>
          </a:p>
        </p:txBody>
      </p:sp>
      <p:sp>
        <p:nvSpPr>
          <p:cNvPr id="11" name="Text Placeholder 10">
            <a:extLst>
              <a:ext uri="{FF2B5EF4-FFF2-40B4-BE49-F238E27FC236}">
                <a16:creationId xmlns:a16="http://schemas.microsoft.com/office/drawing/2014/main" id="{709F5401-A203-9F74-D7E4-DF78A66A7BD3}"/>
              </a:ext>
            </a:extLst>
          </p:cNvPr>
          <p:cNvSpPr>
            <a:spLocks noGrp="1"/>
          </p:cNvSpPr>
          <p:nvPr>
            <p:ph type="body" sz="quarter" idx="13"/>
          </p:nvPr>
        </p:nvSpPr>
        <p:spPr>
          <a:xfrm>
            <a:off x="304797" y="1219200"/>
            <a:ext cx="5187691" cy="4397375"/>
          </a:xfrm>
        </p:spPr>
        <p:txBody>
          <a:bodyPr/>
          <a:lstStyle>
            <a:lvl1pPr>
              <a:defRPr sz="1600">
                <a:solidFill>
                  <a:schemeClr val="bg1"/>
                </a:solidFill>
                <a:latin typeface="+mn-lt"/>
              </a:defRPr>
            </a:lvl1pPr>
            <a:lvl2pPr>
              <a:buClr>
                <a:schemeClr val="accent2"/>
              </a:buClr>
              <a:defRPr sz="1400">
                <a:solidFill>
                  <a:schemeClr val="bg1"/>
                </a:solidFill>
                <a:latin typeface="+mn-lt"/>
              </a:defRPr>
            </a:lvl2pPr>
            <a:lvl3pPr>
              <a:buClr>
                <a:schemeClr val="accent2"/>
              </a:buClr>
              <a:defRPr sz="1400">
                <a:solidFill>
                  <a:schemeClr val="bg1"/>
                </a:solidFill>
                <a:latin typeface="+mn-lt"/>
              </a:defRPr>
            </a:lvl3pPr>
            <a:lvl4pPr>
              <a:buClr>
                <a:schemeClr val="accent2"/>
              </a:buClr>
              <a:defRPr sz="1200">
                <a:solidFill>
                  <a:schemeClr val="bg1"/>
                </a:solidFill>
                <a:latin typeface="+mn-lt"/>
              </a:defRPr>
            </a:lvl4pPr>
            <a:lvl5pPr>
              <a:buClr>
                <a:schemeClr val="accent2"/>
              </a:buClr>
              <a:defRPr sz="11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8A33EA97-DEBE-C07E-0A6E-2C52FBDC8BF2}"/>
              </a:ext>
            </a:extLst>
          </p:cNvPr>
          <p:cNvSpPr/>
          <p:nvPr userDrawn="1"/>
        </p:nvSpPr>
        <p:spPr>
          <a:xfrm>
            <a:off x="6095998" y="0"/>
            <a:ext cx="6095999" cy="6858000"/>
          </a:xfrm>
          <a:prstGeom prst="rect">
            <a:avLst/>
          </a:prstGeom>
          <a:solidFill>
            <a:srgbClr val="8BB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Gilroy Medium" panose="00000600000000000000" pitchFamily="50" charset="0"/>
            </a:endParaRPr>
          </a:p>
        </p:txBody>
      </p:sp>
      <p:sp>
        <p:nvSpPr>
          <p:cNvPr id="10" name="Footer Placeholder 1">
            <a:extLst>
              <a:ext uri="{FF2B5EF4-FFF2-40B4-BE49-F238E27FC236}">
                <a16:creationId xmlns:a16="http://schemas.microsoft.com/office/drawing/2014/main" id="{DE32CAC8-7CBB-93A4-FE78-B76DE7A0515E}"/>
              </a:ext>
            </a:extLst>
          </p:cNvPr>
          <p:cNvSpPr txBox="1">
            <a:spLocks/>
          </p:cNvSpPr>
          <p:nvPr userDrawn="1"/>
        </p:nvSpPr>
        <p:spPr>
          <a:xfrm>
            <a:off x="6400797" y="5768975"/>
            <a:ext cx="5486405" cy="365125"/>
          </a:xfrm>
          <a:prstGeom prst="rect">
            <a:avLst/>
          </a:prstGeom>
        </p:spPr>
        <p:txBody>
          <a:bodyPr vert="horz" lIns="0" tIns="0" rIns="0" bIns="0" rtlCol="0" anchor="b"/>
          <a:lstStyle>
            <a:defPPr>
              <a:defRPr lang="en-US"/>
            </a:defPPr>
            <a:lvl1pPr marL="0" algn="l" defTabSz="457200" rtl="0" eaLnBrk="1" latinLnBrk="0" hangingPunct="1">
              <a:defRPr sz="10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accent1"/>
              </a:solidFill>
              <a:latin typeface="+mn-lt"/>
            </a:endParaRPr>
          </a:p>
        </p:txBody>
      </p:sp>
      <p:sp>
        <p:nvSpPr>
          <p:cNvPr id="12" name="Text Placeholder 10">
            <a:extLst>
              <a:ext uri="{FF2B5EF4-FFF2-40B4-BE49-F238E27FC236}">
                <a16:creationId xmlns:a16="http://schemas.microsoft.com/office/drawing/2014/main" id="{CDDCEEA0-CC92-ADFC-3AE4-D23CA67105E6}"/>
              </a:ext>
            </a:extLst>
          </p:cNvPr>
          <p:cNvSpPr>
            <a:spLocks noGrp="1"/>
          </p:cNvSpPr>
          <p:nvPr>
            <p:ph type="body" sz="quarter" idx="14"/>
          </p:nvPr>
        </p:nvSpPr>
        <p:spPr>
          <a:xfrm>
            <a:off x="6400794" y="1219200"/>
            <a:ext cx="5187689" cy="4397375"/>
          </a:xfrm>
        </p:spPr>
        <p:txBody>
          <a:bodyPr/>
          <a:lstStyle>
            <a:lvl1pPr>
              <a:defRPr sz="1600">
                <a:solidFill>
                  <a:schemeClr val="bg1"/>
                </a:solidFill>
                <a:latin typeface="+mn-lt"/>
              </a:defRPr>
            </a:lvl1pPr>
            <a:lvl2pPr>
              <a:buClr>
                <a:schemeClr val="accent1"/>
              </a:buClr>
              <a:defRPr sz="1400">
                <a:solidFill>
                  <a:schemeClr val="bg1"/>
                </a:solidFill>
                <a:latin typeface="+mn-lt"/>
              </a:defRPr>
            </a:lvl2pPr>
            <a:lvl3pPr>
              <a:defRPr sz="1400">
                <a:solidFill>
                  <a:schemeClr val="bg1"/>
                </a:solidFill>
                <a:latin typeface="+mn-lt"/>
              </a:defRPr>
            </a:lvl3pPr>
            <a:lvl4pPr>
              <a:defRPr sz="1200">
                <a:solidFill>
                  <a:schemeClr val="bg1"/>
                </a:solidFill>
                <a:latin typeface="+mn-lt"/>
              </a:defRPr>
            </a:lvl4pPr>
            <a:lvl5pPr>
              <a:defRPr sz="11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18071585-67BB-4871-955D-DE1B6E6A017F}"/>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bg1"/>
                </a:solidFill>
                <a:latin typeface="+mn-lt"/>
              </a:rPr>
              <a:pPr algn="r"/>
              <a:t>‹#›</a:t>
            </a:fld>
            <a:endParaRPr lang="en-US" sz="1350">
              <a:solidFill>
                <a:schemeClr val="bg1"/>
              </a:solidFill>
              <a:latin typeface="+mn-lt"/>
            </a:endParaRPr>
          </a:p>
        </p:txBody>
      </p:sp>
      <p:sp>
        <p:nvSpPr>
          <p:cNvPr id="16" name="Triangle 22">
            <a:extLst>
              <a:ext uri="{FF2B5EF4-FFF2-40B4-BE49-F238E27FC236}">
                <a16:creationId xmlns:a16="http://schemas.microsoft.com/office/drawing/2014/main" id="{F30ADE9A-4C5E-2D90-A385-B666A1B8DB8E}"/>
              </a:ext>
            </a:extLst>
          </p:cNvPr>
          <p:cNvSpPr/>
          <p:nvPr userDrawn="1"/>
        </p:nvSpPr>
        <p:spPr>
          <a:xfrm rot="5400000">
            <a:off x="5670305" y="3257223"/>
            <a:ext cx="851390" cy="376122"/>
          </a:xfrm>
          <a:prstGeom prst="triangle">
            <a:avLst>
              <a:gd name="adj" fmla="val 50766"/>
            </a:avLst>
          </a:prstGeom>
          <a:solidFill>
            <a:srgbClr val="2B660F"/>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18" name="Text Placeholder 17">
            <a:extLst>
              <a:ext uri="{FF2B5EF4-FFF2-40B4-BE49-F238E27FC236}">
                <a16:creationId xmlns:a16="http://schemas.microsoft.com/office/drawing/2014/main" id="{8FF21BC3-6CCA-C456-3B0A-6B16ED2FB36B}"/>
              </a:ext>
            </a:extLst>
          </p:cNvPr>
          <p:cNvSpPr>
            <a:spLocks noGrp="1"/>
          </p:cNvSpPr>
          <p:nvPr>
            <p:ph type="body" sz="quarter" idx="15"/>
          </p:nvPr>
        </p:nvSpPr>
        <p:spPr>
          <a:xfrm>
            <a:off x="6400794" y="199945"/>
            <a:ext cx="5187690" cy="429397"/>
          </a:xfrm>
        </p:spPr>
        <p:txBody>
          <a:bodyPr/>
          <a:lstStyle>
            <a:lvl1pPr>
              <a:defRPr lang="en-US" sz="3200" b="1" kern="1200" cap="all" baseline="0" dirty="0" smtClean="0">
                <a:solidFill>
                  <a:schemeClr val="bg1"/>
                </a:solidFill>
                <a:latin typeface="+mj-lt"/>
                <a:ea typeface="+mj-ea"/>
                <a:cs typeface="+mj-cs"/>
              </a:defRPr>
            </a:lvl1pPr>
          </a:lstStyle>
          <a:p>
            <a:pPr lvl="0"/>
            <a:r>
              <a:rPr lang="en-US"/>
              <a:t>Click to edit Master text styles</a:t>
            </a:r>
          </a:p>
        </p:txBody>
      </p:sp>
      <p:sp>
        <p:nvSpPr>
          <p:cNvPr id="6" name="TextBox 5">
            <a:extLst>
              <a:ext uri="{FF2B5EF4-FFF2-40B4-BE49-F238E27FC236}">
                <a16:creationId xmlns:a16="http://schemas.microsoft.com/office/drawing/2014/main" id="{1B0261DA-335E-CD8E-DD2C-DA8B5FFADE6E}"/>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chemeClr val="bg1"/>
                </a:solidFill>
                <a:latin typeface="+mn-lt"/>
              </a:rPr>
              <a:t>CONFIDENTIAL</a:t>
            </a:r>
          </a:p>
        </p:txBody>
      </p:sp>
    </p:spTree>
    <p:extLst>
      <p:ext uri="{BB962C8B-B14F-4D97-AF65-F5344CB8AC3E}">
        <p14:creationId xmlns:p14="http://schemas.microsoft.com/office/powerpoint/2010/main" val="34061569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 Sub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1C18219-54B1-4D59-A8A1-7645862411ED}"/>
              </a:ext>
            </a:extLst>
          </p:cNvPr>
          <p:cNvSpPr>
            <a:spLocks noGrp="1"/>
          </p:cNvSpPr>
          <p:nvPr>
            <p:ph type="ftr" sz="quarter" idx="13"/>
          </p:nvPr>
        </p:nvSpPr>
        <p:spPr/>
        <p:txBody>
          <a:bodyPr/>
          <a:lstStyle>
            <a:lvl1pPr>
              <a:defRPr>
                <a:solidFill>
                  <a:srgbClr val="2B660F"/>
                </a:solidFill>
                <a:latin typeface="+mn-lt"/>
              </a:defRPr>
            </a:lvl1pPr>
          </a:lstStyle>
          <a:p>
            <a:endParaRPr lang="en-US"/>
          </a:p>
        </p:txBody>
      </p:sp>
      <p:sp>
        <p:nvSpPr>
          <p:cNvPr id="9" name="Content Placeholder 6">
            <a:extLst>
              <a:ext uri="{FF2B5EF4-FFF2-40B4-BE49-F238E27FC236}">
                <a16:creationId xmlns:a16="http://schemas.microsoft.com/office/drawing/2014/main" id="{DF1629FC-80E8-4151-B5A0-B0523AE8696B}"/>
              </a:ext>
            </a:extLst>
          </p:cNvPr>
          <p:cNvSpPr>
            <a:spLocks noGrp="1"/>
          </p:cNvSpPr>
          <p:nvPr>
            <p:ph sz="quarter" idx="12"/>
          </p:nvPr>
        </p:nvSpPr>
        <p:spPr>
          <a:xfrm>
            <a:off x="304800" y="1219200"/>
            <a:ext cx="11582400" cy="4419600"/>
          </a:xfrm>
        </p:spPr>
        <p:txBody>
          <a:bodyPr/>
          <a:lstStyle>
            <a:lvl1pPr>
              <a:defRPr>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3">
            <a:extLst>
              <a:ext uri="{FF2B5EF4-FFF2-40B4-BE49-F238E27FC236}">
                <a16:creationId xmlns:a16="http://schemas.microsoft.com/office/drawing/2014/main" id="{EF52B395-E324-C350-A724-74D5490A0218}"/>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4" name="Title 1">
            <a:extLst>
              <a:ext uri="{FF2B5EF4-FFF2-40B4-BE49-F238E27FC236}">
                <a16:creationId xmlns:a16="http://schemas.microsoft.com/office/drawing/2014/main" id="{5BC1DA6A-7A47-6758-B9D8-7091445602EE}"/>
              </a:ext>
            </a:extLst>
          </p:cNvPr>
          <p:cNvSpPr>
            <a:spLocks noGrp="1"/>
          </p:cNvSpPr>
          <p:nvPr>
            <p:ph type="title"/>
          </p:nvPr>
        </p:nvSpPr>
        <p:spPr>
          <a:xfrm>
            <a:off x="304799" y="248594"/>
            <a:ext cx="11582401" cy="475306"/>
          </a:xfrm>
        </p:spPr>
        <p:txBody>
          <a:bodyPr anchor="t" anchorCtr="0"/>
          <a:lstStyle/>
          <a:p>
            <a:r>
              <a:rPr lang="en-US"/>
              <a:t>Click to edit Master title style</a:t>
            </a:r>
          </a:p>
        </p:txBody>
      </p:sp>
    </p:spTree>
    <p:extLst>
      <p:ext uri="{BB962C8B-B14F-4D97-AF65-F5344CB8AC3E}">
        <p14:creationId xmlns:p14="http://schemas.microsoft.com/office/powerpoint/2010/main" val="2882567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enda Numbere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1C18219-54B1-4D59-A8A1-7645862411ED}"/>
              </a:ext>
            </a:extLst>
          </p:cNvPr>
          <p:cNvSpPr>
            <a:spLocks noGrp="1"/>
          </p:cNvSpPr>
          <p:nvPr>
            <p:ph type="ftr" sz="quarter" idx="13"/>
          </p:nvPr>
        </p:nvSpPr>
        <p:spPr/>
        <p:txBody>
          <a:bodyPr/>
          <a:lstStyle>
            <a:lvl1pPr>
              <a:defRPr>
                <a:latin typeface="+mn-lt"/>
              </a:defRPr>
            </a:lvl1pPr>
          </a:lstStyle>
          <a:p>
            <a:endParaRPr lang="en-US"/>
          </a:p>
        </p:txBody>
      </p:sp>
      <p:sp>
        <p:nvSpPr>
          <p:cNvPr id="9" name="Content Placeholder 6">
            <a:extLst>
              <a:ext uri="{FF2B5EF4-FFF2-40B4-BE49-F238E27FC236}">
                <a16:creationId xmlns:a16="http://schemas.microsoft.com/office/drawing/2014/main" id="{DF1629FC-80E8-4151-B5A0-B0523AE8696B}"/>
              </a:ext>
            </a:extLst>
          </p:cNvPr>
          <p:cNvSpPr>
            <a:spLocks noGrp="1"/>
          </p:cNvSpPr>
          <p:nvPr>
            <p:ph sz="quarter" idx="12" hasCustomPrompt="1"/>
          </p:nvPr>
        </p:nvSpPr>
        <p:spPr>
          <a:xfrm>
            <a:off x="3162296" y="1219200"/>
            <a:ext cx="8724904" cy="4419600"/>
          </a:xfrm>
        </p:spPr>
        <p:txBody>
          <a:bodyPr/>
          <a:lstStyle>
            <a:lvl1pPr marL="182880" indent="-365760">
              <a:buFont typeface="+mj-lt"/>
              <a:buAutoNum type="arabicPeriod"/>
              <a:defRPr sz="2800" b="1">
                <a:solidFill>
                  <a:srgbClr val="2B660F"/>
                </a:solidFill>
                <a:latin typeface="+mn-lt"/>
              </a:defRPr>
            </a:lvl1pPr>
            <a:lvl2pPr>
              <a:defRPr sz="2400">
                <a:solidFill>
                  <a:schemeClr val="accent1"/>
                </a:solidFill>
              </a:defRPr>
            </a:lvl2pPr>
            <a:lvl3pPr>
              <a:defRPr sz="2000">
                <a:solidFill>
                  <a:schemeClr val="accent1"/>
                </a:solidFill>
              </a:defRPr>
            </a:lvl3pPr>
            <a:lvl4pPr>
              <a:defRPr sz="1800">
                <a:solidFill>
                  <a:schemeClr val="accent1"/>
                </a:solidFill>
              </a:defRPr>
            </a:lvl4pPr>
            <a:lvl5pPr>
              <a:defRPr sz="1600">
                <a:solidFill>
                  <a:schemeClr val="accent1"/>
                </a:solidFill>
              </a:defRPr>
            </a:lvl5pPr>
          </a:lstStyle>
          <a:p>
            <a:pPr lvl="0"/>
            <a:r>
              <a:rPr lang="en-US"/>
              <a:t>Edit Master text styles</a:t>
            </a:r>
          </a:p>
        </p:txBody>
      </p:sp>
      <p:sp>
        <p:nvSpPr>
          <p:cNvPr id="2" name="Text Placeholder 3">
            <a:extLst>
              <a:ext uri="{FF2B5EF4-FFF2-40B4-BE49-F238E27FC236}">
                <a16:creationId xmlns:a16="http://schemas.microsoft.com/office/drawing/2014/main" id="{41F792B6-783B-824E-0F33-27BAD31A4C3B}"/>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4" name="Title 1">
            <a:extLst>
              <a:ext uri="{FF2B5EF4-FFF2-40B4-BE49-F238E27FC236}">
                <a16:creationId xmlns:a16="http://schemas.microsoft.com/office/drawing/2014/main" id="{35E03D8E-722C-7E9B-4CF6-3BB3E20CF748}"/>
              </a:ext>
            </a:extLst>
          </p:cNvPr>
          <p:cNvSpPr>
            <a:spLocks noGrp="1"/>
          </p:cNvSpPr>
          <p:nvPr>
            <p:ph type="title"/>
          </p:nvPr>
        </p:nvSpPr>
        <p:spPr>
          <a:xfrm>
            <a:off x="304799" y="248594"/>
            <a:ext cx="11582401" cy="475306"/>
          </a:xfrm>
        </p:spPr>
        <p:txBody>
          <a:bodyPr anchor="t" anchorCtr="0"/>
          <a:lstStyle/>
          <a:p>
            <a:r>
              <a:rPr lang="en-US"/>
              <a:t>Click to edit Master title style</a:t>
            </a:r>
          </a:p>
        </p:txBody>
      </p:sp>
    </p:spTree>
    <p:extLst>
      <p:ext uri="{BB962C8B-B14F-4D97-AF65-F5344CB8AC3E}">
        <p14:creationId xmlns:p14="http://schemas.microsoft.com/office/powerpoint/2010/main" val="32411843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82DBE87-4405-F3CD-9E1A-0AB2F0FA1AB7}"/>
              </a:ext>
            </a:extLst>
          </p:cNvPr>
          <p:cNvSpPr>
            <a:spLocks noGrp="1"/>
          </p:cNvSpPr>
          <p:nvPr>
            <p:ph type="body" sz="quarter" idx="14" hasCustomPrompt="1"/>
          </p:nvPr>
        </p:nvSpPr>
        <p:spPr>
          <a:xfrm>
            <a:off x="3341688" y="1219200"/>
            <a:ext cx="1009650" cy="1177925"/>
          </a:xfrm>
        </p:spPr>
        <p:txBody>
          <a:bodyPr anchor="ctr" anchorCtr="0"/>
          <a:lstStyle>
            <a:lvl1pPr>
              <a:defRPr sz="8800" b="1">
                <a:solidFill>
                  <a:schemeClr val="accent1"/>
                </a:solidFill>
              </a:defRPr>
            </a:lvl1pPr>
            <a:lvl2pPr marL="0" indent="0" algn="r">
              <a:buNone/>
              <a:defRPr sz="8800" b="0">
                <a:solidFill>
                  <a:srgbClr val="8DBE28"/>
                </a:solidFill>
                <a:latin typeface="+mn-lt"/>
              </a:defRPr>
            </a:lvl2pPr>
          </a:lstStyle>
          <a:p>
            <a:pPr lvl="1"/>
            <a:r>
              <a:rPr lang="en-US"/>
              <a:t>#</a:t>
            </a:r>
          </a:p>
        </p:txBody>
      </p:sp>
      <p:sp>
        <p:nvSpPr>
          <p:cNvPr id="5" name="Text Placeholder 3">
            <a:extLst>
              <a:ext uri="{FF2B5EF4-FFF2-40B4-BE49-F238E27FC236}">
                <a16:creationId xmlns:a16="http://schemas.microsoft.com/office/drawing/2014/main" id="{6C280F5E-74CC-98D2-7A49-093D2CF6B236}"/>
              </a:ext>
            </a:extLst>
          </p:cNvPr>
          <p:cNvSpPr>
            <a:spLocks noGrp="1"/>
          </p:cNvSpPr>
          <p:nvPr>
            <p:ph type="body" sz="quarter" idx="15" hasCustomPrompt="1"/>
          </p:nvPr>
        </p:nvSpPr>
        <p:spPr>
          <a:xfrm>
            <a:off x="3341688" y="2574888"/>
            <a:ext cx="1009650" cy="1177925"/>
          </a:xfrm>
        </p:spPr>
        <p:txBody>
          <a:bodyPr anchor="ctr" anchorCtr="0"/>
          <a:lstStyle>
            <a:lvl1pPr>
              <a:defRPr sz="8800" b="1">
                <a:solidFill>
                  <a:schemeClr val="accent1"/>
                </a:solidFill>
              </a:defRPr>
            </a:lvl1pPr>
            <a:lvl2pPr marL="0" indent="0" algn="r">
              <a:buNone/>
              <a:defRPr sz="8800" b="0">
                <a:solidFill>
                  <a:srgbClr val="8DBE28"/>
                </a:solidFill>
                <a:latin typeface="+mn-lt"/>
              </a:defRPr>
            </a:lvl2pPr>
          </a:lstStyle>
          <a:p>
            <a:pPr lvl="1"/>
            <a:r>
              <a:rPr lang="en-US"/>
              <a:t>#</a:t>
            </a:r>
          </a:p>
        </p:txBody>
      </p:sp>
      <p:sp>
        <p:nvSpPr>
          <p:cNvPr id="7" name="Text Placeholder 3">
            <a:extLst>
              <a:ext uri="{FF2B5EF4-FFF2-40B4-BE49-F238E27FC236}">
                <a16:creationId xmlns:a16="http://schemas.microsoft.com/office/drawing/2014/main" id="{F75DAA2E-1A7B-0209-4979-AE7C94A0367D}"/>
              </a:ext>
            </a:extLst>
          </p:cNvPr>
          <p:cNvSpPr>
            <a:spLocks noGrp="1"/>
          </p:cNvSpPr>
          <p:nvPr>
            <p:ph type="body" sz="quarter" idx="16" hasCustomPrompt="1"/>
          </p:nvPr>
        </p:nvSpPr>
        <p:spPr>
          <a:xfrm>
            <a:off x="3341688" y="3930576"/>
            <a:ext cx="1009650" cy="1177925"/>
          </a:xfrm>
        </p:spPr>
        <p:txBody>
          <a:bodyPr anchor="ctr" anchorCtr="0"/>
          <a:lstStyle>
            <a:lvl1pPr>
              <a:defRPr sz="8800" b="1">
                <a:solidFill>
                  <a:schemeClr val="accent1"/>
                </a:solidFill>
              </a:defRPr>
            </a:lvl1pPr>
            <a:lvl2pPr marL="0" indent="0" algn="r">
              <a:buNone/>
              <a:defRPr sz="8800" b="0">
                <a:solidFill>
                  <a:srgbClr val="8DBE28"/>
                </a:solidFill>
                <a:latin typeface="+mn-lt"/>
              </a:defRPr>
            </a:lvl2pPr>
          </a:lstStyle>
          <a:p>
            <a:pPr lvl="1"/>
            <a:r>
              <a:rPr lang="en-US"/>
              <a:t>#</a:t>
            </a:r>
          </a:p>
        </p:txBody>
      </p:sp>
      <p:sp>
        <p:nvSpPr>
          <p:cNvPr id="11" name="Text Placeholder 10">
            <a:extLst>
              <a:ext uri="{FF2B5EF4-FFF2-40B4-BE49-F238E27FC236}">
                <a16:creationId xmlns:a16="http://schemas.microsoft.com/office/drawing/2014/main" id="{B5D78311-4CC6-636F-837D-EEA883F21DDF}"/>
              </a:ext>
            </a:extLst>
          </p:cNvPr>
          <p:cNvSpPr>
            <a:spLocks noGrp="1"/>
          </p:cNvSpPr>
          <p:nvPr>
            <p:ph type="body" sz="quarter" idx="17"/>
          </p:nvPr>
        </p:nvSpPr>
        <p:spPr>
          <a:xfrm>
            <a:off x="4351338" y="1219200"/>
            <a:ext cx="7535862" cy="1177925"/>
          </a:xfrm>
        </p:spPr>
        <p:txBody>
          <a:bodyPr anchor="ctr" anchorCtr="0"/>
          <a:lstStyle>
            <a:lvl1pPr>
              <a:defRPr sz="1400">
                <a:solidFill>
                  <a:srgbClr val="2B660F"/>
                </a:solidFill>
                <a:latin typeface="+mn-lt"/>
              </a:defRPr>
            </a:lvl1pPr>
            <a:lvl2pPr marL="0" indent="0">
              <a:buNone/>
              <a:defRPr/>
            </a:lvl2pPr>
          </a:lstStyle>
          <a:p>
            <a:pPr lvl="0"/>
            <a:r>
              <a:rPr lang="en-US"/>
              <a:t>Click to edit Master text styles</a:t>
            </a:r>
          </a:p>
        </p:txBody>
      </p:sp>
      <p:sp>
        <p:nvSpPr>
          <p:cNvPr id="12" name="Text Placeholder 10">
            <a:extLst>
              <a:ext uri="{FF2B5EF4-FFF2-40B4-BE49-F238E27FC236}">
                <a16:creationId xmlns:a16="http://schemas.microsoft.com/office/drawing/2014/main" id="{DB441E31-BF1D-AA0C-C5FB-DF20E29DB538}"/>
              </a:ext>
            </a:extLst>
          </p:cNvPr>
          <p:cNvSpPr>
            <a:spLocks noGrp="1"/>
          </p:cNvSpPr>
          <p:nvPr>
            <p:ph type="body" sz="quarter" idx="18"/>
          </p:nvPr>
        </p:nvSpPr>
        <p:spPr>
          <a:xfrm>
            <a:off x="4351338" y="2574888"/>
            <a:ext cx="7535862" cy="1177925"/>
          </a:xfrm>
        </p:spPr>
        <p:txBody>
          <a:bodyPr anchor="ctr" anchorCtr="0"/>
          <a:lstStyle>
            <a:lvl1pPr>
              <a:defRPr sz="1400">
                <a:solidFill>
                  <a:srgbClr val="2B660F"/>
                </a:solidFill>
                <a:latin typeface="+mn-lt"/>
              </a:defRPr>
            </a:lvl1pPr>
            <a:lvl2pPr marL="0" indent="0">
              <a:buNone/>
              <a:defRPr/>
            </a:lvl2pPr>
          </a:lstStyle>
          <a:p>
            <a:pPr lvl="0"/>
            <a:r>
              <a:rPr lang="en-US"/>
              <a:t>Click to edit Master text styles</a:t>
            </a:r>
          </a:p>
        </p:txBody>
      </p:sp>
      <p:sp>
        <p:nvSpPr>
          <p:cNvPr id="13" name="Text Placeholder 10">
            <a:extLst>
              <a:ext uri="{FF2B5EF4-FFF2-40B4-BE49-F238E27FC236}">
                <a16:creationId xmlns:a16="http://schemas.microsoft.com/office/drawing/2014/main" id="{1F78DB37-E4D6-9295-325E-6FFD2BE7F713}"/>
              </a:ext>
            </a:extLst>
          </p:cNvPr>
          <p:cNvSpPr>
            <a:spLocks noGrp="1"/>
          </p:cNvSpPr>
          <p:nvPr>
            <p:ph type="body" sz="quarter" idx="19"/>
          </p:nvPr>
        </p:nvSpPr>
        <p:spPr>
          <a:xfrm>
            <a:off x="4351338" y="3930576"/>
            <a:ext cx="7535862" cy="1177925"/>
          </a:xfrm>
        </p:spPr>
        <p:txBody>
          <a:bodyPr anchor="ctr" anchorCtr="0"/>
          <a:lstStyle>
            <a:lvl1pPr>
              <a:defRPr sz="1400">
                <a:solidFill>
                  <a:srgbClr val="2B660F"/>
                </a:solidFill>
                <a:latin typeface="+mn-lt"/>
              </a:defRPr>
            </a:lvl1pPr>
            <a:lvl2pPr marL="0" indent="0">
              <a:buNone/>
              <a:defRPr/>
            </a:lvl2pPr>
          </a:lstStyle>
          <a:p>
            <a:pPr lvl="0"/>
            <a:r>
              <a:rPr lang="en-US"/>
              <a:t>Click to edit Master text styles</a:t>
            </a:r>
          </a:p>
        </p:txBody>
      </p:sp>
      <p:sp>
        <p:nvSpPr>
          <p:cNvPr id="2" name="Text Placeholder 3">
            <a:extLst>
              <a:ext uri="{FF2B5EF4-FFF2-40B4-BE49-F238E27FC236}">
                <a16:creationId xmlns:a16="http://schemas.microsoft.com/office/drawing/2014/main" id="{95447B70-0D32-5005-C25E-A71D7563DC8B}"/>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9" name="Title 1">
            <a:extLst>
              <a:ext uri="{FF2B5EF4-FFF2-40B4-BE49-F238E27FC236}">
                <a16:creationId xmlns:a16="http://schemas.microsoft.com/office/drawing/2014/main" id="{88E49524-CA80-7F34-D4E5-CC7E4BC57D97}"/>
              </a:ext>
            </a:extLst>
          </p:cNvPr>
          <p:cNvSpPr>
            <a:spLocks noGrp="1"/>
          </p:cNvSpPr>
          <p:nvPr>
            <p:ph type="title"/>
          </p:nvPr>
        </p:nvSpPr>
        <p:spPr>
          <a:xfrm>
            <a:off x="304799" y="248594"/>
            <a:ext cx="11582401" cy="475306"/>
          </a:xfrm>
        </p:spPr>
        <p:txBody>
          <a:bodyPr anchor="t" anchorCtr="0"/>
          <a:lstStyle/>
          <a:p>
            <a:r>
              <a:rPr lang="en-US"/>
              <a:t>Click to edit Master title style</a:t>
            </a:r>
          </a:p>
        </p:txBody>
      </p:sp>
    </p:spTree>
    <p:extLst>
      <p:ext uri="{BB962C8B-B14F-4D97-AF65-F5344CB8AC3E}">
        <p14:creationId xmlns:p14="http://schemas.microsoft.com/office/powerpoint/2010/main" val="8560712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ft Content + Sub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1C18219-54B1-4D59-A8A1-7645862411ED}"/>
              </a:ext>
            </a:extLst>
          </p:cNvPr>
          <p:cNvSpPr>
            <a:spLocks noGrp="1"/>
          </p:cNvSpPr>
          <p:nvPr>
            <p:ph type="ftr" sz="quarter" idx="13"/>
          </p:nvPr>
        </p:nvSpPr>
        <p:spPr/>
        <p:txBody>
          <a:bodyPr/>
          <a:lstStyle>
            <a:lvl1pPr>
              <a:defRPr>
                <a:solidFill>
                  <a:srgbClr val="2B660F"/>
                </a:solidFill>
                <a:latin typeface="+mn-lt"/>
              </a:defRPr>
            </a:lvl1pPr>
          </a:lstStyle>
          <a:p>
            <a:endParaRPr lang="en-US"/>
          </a:p>
        </p:txBody>
      </p:sp>
      <p:sp>
        <p:nvSpPr>
          <p:cNvPr id="9" name="Content Placeholder 6">
            <a:extLst>
              <a:ext uri="{FF2B5EF4-FFF2-40B4-BE49-F238E27FC236}">
                <a16:creationId xmlns:a16="http://schemas.microsoft.com/office/drawing/2014/main" id="{DF1629FC-80E8-4151-B5A0-B0523AE8696B}"/>
              </a:ext>
            </a:extLst>
          </p:cNvPr>
          <p:cNvSpPr>
            <a:spLocks noGrp="1"/>
          </p:cNvSpPr>
          <p:nvPr>
            <p:ph sz="quarter" idx="12"/>
          </p:nvPr>
        </p:nvSpPr>
        <p:spPr>
          <a:xfrm>
            <a:off x="304800" y="1219200"/>
            <a:ext cx="5638800" cy="4419600"/>
          </a:xfrm>
        </p:spPr>
        <p:txBody>
          <a:bodyPr/>
          <a:lstStyle>
            <a:lvl1pPr>
              <a:defRPr sz="14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3">
            <a:extLst>
              <a:ext uri="{FF2B5EF4-FFF2-40B4-BE49-F238E27FC236}">
                <a16:creationId xmlns:a16="http://schemas.microsoft.com/office/drawing/2014/main" id="{874AD4FF-798E-DDD9-414C-962521CD9ADC}"/>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4" name="Title 1">
            <a:extLst>
              <a:ext uri="{FF2B5EF4-FFF2-40B4-BE49-F238E27FC236}">
                <a16:creationId xmlns:a16="http://schemas.microsoft.com/office/drawing/2014/main" id="{69028C9D-C44D-C775-287E-01E9AE906B4A}"/>
              </a:ext>
            </a:extLst>
          </p:cNvPr>
          <p:cNvSpPr>
            <a:spLocks noGrp="1"/>
          </p:cNvSpPr>
          <p:nvPr>
            <p:ph type="title"/>
          </p:nvPr>
        </p:nvSpPr>
        <p:spPr>
          <a:xfrm>
            <a:off x="304799" y="248594"/>
            <a:ext cx="11582401" cy="475306"/>
          </a:xfrm>
        </p:spPr>
        <p:txBody>
          <a:bodyPr anchor="t" anchorCtr="0"/>
          <a:lstStyle/>
          <a:p>
            <a:r>
              <a:rPr lang="en-US"/>
              <a:t>Click to edit Master title style</a:t>
            </a:r>
          </a:p>
        </p:txBody>
      </p:sp>
    </p:spTree>
    <p:extLst>
      <p:ext uri="{BB962C8B-B14F-4D97-AF65-F5344CB8AC3E}">
        <p14:creationId xmlns:p14="http://schemas.microsoft.com/office/powerpoint/2010/main" val="9996764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py+Char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1C18219-54B1-4D59-A8A1-7645862411ED}"/>
              </a:ext>
            </a:extLst>
          </p:cNvPr>
          <p:cNvSpPr>
            <a:spLocks noGrp="1"/>
          </p:cNvSpPr>
          <p:nvPr>
            <p:ph type="ftr" sz="quarter" idx="13"/>
          </p:nvPr>
        </p:nvSpPr>
        <p:spPr/>
        <p:txBody>
          <a:bodyPr/>
          <a:lstStyle>
            <a:lvl1pPr>
              <a:defRPr>
                <a:solidFill>
                  <a:srgbClr val="2B660F"/>
                </a:solidFill>
                <a:latin typeface="+mn-lt"/>
              </a:defRPr>
            </a:lvl1pPr>
          </a:lstStyle>
          <a:p>
            <a:endParaRPr lang="en-US"/>
          </a:p>
        </p:txBody>
      </p:sp>
      <p:sp>
        <p:nvSpPr>
          <p:cNvPr id="9" name="Content Placeholder 6">
            <a:extLst>
              <a:ext uri="{FF2B5EF4-FFF2-40B4-BE49-F238E27FC236}">
                <a16:creationId xmlns:a16="http://schemas.microsoft.com/office/drawing/2014/main" id="{DF1629FC-80E8-4151-B5A0-B0523AE8696B}"/>
              </a:ext>
            </a:extLst>
          </p:cNvPr>
          <p:cNvSpPr>
            <a:spLocks noGrp="1"/>
          </p:cNvSpPr>
          <p:nvPr>
            <p:ph sz="quarter" idx="12"/>
          </p:nvPr>
        </p:nvSpPr>
        <p:spPr>
          <a:xfrm>
            <a:off x="304800" y="1219200"/>
            <a:ext cx="5638800" cy="4419600"/>
          </a:xfrm>
        </p:spPr>
        <p:txBody>
          <a:bodyPr/>
          <a:lstStyle>
            <a:lvl1pPr>
              <a:defRPr sz="14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a:extLst>
              <a:ext uri="{FF2B5EF4-FFF2-40B4-BE49-F238E27FC236}">
                <a16:creationId xmlns:a16="http://schemas.microsoft.com/office/drawing/2014/main" id="{287C7B61-2D48-1F7F-A279-39498D230C1E}"/>
              </a:ext>
            </a:extLst>
          </p:cNvPr>
          <p:cNvSpPr>
            <a:spLocks noGrp="1"/>
          </p:cNvSpPr>
          <p:nvPr>
            <p:ph type="chart" sz="quarter" idx="14"/>
          </p:nvPr>
        </p:nvSpPr>
        <p:spPr>
          <a:xfrm>
            <a:off x="6248399" y="248594"/>
            <a:ext cx="5638802" cy="5390206"/>
          </a:xfrm>
        </p:spPr>
        <p:txBody>
          <a:bodyPr/>
          <a:lstStyle>
            <a:lvl1pPr>
              <a:defRPr>
                <a:latin typeface="+mn-lt"/>
              </a:defRPr>
            </a:lvl1pPr>
          </a:lstStyle>
          <a:p>
            <a:r>
              <a:rPr lang="en-US"/>
              <a:t>Click icon to add chart</a:t>
            </a:r>
          </a:p>
        </p:txBody>
      </p:sp>
      <p:sp>
        <p:nvSpPr>
          <p:cNvPr id="2" name="Text Placeholder 3">
            <a:extLst>
              <a:ext uri="{FF2B5EF4-FFF2-40B4-BE49-F238E27FC236}">
                <a16:creationId xmlns:a16="http://schemas.microsoft.com/office/drawing/2014/main" id="{947B98CD-AC1E-E6C0-C7B4-1B8FD18FCA7D}"/>
              </a:ext>
            </a:extLst>
          </p:cNvPr>
          <p:cNvSpPr>
            <a:spLocks noGrp="1"/>
          </p:cNvSpPr>
          <p:nvPr>
            <p:ph type="body" sz="quarter" idx="11" hasCustomPrompt="1"/>
          </p:nvPr>
        </p:nvSpPr>
        <p:spPr>
          <a:xfrm>
            <a:off x="304801" y="724845"/>
            <a:ext cx="5638800"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5" name="Title 1">
            <a:extLst>
              <a:ext uri="{FF2B5EF4-FFF2-40B4-BE49-F238E27FC236}">
                <a16:creationId xmlns:a16="http://schemas.microsoft.com/office/drawing/2014/main" id="{277D8C6F-44C5-DAF3-23C9-0323B4C1BF74}"/>
              </a:ext>
            </a:extLst>
          </p:cNvPr>
          <p:cNvSpPr>
            <a:spLocks noGrp="1"/>
          </p:cNvSpPr>
          <p:nvPr>
            <p:ph type="title" hasCustomPrompt="1"/>
          </p:nvPr>
        </p:nvSpPr>
        <p:spPr>
          <a:xfrm>
            <a:off x="304800" y="248594"/>
            <a:ext cx="5638800" cy="475306"/>
          </a:xfrm>
        </p:spPr>
        <p:txBody>
          <a:bodyPr anchor="t" anchorCtr="0"/>
          <a:lstStyle/>
          <a:p>
            <a:r>
              <a:rPr lang="en-US"/>
              <a:t>Click to title</a:t>
            </a:r>
          </a:p>
        </p:txBody>
      </p:sp>
    </p:spTree>
    <p:extLst>
      <p:ext uri="{BB962C8B-B14F-4D97-AF65-F5344CB8AC3E}">
        <p14:creationId xmlns:p14="http://schemas.microsoft.com/office/powerpoint/2010/main" val="22861295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1C18219-54B1-4D59-A8A1-7645862411ED}"/>
              </a:ext>
            </a:extLst>
          </p:cNvPr>
          <p:cNvSpPr>
            <a:spLocks noGrp="1"/>
          </p:cNvSpPr>
          <p:nvPr>
            <p:ph type="ftr" sz="quarter" idx="13"/>
          </p:nvPr>
        </p:nvSpPr>
        <p:spPr/>
        <p:txBody>
          <a:bodyPr/>
          <a:lstStyle>
            <a:lvl1pPr>
              <a:defRPr>
                <a:latin typeface="+mn-lt"/>
              </a:defRPr>
            </a:lvl1pPr>
          </a:lstStyle>
          <a:p>
            <a:endParaRPr lang="en-US"/>
          </a:p>
        </p:txBody>
      </p:sp>
      <p:sp>
        <p:nvSpPr>
          <p:cNvPr id="4" name="Chart Placeholder 3">
            <a:extLst>
              <a:ext uri="{FF2B5EF4-FFF2-40B4-BE49-F238E27FC236}">
                <a16:creationId xmlns:a16="http://schemas.microsoft.com/office/drawing/2014/main" id="{287C7B61-2D48-1F7F-A279-39498D230C1E}"/>
              </a:ext>
            </a:extLst>
          </p:cNvPr>
          <p:cNvSpPr>
            <a:spLocks noGrp="1"/>
          </p:cNvSpPr>
          <p:nvPr>
            <p:ph type="chart" sz="quarter" idx="14"/>
          </p:nvPr>
        </p:nvSpPr>
        <p:spPr>
          <a:xfrm>
            <a:off x="6397751" y="1219200"/>
            <a:ext cx="5489449" cy="4419600"/>
          </a:xfrm>
        </p:spPr>
        <p:txBody>
          <a:bodyPr/>
          <a:lstStyle>
            <a:lvl1pPr>
              <a:defRPr>
                <a:latin typeface="+mn-lt"/>
              </a:defRPr>
            </a:lvl1pPr>
          </a:lstStyle>
          <a:p>
            <a:r>
              <a:rPr lang="en-US"/>
              <a:t>Click icon to add chart</a:t>
            </a:r>
          </a:p>
        </p:txBody>
      </p:sp>
      <p:sp>
        <p:nvSpPr>
          <p:cNvPr id="2" name="Chart Placeholder 3">
            <a:extLst>
              <a:ext uri="{FF2B5EF4-FFF2-40B4-BE49-F238E27FC236}">
                <a16:creationId xmlns:a16="http://schemas.microsoft.com/office/drawing/2014/main" id="{00B4BC49-B99B-1177-E500-12757729D6FD}"/>
              </a:ext>
            </a:extLst>
          </p:cNvPr>
          <p:cNvSpPr>
            <a:spLocks noGrp="1"/>
          </p:cNvSpPr>
          <p:nvPr>
            <p:ph type="chart" sz="quarter" idx="15"/>
          </p:nvPr>
        </p:nvSpPr>
        <p:spPr>
          <a:xfrm>
            <a:off x="304800" y="1219200"/>
            <a:ext cx="5489448" cy="4419600"/>
          </a:xfrm>
        </p:spPr>
        <p:txBody>
          <a:bodyPr/>
          <a:lstStyle>
            <a:lvl1pPr>
              <a:defRPr>
                <a:latin typeface="+mn-lt"/>
              </a:defRPr>
            </a:lvl1pPr>
          </a:lstStyle>
          <a:p>
            <a:r>
              <a:rPr lang="en-US"/>
              <a:t>Click icon to add chart</a:t>
            </a:r>
          </a:p>
        </p:txBody>
      </p:sp>
      <p:cxnSp>
        <p:nvCxnSpPr>
          <p:cNvPr id="10" name="Straight Connector 9">
            <a:extLst>
              <a:ext uri="{FF2B5EF4-FFF2-40B4-BE49-F238E27FC236}">
                <a16:creationId xmlns:a16="http://schemas.microsoft.com/office/drawing/2014/main" id="{CD5204B2-C25E-54D8-44CC-ABA38DAF6914}"/>
              </a:ext>
            </a:extLst>
          </p:cNvPr>
          <p:cNvCxnSpPr/>
          <p:nvPr userDrawn="1"/>
        </p:nvCxnSpPr>
        <p:spPr>
          <a:xfrm>
            <a:off x="6096000" y="1219200"/>
            <a:ext cx="0" cy="441960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D3BB8363-5EEA-956C-441D-06AAB0B850F7}"/>
              </a:ext>
            </a:extLst>
          </p:cNvPr>
          <p:cNvSpPr>
            <a:spLocks noGrp="1"/>
          </p:cNvSpPr>
          <p:nvPr>
            <p:ph type="body" sz="quarter" idx="11" hasCustomPrompt="1"/>
          </p:nvPr>
        </p:nvSpPr>
        <p:spPr>
          <a:xfrm>
            <a:off x="304801" y="724845"/>
            <a:ext cx="11582400"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7" name="Title 1">
            <a:extLst>
              <a:ext uri="{FF2B5EF4-FFF2-40B4-BE49-F238E27FC236}">
                <a16:creationId xmlns:a16="http://schemas.microsoft.com/office/drawing/2014/main" id="{BC373C31-DBB3-2208-A521-999FF953D08C}"/>
              </a:ext>
            </a:extLst>
          </p:cNvPr>
          <p:cNvSpPr>
            <a:spLocks noGrp="1"/>
          </p:cNvSpPr>
          <p:nvPr>
            <p:ph type="title"/>
          </p:nvPr>
        </p:nvSpPr>
        <p:spPr>
          <a:xfrm>
            <a:off x="304800" y="248594"/>
            <a:ext cx="11582400" cy="475306"/>
          </a:xfrm>
        </p:spPr>
        <p:txBody>
          <a:bodyPr anchor="t" anchorCtr="0"/>
          <a:lstStyle/>
          <a:p>
            <a:r>
              <a:rPr lang="en-US"/>
              <a:t>Click to edit Master title style</a:t>
            </a:r>
          </a:p>
        </p:txBody>
      </p:sp>
    </p:spTree>
    <p:extLst>
      <p:ext uri="{BB962C8B-B14F-4D97-AF65-F5344CB8AC3E}">
        <p14:creationId xmlns:p14="http://schemas.microsoft.com/office/powerpoint/2010/main" val="41380779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C7B55C6-9358-8E58-00C2-C14F1377BF17}"/>
              </a:ext>
            </a:extLst>
          </p:cNvPr>
          <p:cNvGrpSpPr/>
          <p:nvPr userDrawn="1"/>
        </p:nvGrpSpPr>
        <p:grpSpPr>
          <a:xfrm>
            <a:off x="0" y="-1204486"/>
            <a:ext cx="12192000" cy="942190"/>
            <a:chOff x="22178" y="-2107474"/>
            <a:chExt cx="12173146" cy="1410050"/>
          </a:xfrm>
        </p:grpSpPr>
        <p:sp>
          <p:nvSpPr>
            <p:cNvPr id="3" name="Rectangle 2">
              <a:extLst>
                <a:ext uri="{FF2B5EF4-FFF2-40B4-BE49-F238E27FC236}">
                  <a16:creationId xmlns:a16="http://schemas.microsoft.com/office/drawing/2014/main" id="{485E9FA6-3D84-E27D-B517-6D4AD0DE8C0E}"/>
                </a:ext>
              </a:extLst>
            </p:cNvPr>
            <p:cNvSpPr/>
            <p:nvPr userDrawn="1"/>
          </p:nvSpPr>
          <p:spPr>
            <a:xfrm>
              <a:off x="22178" y="-2107474"/>
              <a:ext cx="2433029" cy="470017"/>
            </a:xfrm>
            <a:prstGeom prst="rect">
              <a:avLst/>
            </a:prstGeom>
            <a:solidFill>
              <a:srgbClr val="A6C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4" name="Rectangle 3">
              <a:extLst>
                <a:ext uri="{FF2B5EF4-FFF2-40B4-BE49-F238E27FC236}">
                  <a16:creationId xmlns:a16="http://schemas.microsoft.com/office/drawing/2014/main" id="{E436AEB2-62DD-C07E-A65C-BB2CE83BD951}"/>
                </a:ext>
              </a:extLst>
            </p:cNvPr>
            <p:cNvSpPr/>
            <p:nvPr userDrawn="1"/>
          </p:nvSpPr>
          <p:spPr>
            <a:xfrm>
              <a:off x="2461791" y="-2107474"/>
              <a:ext cx="2433029" cy="470017"/>
            </a:xfrm>
            <a:prstGeom prst="rect">
              <a:avLst/>
            </a:prstGeom>
            <a:solidFill>
              <a:srgbClr val="71A8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5" name="Rectangle 4">
              <a:extLst>
                <a:ext uri="{FF2B5EF4-FFF2-40B4-BE49-F238E27FC236}">
                  <a16:creationId xmlns:a16="http://schemas.microsoft.com/office/drawing/2014/main" id="{6519411C-315A-BF8D-CC69-BD24F430DD3A}"/>
                </a:ext>
              </a:extLst>
            </p:cNvPr>
            <p:cNvSpPr/>
            <p:nvPr userDrawn="1"/>
          </p:nvSpPr>
          <p:spPr>
            <a:xfrm>
              <a:off x="4890575" y="-2107474"/>
              <a:ext cx="2433029" cy="470017"/>
            </a:xfrm>
            <a:prstGeom prst="rect">
              <a:avLst/>
            </a:prstGeom>
            <a:solidFill>
              <a:srgbClr val="3680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6" name="Rectangle 5">
              <a:extLst>
                <a:ext uri="{FF2B5EF4-FFF2-40B4-BE49-F238E27FC236}">
                  <a16:creationId xmlns:a16="http://schemas.microsoft.com/office/drawing/2014/main" id="{C8DE2C42-BF16-EA8A-B384-FC2497D8D709}"/>
                </a:ext>
              </a:extLst>
            </p:cNvPr>
            <p:cNvSpPr/>
            <p:nvPr userDrawn="1"/>
          </p:nvSpPr>
          <p:spPr>
            <a:xfrm>
              <a:off x="7329267" y="-2107474"/>
              <a:ext cx="2433029" cy="470017"/>
            </a:xfrm>
            <a:prstGeom prst="rect">
              <a:avLst/>
            </a:prstGeom>
            <a:solidFill>
              <a:srgbClr val="1457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7" name="Rectangle 6">
              <a:extLst>
                <a:ext uri="{FF2B5EF4-FFF2-40B4-BE49-F238E27FC236}">
                  <a16:creationId xmlns:a16="http://schemas.microsoft.com/office/drawing/2014/main" id="{6EC0075A-DC41-F1A3-6CDD-124E30F125F2}"/>
                </a:ext>
              </a:extLst>
            </p:cNvPr>
            <p:cNvSpPr/>
            <p:nvPr userDrawn="1"/>
          </p:nvSpPr>
          <p:spPr>
            <a:xfrm>
              <a:off x="9762295" y="-2107474"/>
              <a:ext cx="2433029" cy="470017"/>
            </a:xfrm>
            <a:prstGeom prst="rect">
              <a:avLst/>
            </a:prstGeom>
            <a:solidFill>
              <a:srgbClr val="0235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8" name="Rectangle 7">
              <a:extLst>
                <a:ext uri="{FF2B5EF4-FFF2-40B4-BE49-F238E27FC236}">
                  <a16:creationId xmlns:a16="http://schemas.microsoft.com/office/drawing/2014/main" id="{D79196B2-5DF5-54FE-0F8A-BAC8DC13E744}"/>
                </a:ext>
              </a:extLst>
            </p:cNvPr>
            <p:cNvSpPr/>
            <p:nvPr userDrawn="1"/>
          </p:nvSpPr>
          <p:spPr>
            <a:xfrm>
              <a:off x="22178" y="-1637456"/>
              <a:ext cx="2433029" cy="470016"/>
            </a:xfrm>
            <a:prstGeom prst="rect">
              <a:avLst/>
            </a:prstGeom>
            <a:solidFill>
              <a:srgbClr val="BFDE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9" name="Rectangle 8">
              <a:extLst>
                <a:ext uri="{FF2B5EF4-FFF2-40B4-BE49-F238E27FC236}">
                  <a16:creationId xmlns:a16="http://schemas.microsoft.com/office/drawing/2014/main" id="{38F349C0-B2C2-D622-6691-2A7181002A93}"/>
                </a:ext>
              </a:extLst>
            </p:cNvPr>
            <p:cNvSpPr/>
            <p:nvPr userDrawn="1"/>
          </p:nvSpPr>
          <p:spPr>
            <a:xfrm>
              <a:off x="2461791" y="-1637456"/>
              <a:ext cx="2433029" cy="470016"/>
            </a:xfrm>
            <a:prstGeom prst="rect">
              <a:avLst/>
            </a:prstGeom>
            <a:solidFill>
              <a:srgbClr val="8DBD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0" name="Rectangle 9">
              <a:extLst>
                <a:ext uri="{FF2B5EF4-FFF2-40B4-BE49-F238E27FC236}">
                  <a16:creationId xmlns:a16="http://schemas.microsoft.com/office/drawing/2014/main" id="{EA52959D-6B0B-C865-9005-E3F7527DC743}"/>
                </a:ext>
              </a:extLst>
            </p:cNvPr>
            <p:cNvSpPr/>
            <p:nvPr userDrawn="1"/>
          </p:nvSpPr>
          <p:spPr>
            <a:xfrm>
              <a:off x="4890575" y="-1637456"/>
              <a:ext cx="2433029" cy="470016"/>
            </a:xfrm>
            <a:prstGeom prst="rect">
              <a:avLst/>
            </a:prstGeom>
            <a:solidFill>
              <a:srgbClr val="5D91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1" name="Rectangle 10">
              <a:extLst>
                <a:ext uri="{FF2B5EF4-FFF2-40B4-BE49-F238E27FC236}">
                  <a16:creationId xmlns:a16="http://schemas.microsoft.com/office/drawing/2014/main" id="{41F3BCC0-80AF-FCEE-70D4-7A206B5B85BB}"/>
                </a:ext>
              </a:extLst>
            </p:cNvPr>
            <p:cNvSpPr/>
            <p:nvPr userDrawn="1"/>
          </p:nvSpPr>
          <p:spPr>
            <a:xfrm>
              <a:off x="7329267" y="-1637456"/>
              <a:ext cx="2433029" cy="470016"/>
            </a:xfrm>
            <a:prstGeom prst="rect">
              <a:avLst/>
            </a:prstGeom>
            <a:solidFill>
              <a:srgbClr val="2B66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2" name="Rectangle 11">
              <a:extLst>
                <a:ext uri="{FF2B5EF4-FFF2-40B4-BE49-F238E27FC236}">
                  <a16:creationId xmlns:a16="http://schemas.microsoft.com/office/drawing/2014/main" id="{E2B5DB35-F8CF-AAC9-1257-2A1DD4A53748}"/>
                </a:ext>
              </a:extLst>
            </p:cNvPr>
            <p:cNvSpPr/>
            <p:nvPr userDrawn="1"/>
          </p:nvSpPr>
          <p:spPr>
            <a:xfrm>
              <a:off x="9762295" y="-1637456"/>
              <a:ext cx="2433029" cy="470016"/>
            </a:xfrm>
            <a:prstGeom prst="rect">
              <a:avLst/>
            </a:prstGeom>
            <a:solidFill>
              <a:srgbClr val="0F44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3" name="Rectangle 12">
              <a:extLst>
                <a:ext uri="{FF2B5EF4-FFF2-40B4-BE49-F238E27FC236}">
                  <a16:creationId xmlns:a16="http://schemas.microsoft.com/office/drawing/2014/main" id="{E127FDED-A225-51DB-E21D-839D75314167}"/>
                </a:ext>
              </a:extLst>
            </p:cNvPr>
            <p:cNvSpPr/>
            <p:nvPr userDrawn="1"/>
          </p:nvSpPr>
          <p:spPr>
            <a:xfrm>
              <a:off x="28763" y="-1167440"/>
              <a:ext cx="2433029" cy="470016"/>
            </a:xfrm>
            <a:prstGeom prst="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4" name="Rectangle 13">
              <a:extLst>
                <a:ext uri="{FF2B5EF4-FFF2-40B4-BE49-F238E27FC236}">
                  <a16:creationId xmlns:a16="http://schemas.microsoft.com/office/drawing/2014/main" id="{F53F1863-9E79-1D89-857D-648067DA97FD}"/>
                </a:ext>
              </a:extLst>
            </p:cNvPr>
            <p:cNvSpPr/>
            <p:nvPr userDrawn="1"/>
          </p:nvSpPr>
          <p:spPr>
            <a:xfrm>
              <a:off x="2461791" y="-1167440"/>
              <a:ext cx="2433029" cy="470016"/>
            </a:xfrm>
            <a:prstGeom prst="rect">
              <a:avLst/>
            </a:prstGeom>
            <a:solidFill>
              <a:srgbClr val="FBCB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5" name="Rectangle 14">
              <a:extLst>
                <a:ext uri="{FF2B5EF4-FFF2-40B4-BE49-F238E27FC236}">
                  <a16:creationId xmlns:a16="http://schemas.microsoft.com/office/drawing/2014/main" id="{4D1AD903-2702-1C89-2F48-14BF92F343AB}"/>
                </a:ext>
              </a:extLst>
            </p:cNvPr>
            <p:cNvSpPr/>
            <p:nvPr userDrawn="1"/>
          </p:nvSpPr>
          <p:spPr>
            <a:xfrm>
              <a:off x="4890575" y="-1167440"/>
              <a:ext cx="2433029" cy="470016"/>
            </a:xfrm>
            <a:prstGeom prst="rect">
              <a:avLst/>
            </a:prstGeom>
            <a:solidFill>
              <a:srgbClr val="EC9F0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6" name="Rectangle 15">
              <a:extLst>
                <a:ext uri="{FF2B5EF4-FFF2-40B4-BE49-F238E27FC236}">
                  <a16:creationId xmlns:a16="http://schemas.microsoft.com/office/drawing/2014/main" id="{2FAF5738-C2D7-D247-30E0-38A0AEEDF1F8}"/>
                </a:ext>
              </a:extLst>
            </p:cNvPr>
            <p:cNvSpPr/>
            <p:nvPr userDrawn="1"/>
          </p:nvSpPr>
          <p:spPr>
            <a:xfrm>
              <a:off x="7329267" y="-1167440"/>
              <a:ext cx="2433029" cy="470016"/>
            </a:xfrm>
            <a:prstGeom prst="rect">
              <a:avLst/>
            </a:prstGeom>
            <a:solidFill>
              <a:srgbClr val="C673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7" name="Rectangle 16">
              <a:extLst>
                <a:ext uri="{FF2B5EF4-FFF2-40B4-BE49-F238E27FC236}">
                  <a16:creationId xmlns:a16="http://schemas.microsoft.com/office/drawing/2014/main" id="{051E090A-7E19-9566-EE3E-9452179E547A}"/>
                </a:ext>
              </a:extLst>
            </p:cNvPr>
            <p:cNvSpPr/>
            <p:nvPr userDrawn="1"/>
          </p:nvSpPr>
          <p:spPr>
            <a:xfrm>
              <a:off x="9762295" y="-1167440"/>
              <a:ext cx="2433029" cy="470016"/>
            </a:xfrm>
            <a:prstGeom prst="rect">
              <a:avLst/>
            </a:prstGeom>
            <a:solidFill>
              <a:srgbClr val="954F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grpSp>
      <p:sp>
        <p:nvSpPr>
          <p:cNvPr id="36" name="TextBox 35">
            <a:extLst>
              <a:ext uri="{FF2B5EF4-FFF2-40B4-BE49-F238E27FC236}">
                <a16:creationId xmlns:a16="http://schemas.microsoft.com/office/drawing/2014/main" id="{EAFA24E3-CC81-87D8-7928-6999AC781044}"/>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5D910D"/>
                </a:solidFill>
                <a:latin typeface="+mn-lt"/>
              </a:rPr>
              <a:pPr algn="r"/>
              <a:t>‹#›</a:t>
            </a:fld>
            <a:endParaRPr lang="en-US" sz="1350">
              <a:solidFill>
                <a:srgbClr val="5D910D"/>
              </a:solidFill>
              <a:latin typeface="+mn-lt"/>
            </a:endParaRPr>
          </a:p>
        </p:txBody>
      </p:sp>
      <p:sp>
        <p:nvSpPr>
          <p:cNvPr id="24" name="Picture Placeholder 50">
            <a:extLst>
              <a:ext uri="{FF2B5EF4-FFF2-40B4-BE49-F238E27FC236}">
                <a16:creationId xmlns:a16="http://schemas.microsoft.com/office/drawing/2014/main" id="{E1158365-DD41-790A-BEFB-4191AF8CA27A}"/>
              </a:ext>
            </a:extLst>
          </p:cNvPr>
          <p:cNvSpPr>
            <a:spLocks noGrp="1"/>
          </p:cNvSpPr>
          <p:nvPr>
            <p:ph type="pic" sz="quarter" idx="80"/>
          </p:nvPr>
        </p:nvSpPr>
        <p:spPr>
          <a:xfrm flipH="1">
            <a:off x="301752" y="701964"/>
            <a:ext cx="3601379" cy="5417930"/>
          </a:xfrm>
          <a:prstGeom prst="roundRect">
            <a:avLst>
              <a:gd name="adj" fmla="val 2539"/>
            </a:avLst>
          </a:prstGeom>
          <a:solidFill>
            <a:schemeClr val="bg2"/>
          </a:solidFill>
        </p:spPr>
        <p:txBody>
          <a:bodyPr/>
          <a:lstStyle>
            <a:lvl1pPr>
              <a:defRPr>
                <a:latin typeface="+mn-lt"/>
              </a:defRPr>
            </a:lvl1pPr>
          </a:lstStyle>
          <a:p>
            <a:r>
              <a:rPr lang="en-US"/>
              <a:t>Click icon to add picture</a:t>
            </a:r>
          </a:p>
        </p:txBody>
      </p:sp>
      <p:sp>
        <p:nvSpPr>
          <p:cNvPr id="25" name="Picture Placeholder 50">
            <a:extLst>
              <a:ext uri="{FF2B5EF4-FFF2-40B4-BE49-F238E27FC236}">
                <a16:creationId xmlns:a16="http://schemas.microsoft.com/office/drawing/2014/main" id="{648A33B1-F67C-635E-1912-D01AEF232C52}"/>
              </a:ext>
            </a:extLst>
          </p:cNvPr>
          <p:cNvSpPr>
            <a:spLocks noGrp="1"/>
          </p:cNvSpPr>
          <p:nvPr>
            <p:ph type="pic" sz="quarter" idx="81"/>
          </p:nvPr>
        </p:nvSpPr>
        <p:spPr>
          <a:xfrm flipH="1">
            <a:off x="4222376" y="3529321"/>
            <a:ext cx="3769455" cy="2590573"/>
          </a:xfrm>
          <a:prstGeom prst="roundRect">
            <a:avLst>
              <a:gd name="adj" fmla="val 2539"/>
            </a:avLst>
          </a:prstGeom>
          <a:solidFill>
            <a:schemeClr val="bg2"/>
          </a:solidFill>
        </p:spPr>
        <p:txBody>
          <a:bodyPr/>
          <a:lstStyle>
            <a:lvl1pPr>
              <a:defRPr>
                <a:latin typeface="+mn-lt"/>
              </a:defRPr>
            </a:lvl1pPr>
          </a:lstStyle>
          <a:p>
            <a:r>
              <a:rPr lang="en-US"/>
              <a:t>Click icon to add picture</a:t>
            </a:r>
          </a:p>
        </p:txBody>
      </p:sp>
      <p:sp>
        <p:nvSpPr>
          <p:cNvPr id="29" name="Picture Placeholder 50">
            <a:extLst>
              <a:ext uri="{FF2B5EF4-FFF2-40B4-BE49-F238E27FC236}">
                <a16:creationId xmlns:a16="http://schemas.microsoft.com/office/drawing/2014/main" id="{9477BE40-9125-CCF0-D9F2-A29731F77AE4}"/>
              </a:ext>
            </a:extLst>
          </p:cNvPr>
          <p:cNvSpPr>
            <a:spLocks noGrp="1"/>
          </p:cNvSpPr>
          <p:nvPr>
            <p:ph type="pic" sz="quarter" idx="82"/>
          </p:nvPr>
        </p:nvSpPr>
        <p:spPr>
          <a:xfrm flipH="1">
            <a:off x="4209606" y="701964"/>
            <a:ext cx="3769455" cy="2570680"/>
          </a:xfrm>
          <a:prstGeom prst="roundRect">
            <a:avLst>
              <a:gd name="adj" fmla="val 2539"/>
            </a:avLst>
          </a:prstGeom>
          <a:solidFill>
            <a:schemeClr val="bg2"/>
          </a:solidFill>
        </p:spPr>
        <p:txBody>
          <a:bodyPr/>
          <a:lstStyle>
            <a:lvl1pPr>
              <a:defRPr>
                <a:latin typeface="+mn-lt"/>
              </a:defRPr>
            </a:lvl1pPr>
          </a:lstStyle>
          <a:p>
            <a:r>
              <a:rPr lang="en-US"/>
              <a:t>Click icon to add picture</a:t>
            </a:r>
          </a:p>
        </p:txBody>
      </p:sp>
      <p:sp>
        <p:nvSpPr>
          <p:cNvPr id="31" name="Picture Placeholder 50">
            <a:extLst>
              <a:ext uri="{FF2B5EF4-FFF2-40B4-BE49-F238E27FC236}">
                <a16:creationId xmlns:a16="http://schemas.microsoft.com/office/drawing/2014/main" id="{56FCF207-0EA6-4BF7-0A42-068E64A0C6F5}"/>
              </a:ext>
            </a:extLst>
          </p:cNvPr>
          <p:cNvSpPr>
            <a:spLocks noGrp="1"/>
          </p:cNvSpPr>
          <p:nvPr>
            <p:ph type="pic" sz="quarter" idx="83"/>
          </p:nvPr>
        </p:nvSpPr>
        <p:spPr>
          <a:xfrm flipH="1">
            <a:off x="8283374" y="701964"/>
            <a:ext cx="3601379" cy="5417930"/>
          </a:xfrm>
          <a:prstGeom prst="roundRect">
            <a:avLst>
              <a:gd name="adj" fmla="val 2539"/>
            </a:avLst>
          </a:prstGeom>
          <a:solidFill>
            <a:schemeClr val="bg2"/>
          </a:solidFill>
        </p:spPr>
        <p:txBody>
          <a:bodyPr/>
          <a:lstStyle>
            <a:lvl1pPr>
              <a:defRPr>
                <a:latin typeface="+mn-lt"/>
              </a:defRPr>
            </a:lvl1pPr>
          </a:lstStyle>
          <a:p>
            <a:r>
              <a:rPr lang="en-US"/>
              <a:t>Click icon to add picture</a:t>
            </a:r>
          </a:p>
        </p:txBody>
      </p:sp>
      <p:sp>
        <p:nvSpPr>
          <p:cNvPr id="18" name="TextBox 17">
            <a:extLst>
              <a:ext uri="{FF2B5EF4-FFF2-40B4-BE49-F238E27FC236}">
                <a16:creationId xmlns:a16="http://schemas.microsoft.com/office/drawing/2014/main" id="{ECBEF2E3-ABE2-A4E6-B1FD-D8E24702177B}"/>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5D910D"/>
                </a:solidFill>
                <a:latin typeface="+mn-lt"/>
              </a:rPr>
              <a:t>CONFIDENTIAL</a:t>
            </a:r>
          </a:p>
        </p:txBody>
      </p:sp>
    </p:spTree>
    <p:extLst>
      <p:ext uri="{BB962C8B-B14F-4D97-AF65-F5344CB8AC3E}">
        <p14:creationId xmlns:p14="http://schemas.microsoft.com/office/powerpoint/2010/main" val="1403739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olor Divider - Sustainability">
    <p:bg>
      <p:bgPr>
        <a:solidFill>
          <a:srgbClr val="8DBE28"/>
        </a:solidFill>
        <a:effectLst/>
      </p:bgPr>
    </p:bg>
    <p:spTree>
      <p:nvGrpSpPr>
        <p:cNvPr id="1" name=""/>
        <p:cNvGrpSpPr/>
        <p:nvPr/>
      </p:nvGrpSpPr>
      <p:grpSpPr>
        <a:xfrm>
          <a:off x="0" y="0"/>
          <a:ext cx="0" cy="0"/>
          <a:chOff x="0" y="0"/>
          <a:chExt cx="0" cy="0"/>
        </a:xfrm>
      </p:grpSpPr>
      <p:sp>
        <p:nvSpPr>
          <p:cNvPr id="104" name="Title 1"/>
          <p:cNvSpPr>
            <a:spLocks noGrp="1"/>
          </p:cNvSpPr>
          <p:nvPr>
            <p:ph type="ctrTitle" hasCustomPrompt="1"/>
          </p:nvPr>
        </p:nvSpPr>
        <p:spPr>
          <a:xfrm>
            <a:off x="304796" y="2286596"/>
            <a:ext cx="11582402" cy="2284807"/>
          </a:xfrm>
          <a:prstGeom prst="rect">
            <a:avLst/>
          </a:prstGeom>
        </p:spPr>
        <p:txBody>
          <a:bodyPr vert="horz" lIns="0" tIns="0" rIns="0" bIns="0" rtlCol="0" anchor="ctr" anchorCtr="0">
            <a:noAutofit/>
          </a:bodyPr>
          <a:lstStyle>
            <a:lvl1pPr algn="ctr">
              <a:defRPr lang="en-US" sz="7200" dirty="0">
                <a:solidFill>
                  <a:srgbClr val="0F440D"/>
                </a:solidFill>
              </a:defRPr>
            </a:lvl1pPr>
          </a:lstStyle>
          <a:p>
            <a:pPr lvl="0">
              <a:lnSpc>
                <a:spcPts val="7900"/>
              </a:lnSpc>
            </a:pPr>
            <a:r>
              <a:rPr lang="en-US"/>
              <a:t>Divider Slide</a:t>
            </a:r>
          </a:p>
        </p:txBody>
      </p:sp>
      <p:sp>
        <p:nvSpPr>
          <p:cNvPr id="2" name="TextBox 1">
            <a:extLst>
              <a:ext uri="{FF2B5EF4-FFF2-40B4-BE49-F238E27FC236}">
                <a16:creationId xmlns:a16="http://schemas.microsoft.com/office/drawing/2014/main" id="{AD3E65F5-972D-3712-BDE9-429849440845}"/>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2B660F"/>
                </a:solidFill>
                <a:latin typeface="Gilroy Medium" panose="00000600000000000000" pitchFamily="50" charset="0"/>
              </a:rPr>
              <a:pPr algn="r"/>
              <a:t>‹#›</a:t>
            </a:fld>
            <a:endParaRPr lang="en-US" sz="1350">
              <a:solidFill>
                <a:srgbClr val="2B660F"/>
              </a:solidFill>
              <a:latin typeface="Gilroy Medium" panose="00000600000000000000" pitchFamily="50" charset="0"/>
            </a:endParaRPr>
          </a:p>
        </p:txBody>
      </p:sp>
      <p:grpSp>
        <p:nvGrpSpPr>
          <p:cNvPr id="4" name="Group 3">
            <a:extLst>
              <a:ext uri="{FF2B5EF4-FFF2-40B4-BE49-F238E27FC236}">
                <a16:creationId xmlns:a16="http://schemas.microsoft.com/office/drawing/2014/main" id="{8F14B9A5-FB58-9A71-6414-BEBF4B1F0F2E}"/>
              </a:ext>
            </a:extLst>
          </p:cNvPr>
          <p:cNvGrpSpPr/>
          <p:nvPr userDrawn="1"/>
        </p:nvGrpSpPr>
        <p:grpSpPr>
          <a:xfrm>
            <a:off x="0" y="-1204486"/>
            <a:ext cx="12192000" cy="942190"/>
            <a:chOff x="22178" y="-2107474"/>
            <a:chExt cx="12173146" cy="1410050"/>
          </a:xfrm>
        </p:grpSpPr>
        <p:sp>
          <p:nvSpPr>
            <p:cNvPr id="5" name="Rectangle 4">
              <a:extLst>
                <a:ext uri="{FF2B5EF4-FFF2-40B4-BE49-F238E27FC236}">
                  <a16:creationId xmlns:a16="http://schemas.microsoft.com/office/drawing/2014/main" id="{F095ECE8-5DA8-F866-3420-5F3CE342DE8A}"/>
                </a:ext>
              </a:extLst>
            </p:cNvPr>
            <p:cNvSpPr/>
            <p:nvPr userDrawn="1"/>
          </p:nvSpPr>
          <p:spPr>
            <a:xfrm>
              <a:off x="22178" y="-2107474"/>
              <a:ext cx="2433029" cy="470017"/>
            </a:xfrm>
            <a:prstGeom prst="rect">
              <a:avLst/>
            </a:prstGeom>
            <a:solidFill>
              <a:srgbClr val="A6C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6" name="Rectangle 5">
              <a:extLst>
                <a:ext uri="{FF2B5EF4-FFF2-40B4-BE49-F238E27FC236}">
                  <a16:creationId xmlns:a16="http://schemas.microsoft.com/office/drawing/2014/main" id="{D0069D75-D039-B5DD-8AD3-576FE5416A95}"/>
                </a:ext>
              </a:extLst>
            </p:cNvPr>
            <p:cNvSpPr/>
            <p:nvPr userDrawn="1"/>
          </p:nvSpPr>
          <p:spPr>
            <a:xfrm>
              <a:off x="2461791" y="-2107474"/>
              <a:ext cx="2433029" cy="470017"/>
            </a:xfrm>
            <a:prstGeom prst="rect">
              <a:avLst/>
            </a:prstGeom>
            <a:solidFill>
              <a:srgbClr val="71A8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7" name="Rectangle 6">
              <a:extLst>
                <a:ext uri="{FF2B5EF4-FFF2-40B4-BE49-F238E27FC236}">
                  <a16:creationId xmlns:a16="http://schemas.microsoft.com/office/drawing/2014/main" id="{84B98D7F-52AD-8D84-3521-2E7F86203352}"/>
                </a:ext>
              </a:extLst>
            </p:cNvPr>
            <p:cNvSpPr/>
            <p:nvPr userDrawn="1"/>
          </p:nvSpPr>
          <p:spPr>
            <a:xfrm>
              <a:off x="4890575" y="-2107474"/>
              <a:ext cx="2433029" cy="470017"/>
            </a:xfrm>
            <a:prstGeom prst="rect">
              <a:avLst/>
            </a:prstGeom>
            <a:solidFill>
              <a:srgbClr val="3680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8" name="Rectangle 7">
              <a:extLst>
                <a:ext uri="{FF2B5EF4-FFF2-40B4-BE49-F238E27FC236}">
                  <a16:creationId xmlns:a16="http://schemas.microsoft.com/office/drawing/2014/main" id="{6A7BD8B7-0EA8-211E-0FA4-389B9680477E}"/>
                </a:ext>
              </a:extLst>
            </p:cNvPr>
            <p:cNvSpPr/>
            <p:nvPr userDrawn="1"/>
          </p:nvSpPr>
          <p:spPr>
            <a:xfrm>
              <a:off x="7329267" y="-2107474"/>
              <a:ext cx="2433029" cy="470017"/>
            </a:xfrm>
            <a:prstGeom prst="rect">
              <a:avLst/>
            </a:prstGeom>
            <a:solidFill>
              <a:srgbClr val="1457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9" name="Rectangle 8">
              <a:extLst>
                <a:ext uri="{FF2B5EF4-FFF2-40B4-BE49-F238E27FC236}">
                  <a16:creationId xmlns:a16="http://schemas.microsoft.com/office/drawing/2014/main" id="{F100246A-25E4-0F73-A740-AEC49B4E3DA6}"/>
                </a:ext>
              </a:extLst>
            </p:cNvPr>
            <p:cNvSpPr/>
            <p:nvPr userDrawn="1"/>
          </p:nvSpPr>
          <p:spPr>
            <a:xfrm>
              <a:off x="9762295" y="-2107474"/>
              <a:ext cx="2433029" cy="470017"/>
            </a:xfrm>
            <a:prstGeom prst="rect">
              <a:avLst/>
            </a:prstGeom>
            <a:solidFill>
              <a:srgbClr val="0235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0" name="Rectangle 9">
              <a:extLst>
                <a:ext uri="{FF2B5EF4-FFF2-40B4-BE49-F238E27FC236}">
                  <a16:creationId xmlns:a16="http://schemas.microsoft.com/office/drawing/2014/main" id="{C717F129-3242-92C8-6057-D90FE763DCA2}"/>
                </a:ext>
              </a:extLst>
            </p:cNvPr>
            <p:cNvSpPr/>
            <p:nvPr userDrawn="1"/>
          </p:nvSpPr>
          <p:spPr>
            <a:xfrm>
              <a:off x="22178" y="-1637456"/>
              <a:ext cx="2433029" cy="470016"/>
            </a:xfrm>
            <a:prstGeom prst="rect">
              <a:avLst/>
            </a:prstGeom>
            <a:solidFill>
              <a:srgbClr val="BFDE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1" name="Rectangle 10">
              <a:extLst>
                <a:ext uri="{FF2B5EF4-FFF2-40B4-BE49-F238E27FC236}">
                  <a16:creationId xmlns:a16="http://schemas.microsoft.com/office/drawing/2014/main" id="{635BE8FC-4451-27D0-D345-3D31B4565E8F}"/>
                </a:ext>
              </a:extLst>
            </p:cNvPr>
            <p:cNvSpPr/>
            <p:nvPr userDrawn="1"/>
          </p:nvSpPr>
          <p:spPr>
            <a:xfrm>
              <a:off x="2461791" y="-1637456"/>
              <a:ext cx="2433029" cy="470016"/>
            </a:xfrm>
            <a:prstGeom prst="rect">
              <a:avLst/>
            </a:prstGeom>
            <a:solidFill>
              <a:srgbClr val="8DBD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2" name="Rectangle 11">
              <a:extLst>
                <a:ext uri="{FF2B5EF4-FFF2-40B4-BE49-F238E27FC236}">
                  <a16:creationId xmlns:a16="http://schemas.microsoft.com/office/drawing/2014/main" id="{DF8A8E7A-F1F4-E928-A267-92C93713E35D}"/>
                </a:ext>
              </a:extLst>
            </p:cNvPr>
            <p:cNvSpPr/>
            <p:nvPr userDrawn="1"/>
          </p:nvSpPr>
          <p:spPr>
            <a:xfrm>
              <a:off x="4890575" y="-1637456"/>
              <a:ext cx="2433029" cy="470016"/>
            </a:xfrm>
            <a:prstGeom prst="rect">
              <a:avLst/>
            </a:prstGeom>
            <a:solidFill>
              <a:srgbClr val="5D91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3" name="Rectangle 12">
              <a:extLst>
                <a:ext uri="{FF2B5EF4-FFF2-40B4-BE49-F238E27FC236}">
                  <a16:creationId xmlns:a16="http://schemas.microsoft.com/office/drawing/2014/main" id="{B2A9BE32-7A76-0026-F37A-EAA381109217}"/>
                </a:ext>
              </a:extLst>
            </p:cNvPr>
            <p:cNvSpPr/>
            <p:nvPr userDrawn="1"/>
          </p:nvSpPr>
          <p:spPr>
            <a:xfrm>
              <a:off x="7329267" y="-1637456"/>
              <a:ext cx="2433029" cy="470016"/>
            </a:xfrm>
            <a:prstGeom prst="rect">
              <a:avLst/>
            </a:prstGeom>
            <a:solidFill>
              <a:srgbClr val="2B66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4" name="Rectangle 13">
              <a:extLst>
                <a:ext uri="{FF2B5EF4-FFF2-40B4-BE49-F238E27FC236}">
                  <a16:creationId xmlns:a16="http://schemas.microsoft.com/office/drawing/2014/main" id="{A28412D1-5B92-3139-AE86-D49C38CEAD86}"/>
                </a:ext>
              </a:extLst>
            </p:cNvPr>
            <p:cNvSpPr/>
            <p:nvPr userDrawn="1"/>
          </p:nvSpPr>
          <p:spPr>
            <a:xfrm>
              <a:off x="9762295" y="-1637456"/>
              <a:ext cx="2433029" cy="470016"/>
            </a:xfrm>
            <a:prstGeom prst="rect">
              <a:avLst/>
            </a:prstGeom>
            <a:solidFill>
              <a:srgbClr val="0F44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5" name="Rectangle 14">
              <a:extLst>
                <a:ext uri="{FF2B5EF4-FFF2-40B4-BE49-F238E27FC236}">
                  <a16:creationId xmlns:a16="http://schemas.microsoft.com/office/drawing/2014/main" id="{93CA038C-A6AC-33E5-7729-8CDB678B8FB2}"/>
                </a:ext>
              </a:extLst>
            </p:cNvPr>
            <p:cNvSpPr/>
            <p:nvPr userDrawn="1"/>
          </p:nvSpPr>
          <p:spPr>
            <a:xfrm>
              <a:off x="28763" y="-1167440"/>
              <a:ext cx="2433029" cy="470016"/>
            </a:xfrm>
            <a:prstGeom prst="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6" name="Rectangle 15">
              <a:extLst>
                <a:ext uri="{FF2B5EF4-FFF2-40B4-BE49-F238E27FC236}">
                  <a16:creationId xmlns:a16="http://schemas.microsoft.com/office/drawing/2014/main" id="{17DFCD51-E558-F7F4-2E02-88E9E9FD9BF1}"/>
                </a:ext>
              </a:extLst>
            </p:cNvPr>
            <p:cNvSpPr/>
            <p:nvPr userDrawn="1"/>
          </p:nvSpPr>
          <p:spPr>
            <a:xfrm>
              <a:off x="2461791" y="-1167440"/>
              <a:ext cx="2433029" cy="470016"/>
            </a:xfrm>
            <a:prstGeom prst="rect">
              <a:avLst/>
            </a:prstGeom>
            <a:solidFill>
              <a:srgbClr val="FBCB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7" name="Rectangle 16">
              <a:extLst>
                <a:ext uri="{FF2B5EF4-FFF2-40B4-BE49-F238E27FC236}">
                  <a16:creationId xmlns:a16="http://schemas.microsoft.com/office/drawing/2014/main" id="{7A992AE7-9A4C-8593-75B9-D2606DF865EB}"/>
                </a:ext>
              </a:extLst>
            </p:cNvPr>
            <p:cNvSpPr/>
            <p:nvPr userDrawn="1"/>
          </p:nvSpPr>
          <p:spPr>
            <a:xfrm>
              <a:off x="4890575" y="-1167440"/>
              <a:ext cx="2433029" cy="470016"/>
            </a:xfrm>
            <a:prstGeom prst="rect">
              <a:avLst/>
            </a:prstGeom>
            <a:solidFill>
              <a:srgbClr val="EC9F0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8" name="Rectangle 17">
              <a:extLst>
                <a:ext uri="{FF2B5EF4-FFF2-40B4-BE49-F238E27FC236}">
                  <a16:creationId xmlns:a16="http://schemas.microsoft.com/office/drawing/2014/main" id="{8E9C2836-EE8B-CF72-4233-9EC9DDED8D52}"/>
                </a:ext>
              </a:extLst>
            </p:cNvPr>
            <p:cNvSpPr/>
            <p:nvPr userDrawn="1"/>
          </p:nvSpPr>
          <p:spPr>
            <a:xfrm>
              <a:off x="7329267" y="-1167440"/>
              <a:ext cx="2433029" cy="470016"/>
            </a:xfrm>
            <a:prstGeom prst="rect">
              <a:avLst/>
            </a:prstGeom>
            <a:solidFill>
              <a:srgbClr val="C673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9" name="Rectangle 18">
              <a:extLst>
                <a:ext uri="{FF2B5EF4-FFF2-40B4-BE49-F238E27FC236}">
                  <a16:creationId xmlns:a16="http://schemas.microsoft.com/office/drawing/2014/main" id="{1BA64C47-A537-F05D-E667-A1CF358340B8}"/>
                </a:ext>
              </a:extLst>
            </p:cNvPr>
            <p:cNvSpPr/>
            <p:nvPr userDrawn="1"/>
          </p:nvSpPr>
          <p:spPr>
            <a:xfrm>
              <a:off x="9762295" y="-1167440"/>
              <a:ext cx="2433029" cy="470016"/>
            </a:xfrm>
            <a:prstGeom prst="rect">
              <a:avLst/>
            </a:prstGeom>
            <a:solidFill>
              <a:srgbClr val="954F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grpSp>
      <p:sp>
        <p:nvSpPr>
          <p:cNvPr id="20" name="TextBox 19">
            <a:extLst>
              <a:ext uri="{FF2B5EF4-FFF2-40B4-BE49-F238E27FC236}">
                <a16:creationId xmlns:a16="http://schemas.microsoft.com/office/drawing/2014/main" id="{B34A9B01-B860-1812-4494-7D9F3204A26A}"/>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2B660F"/>
                </a:solidFill>
                <a:latin typeface="+mn-lt"/>
              </a:rPr>
              <a:t>CONFIDENTIAL</a:t>
            </a:r>
          </a:p>
        </p:txBody>
      </p:sp>
    </p:spTree>
    <p:extLst>
      <p:ext uri="{BB962C8B-B14F-4D97-AF65-F5344CB8AC3E}">
        <p14:creationId xmlns:p14="http://schemas.microsoft.com/office/powerpoint/2010/main" val="38597993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rge Char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1C18219-54B1-4D59-A8A1-7645862411ED}"/>
              </a:ext>
            </a:extLst>
          </p:cNvPr>
          <p:cNvSpPr>
            <a:spLocks noGrp="1"/>
          </p:cNvSpPr>
          <p:nvPr>
            <p:ph type="ftr" sz="quarter" idx="13"/>
          </p:nvPr>
        </p:nvSpPr>
        <p:spPr/>
        <p:txBody>
          <a:bodyPr/>
          <a:lstStyle>
            <a:lvl1pPr>
              <a:defRPr>
                <a:solidFill>
                  <a:srgbClr val="2B660F"/>
                </a:solidFill>
                <a:latin typeface="+mn-lt"/>
              </a:defRPr>
            </a:lvl1pPr>
          </a:lstStyle>
          <a:p>
            <a:endParaRPr lang="en-US"/>
          </a:p>
        </p:txBody>
      </p:sp>
      <p:sp>
        <p:nvSpPr>
          <p:cNvPr id="4" name="Chart Placeholder 3">
            <a:extLst>
              <a:ext uri="{FF2B5EF4-FFF2-40B4-BE49-F238E27FC236}">
                <a16:creationId xmlns:a16="http://schemas.microsoft.com/office/drawing/2014/main" id="{287C7B61-2D48-1F7F-A279-39498D230C1E}"/>
              </a:ext>
            </a:extLst>
          </p:cNvPr>
          <p:cNvSpPr>
            <a:spLocks noGrp="1"/>
          </p:cNvSpPr>
          <p:nvPr>
            <p:ph type="chart" sz="quarter" idx="14"/>
          </p:nvPr>
        </p:nvSpPr>
        <p:spPr>
          <a:xfrm>
            <a:off x="304800" y="1219200"/>
            <a:ext cx="11582401" cy="4419600"/>
          </a:xfrm>
        </p:spPr>
        <p:txBody>
          <a:bodyPr/>
          <a:lstStyle>
            <a:lvl1pPr>
              <a:defRPr>
                <a:latin typeface="+mn-lt"/>
              </a:defRPr>
            </a:lvl1pPr>
          </a:lstStyle>
          <a:p>
            <a:r>
              <a:rPr lang="en-US"/>
              <a:t>Click icon to add chart</a:t>
            </a:r>
          </a:p>
        </p:txBody>
      </p:sp>
      <p:sp>
        <p:nvSpPr>
          <p:cNvPr id="2" name="Text Placeholder 3">
            <a:extLst>
              <a:ext uri="{FF2B5EF4-FFF2-40B4-BE49-F238E27FC236}">
                <a16:creationId xmlns:a16="http://schemas.microsoft.com/office/drawing/2014/main" id="{BDFE36E9-714D-992A-9553-63C3133B3841}"/>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5" name="Title 1">
            <a:extLst>
              <a:ext uri="{FF2B5EF4-FFF2-40B4-BE49-F238E27FC236}">
                <a16:creationId xmlns:a16="http://schemas.microsoft.com/office/drawing/2014/main" id="{533F7F31-4B83-C3E8-EB1D-FD6C87B21D3A}"/>
              </a:ext>
            </a:extLst>
          </p:cNvPr>
          <p:cNvSpPr>
            <a:spLocks noGrp="1"/>
          </p:cNvSpPr>
          <p:nvPr>
            <p:ph type="title"/>
          </p:nvPr>
        </p:nvSpPr>
        <p:spPr>
          <a:xfrm>
            <a:off x="304799" y="248594"/>
            <a:ext cx="11582401" cy="475306"/>
          </a:xfrm>
        </p:spPr>
        <p:txBody>
          <a:bodyPr anchor="t" anchorCtr="0"/>
          <a:lstStyle/>
          <a:p>
            <a:r>
              <a:rPr lang="en-US"/>
              <a:t>Click to edit Master title style</a:t>
            </a:r>
          </a:p>
        </p:txBody>
      </p:sp>
      <p:sp>
        <p:nvSpPr>
          <p:cNvPr id="7" name="TextBox 6">
            <a:extLst>
              <a:ext uri="{FF2B5EF4-FFF2-40B4-BE49-F238E27FC236}">
                <a16:creationId xmlns:a16="http://schemas.microsoft.com/office/drawing/2014/main" id="{540209D7-6DFF-EA72-22D5-4A6A9B48CED9}"/>
              </a:ext>
            </a:extLst>
          </p:cNvPr>
          <p:cNvSpPr txBox="1"/>
          <p:nvPr userDrawn="1"/>
        </p:nvSpPr>
        <p:spPr>
          <a:xfrm>
            <a:off x="11738919" y="6549081"/>
            <a:ext cx="0" cy="0"/>
          </a:xfrm>
          <a:prstGeom prst="rect">
            <a:avLst/>
          </a:prstGeom>
          <a:noFill/>
        </p:spPr>
        <p:txBody>
          <a:bodyPr wrap="none" lIns="0" tIns="0" rIns="0" bIns="0" rtlCol="0">
            <a:noAutofit/>
          </a:bodyPr>
          <a:lstStyle/>
          <a:p>
            <a:pPr algn="l"/>
            <a:endParaRPr lang="en-US" sz="1600" err="1">
              <a:solidFill>
                <a:schemeClr val="tx2"/>
              </a:solidFill>
            </a:endParaRPr>
          </a:p>
        </p:txBody>
      </p:sp>
    </p:spTree>
    <p:extLst>
      <p:ext uri="{BB962C8B-B14F-4D97-AF65-F5344CB8AC3E}">
        <p14:creationId xmlns:p14="http://schemas.microsoft.com/office/powerpoint/2010/main" val="13773386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4_Blank">
    <p:bg>
      <p:bgPr>
        <a:solidFill>
          <a:srgbClr val="5D910D"/>
        </a:solidFill>
        <a:effectLst/>
      </p:bgPr>
    </p:bg>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537FC017-FD30-8CAD-4CE5-25D80AE47CA4}"/>
              </a:ext>
            </a:extLst>
          </p:cNvPr>
          <p:cNvSpPr>
            <a:spLocks noGrp="1"/>
          </p:cNvSpPr>
          <p:nvPr>
            <p:ph type="pic" sz="quarter" idx="65"/>
          </p:nvPr>
        </p:nvSpPr>
        <p:spPr>
          <a:xfrm flipH="1">
            <a:off x="304798" y="1758005"/>
            <a:ext cx="2666999" cy="2748523"/>
          </a:xfrm>
          <a:prstGeom prst="roundRect">
            <a:avLst>
              <a:gd name="adj" fmla="val 2539"/>
            </a:avLst>
          </a:prstGeom>
          <a:solidFill>
            <a:schemeClr val="bg2"/>
          </a:solidFill>
        </p:spPr>
        <p:txBody>
          <a:bodyPr/>
          <a:lstStyle>
            <a:lvl1pPr>
              <a:defRPr>
                <a:latin typeface="+mn-lt"/>
              </a:defRPr>
            </a:lvl1pPr>
          </a:lstStyle>
          <a:p>
            <a:r>
              <a:rPr lang="en-US"/>
              <a:t>Click icon to add picture</a:t>
            </a:r>
          </a:p>
        </p:txBody>
      </p:sp>
      <p:grpSp>
        <p:nvGrpSpPr>
          <p:cNvPr id="2" name="Group 1">
            <a:extLst>
              <a:ext uri="{FF2B5EF4-FFF2-40B4-BE49-F238E27FC236}">
                <a16:creationId xmlns:a16="http://schemas.microsoft.com/office/drawing/2014/main" id="{7C7B55C6-9358-8E58-00C2-C14F1377BF17}"/>
              </a:ext>
            </a:extLst>
          </p:cNvPr>
          <p:cNvGrpSpPr/>
          <p:nvPr userDrawn="1"/>
        </p:nvGrpSpPr>
        <p:grpSpPr>
          <a:xfrm>
            <a:off x="0" y="-1204486"/>
            <a:ext cx="12192000" cy="942190"/>
            <a:chOff x="22178" y="-2107474"/>
            <a:chExt cx="12173146" cy="1410050"/>
          </a:xfrm>
        </p:grpSpPr>
        <p:sp>
          <p:nvSpPr>
            <p:cNvPr id="3" name="Rectangle 2">
              <a:extLst>
                <a:ext uri="{FF2B5EF4-FFF2-40B4-BE49-F238E27FC236}">
                  <a16:creationId xmlns:a16="http://schemas.microsoft.com/office/drawing/2014/main" id="{485E9FA6-3D84-E27D-B517-6D4AD0DE8C0E}"/>
                </a:ext>
              </a:extLst>
            </p:cNvPr>
            <p:cNvSpPr/>
            <p:nvPr userDrawn="1"/>
          </p:nvSpPr>
          <p:spPr>
            <a:xfrm>
              <a:off x="22178" y="-2107474"/>
              <a:ext cx="2433029" cy="470017"/>
            </a:xfrm>
            <a:prstGeom prst="rect">
              <a:avLst/>
            </a:prstGeom>
            <a:solidFill>
              <a:srgbClr val="A6C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4" name="Rectangle 3">
              <a:extLst>
                <a:ext uri="{FF2B5EF4-FFF2-40B4-BE49-F238E27FC236}">
                  <a16:creationId xmlns:a16="http://schemas.microsoft.com/office/drawing/2014/main" id="{E436AEB2-62DD-C07E-A65C-BB2CE83BD951}"/>
                </a:ext>
              </a:extLst>
            </p:cNvPr>
            <p:cNvSpPr/>
            <p:nvPr userDrawn="1"/>
          </p:nvSpPr>
          <p:spPr>
            <a:xfrm>
              <a:off x="2461791" y="-2107474"/>
              <a:ext cx="2433029" cy="470017"/>
            </a:xfrm>
            <a:prstGeom prst="rect">
              <a:avLst/>
            </a:prstGeom>
            <a:solidFill>
              <a:srgbClr val="71A8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5" name="Rectangle 4">
              <a:extLst>
                <a:ext uri="{FF2B5EF4-FFF2-40B4-BE49-F238E27FC236}">
                  <a16:creationId xmlns:a16="http://schemas.microsoft.com/office/drawing/2014/main" id="{6519411C-315A-BF8D-CC69-BD24F430DD3A}"/>
                </a:ext>
              </a:extLst>
            </p:cNvPr>
            <p:cNvSpPr/>
            <p:nvPr userDrawn="1"/>
          </p:nvSpPr>
          <p:spPr>
            <a:xfrm>
              <a:off x="4890575" y="-2107474"/>
              <a:ext cx="2433029" cy="470017"/>
            </a:xfrm>
            <a:prstGeom prst="rect">
              <a:avLst/>
            </a:prstGeom>
            <a:solidFill>
              <a:srgbClr val="3680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6" name="Rectangle 5">
              <a:extLst>
                <a:ext uri="{FF2B5EF4-FFF2-40B4-BE49-F238E27FC236}">
                  <a16:creationId xmlns:a16="http://schemas.microsoft.com/office/drawing/2014/main" id="{C8DE2C42-BF16-EA8A-B384-FC2497D8D709}"/>
                </a:ext>
              </a:extLst>
            </p:cNvPr>
            <p:cNvSpPr/>
            <p:nvPr userDrawn="1"/>
          </p:nvSpPr>
          <p:spPr>
            <a:xfrm>
              <a:off x="7329267" y="-2107474"/>
              <a:ext cx="2433029" cy="470017"/>
            </a:xfrm>
            <a:prstGeom prst="rect">
              <a:avLst/>
            </a:prstGeom>
            <a:solidFill>
              <a:srgbClr val="1457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7" name="Rectangle 6">
              <a:extLst>
                <a:ext uri="{FF2B5EF4-FFF2-40B4-BE49-F238E27FC236}">
                  <a16:creationId xmlns:a16="http://schemas.microsoft.com/office/drawing/2014/main" id="{6EC0075A-DC41-F1A3-6CDD-124E30F125F2}"/>
                </a:ext>
              </a:extLst>
            </p:cNvPr>
            <p:cNvSpPr/>
            <p:nvPr userDrawn="1"/>
          </p:nvSpPr>
          <p:spPr>
            <a:xfrm>
              <a:off x="9762295" y="-2107474"/>
              <a:ext cx="2433029" cy="470017"/>
            </a:xfrm>
            <a:prstGeom prst="rect">
              <a:avLst/>
            </a:prstGeom>
            <a:solidFill>
              <a:srgbClr val="0235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8" name="Rectangle 7">
              <a:extLst>
                <a:ext uri="{FF2B5EF4-FFF2-40B4-BE49-F238E27FC236}">
                  <a16:creationId xmlns:a16="http://schemas.microsoft.com/office/drawing/2014/main" id="{D79196B2-5DF5-54FE-0F8A-BAC8DC13E744}"/>
                </a:ext>
              </a:extLst>
            </p:cNvPr>
            <p:cNvSpPr/>
            <p:nvPr userDrawn="1"/>
          </p:nvSpPr>
          <p:spPr>
            <a:xfrm>
              <a:off x="22178" y="-1637456"/>
              <a:ext cx="2433029" cy="470016"/>
            </a:xfrm>
            <a:prstGeom prst="rect">
              <a:avLst/>
            </a:prstGeom>
            <a:solidFill>
              <a:srgbClr val="BFDE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9" name="Rectangle 8">
              <a:extLst>
                <a:ext uri="{FF2B5EF4-FFF2-40B4-BE49-F238E27FC236}">
                  <a16:creationId xmlns:a16="http://schemas.microsoft.com/office/drawing/2014/main" id="{38F349C0-B2C2-D622-6691-2A7181002A93}"/>
                </a:ext>
              </a:extLst>
            </p:cNvPr>
            <p:cNvSpPr/>
            <p:nvPr userDrawn="1"/>
          </p:nvSpPr>
          <p:spPr>
            <a:xfrm>
              <a:off x="2461791" y="-1637456"/>
              <a:ext cx="2433029" cy="470016"/>
            </a:xfrm>
            <a:prstGeom prst="rect">
              <a:avLst/>
            </a:prstGeom>
            <a:solidFill>
              <a:srgbClr val="8DBD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0" name="Rectangle 9">
              <a:extLst>
                <a:ext uri="{FF2B5EF4-FFF2-40B4-BE49-F238E27FC236}">
                  <a16:creationId xmlns:a16="http://schemas.microsoft.com/office/drawing/2014/main" id="{EA52959D-6B0B-C865-9005-E3F7527DC743}"/>
                </a:ext>
              </a:extLst>
            </p:cNvPr>
            <p:cNvSpPr/>
            <p:nvPr userDrawn="1"/>
          </p:nvSpPr>
          <p:spPr>
            <a:xfrm>
              <a:off x="4890575" y="-1637456"/>
              <a:ext cx="2433029" cy="470016"/>
            </a:xfrm>
            <a:prstGeom prst="rect">
              <a:avLst/>
            </a:prstGeom>
            <a:solidFill>
              <a:srgbClr val="5D91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1" name="Rectangle 10">
              <a:extLst>
                <a:ext uri="{FF2B5EF4-FFF2-40B4-BE49-F238E27FC236}">
                  <a16:creationId xmlns:a16="http://schemas.microsoft.com/office/drawing/2014/main" id="{41F3BCC0-80AF-FCEE-70D4-7A206B5B85BB}"/>
                </a:ext>
              </a:extLst>
            </p:cNvPr>
            <p:cNvSpPr/>
            <p:nvPr userDrawn="1"/>
          </p:nvSpPr>
          <p:spPr>
            <a:xfrm>
              <a:off x="7329267" y="-1637456"/>
              <a:ext cx="2433029" cy="470016"/>
            </a:xfrm>
            <a:prstGeom prst="rect">
              <a:avLst/>
            </a:prstGeom>
            <a:solidFill>
              <a:srgbClr val="2B66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2" name="Rectangle 11">
              <a:extLst>
                <a:ext uri="{FF2B5EF4-FFF2-40B4-BE49-F238E27FC236}">
                  <a16:creationId xmlns:a16="http://schemas.microsoft.com/office/drawing/2014/main" id="{E2B5DB35-F8CF-AAC9-1257-2A1DD4A53748}"/>
                </a:ext>
              </a:extLst>
            </p:cNvPr>
            <p:cNvSpPr/>
            <p:nvPr userDrawn="1"/>
          </p:nvSpPr>
          <p:spPr>
            <a:xfrm>
              <a:off x="9762295" y="-1637456"/>
              <a:ext cx="2433029" cy="470016"/>
            </a:xfrm>
            <a:prstGeom prst="rect">
              <a:avLst/>
            </a:prstGeom>
            <a:solidFill>
              <a:srgbClr val="0F44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3" name="Rectangle 12">
              <a:extLst>
                <a:ext uri="{FF2B5EF4-FFF2-40B4-BE49-F238E27FC236}">
                  <a16:creationId xmlns:a16="http://schemas.microsoft.com/office/drawing/2014/main" id="{E127FDED-A225-51DB-E21D-839D75314167}"/>
                </a:ext>
              </a:extLst>
            </p:cNvPr>
            <p:cNvSpPr/>
            <p:nvPr userDrawn="1"/>
          </p:nvSpPr>
          <p:spPr>
            <a:xfrm>
              <a:off x="28763" y="-1167440"/>
              <a:ext cx="2433029" cy="470016"/>
            </a:xfrm>
            <a:prstGeom prst="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4" name="Rectangle 13">
              <a:extLst>
                <a:ext uri="{FF2B5EF4-FFF2-40B4-BE49-F238E27FC236}">
                  <a16:creationId xmlns:a16="http://schemas.microsoft.com/office/drawing/2014/main" id="{F53F1863-9E79-1D89-857D-648067DA97FD}"/>
                </a:ext>
              </a:extLst>
            </p:cNvPr>
            <p:cNvSpPr/>
            <p:nvPr userDrawn="1"/>
          </p:nvSpPr>
          <p:spPr>
            <a:xfrm>
              <a:off x="2461791" y="-1167440"/>
              <a:ext cx="2433029" cy="470016"/>
            </a:xfrm>
            <a:prstGeom prst="rect">
              <a:avLst/>
            </a:prstGeom>
            <a:solidFill>
              <a:srgbClr val="FBCB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5" name="Rectangle 14">
              <a:extLst>
                <a:ext uri="{FF2B5EF4-FFF2-40B4-BE49-F238E27FC236}">
                  <a16:creationId xmlns:a16="http://schemas.microsoft.com/office/drawing/2014/main" id="{4D1AD903-2702-1C89-2F48-14BF92F343AB}"/>
                </a:ext>
              </a:extLst>
            </p:cNvPr>
            <p:cNvSpPr/>
            <p:nvPr userDrawn="1"/>
          </p:nvSpPr>
          <p:spPr>
            <a:xfrm>
              <a:off x="4890575" y="-1167440"/>
              <a:ext cx="2433029" cy="470016"/>
            </a:xfrm>
            <a:prstGeom prst="rect">
              <a:avLst/>
            </a:prstGeom>
            <a:solidFill>
              <a:srgbClr val="EC9F0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6" name="Rectangle 15">
              <a:extLst>
                <a:ext uri="{FF2B5EF4-FFF2-40B4-BE49-F238E27FC236}">
                  <a16:creationId xmlns:a16="http://schemas.microsoft.com/office/drawing/2014/main" id="{2FAF5738-C2D7-D247-30E0-38A0AEEDF1F8}"/>
                </a:ext>
              </a:extLst>
            </p:cNvPr>
            <p:cNvSpPr/>
            <p:nvPr userDrawn="1"/>
          </p:nvSpPr>
          <p:spPr>
            <a:xfrm>
              <a:off x="7329267" y="-1167440"/>
              <a:ext cx="2433029" cy="470016"/>
            </a:xfrm>
            <a:prstGeom prst="rect">
              <a:avLst/>
            </a:prstGeom>
            <a:solidFill>
              <a:srgbClr val="C673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7" name="Rectangle 16">
              <a:extLst>
                <a:ext uri="{FF2B5EF4-FFF2-40B4-BE49-F238E27FC236}">
                  <a16:creationId xmlns:a16="http://schemas.microsoft.com/office/drawing/2014/main" id="{051E090A-7E19-9566-EE3E-9452179E547A}"/>
                </a:ext>
              </a:extLst>
            </p:cNvPr>
            <p:cNvSpPr/>
            <p:nvPr userDrawn="1"/>
          </p:nvSpPr>
          <p:spPr>
            <a:xfrm>
              <a:off x="9762295" y="-1167440"/>
              <a:ext cx="2433029" cy="470016"/>
            </a:xfrm>
            <a:prstGeom prst="rect">
              <a:avLst/>
            </a:prstGeom>
            <a:solidFill>
              <a:srgbClr val="954F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grpSp>
      <p:sp>
        <p:nvSpPr>
          <p:cNvPr id="33" name="Title 32">
            <a:extLst>
              <a:ext uri="{FF2B5EF4-FFF2-40B4-BE49-F238E27FC236}">
                <a16:creationId xmlns:a16="http://schemas.microsoft.com/office/drawing/2014/main" id="{E6EB829B-5FA6-6B42-8FA7-1A3386A996C7}"/>
              </a:ext>
            </a:extLst>
          </p:cNvPr>
          <p:cNvSpPr>
            <a:spLocks noGrp="1"/>
          </p:cNvSpPr>
          <p:nvPr>
            <p:ph type="title"/>
          </p:nvPr>
        </p:nvSpPr>
        <p:spPr/>
        <p:txBody>
          <a:bodyPr/>
          <a:lstStyle>
            <a:lvl1pPr>
              <a:defRPr>
                <a:solidFill>
                  <a:srgbClr val="2B660F"/>
                </a:solidFill>
              </a:defRPr>
            </a:lvl1pPr>
          </a:lstStyle>
          <a:p>
            <a:r>
              <a:rPr lang="en-US"/>
              <a:t>Click to edit Master title style</a:t>
            </a:r>
          </a:p>
        </p:txBody>
      </p:sp>
      <p:sp>
        <p:nvSpPr>
          <p:cNvPr id="34" name="Footer Placeholder 33">
            <a:extLst>
              <a:ext uri="{FF2B5EF4-FFF2-40B4-BE49-F238E27FC236}">
                <a16:creationId xmlns:a16="http://schemas.microsoft.com/office/drawing/2014/main" id="{48430F1B-04C8-37C5-DB54-6BC657AC4061}"/>
              </a:ext>
            </a:extLst>
          </p:cNvPr>
          <p:cNvSpPr>
            <a:spLocks noGrp="1"/>
          </p:cNvSpPr>
          <p:nvPr>
            <p:ph type="ftr" sz="quarter" idx="10"/>
          </p:nvPr>
        </p:nvSpPr>
        <p:spPr/>
        <p:txBody>
          <a:bodyPr/>
          <a:lstStyle>
            <a:lvl1pPr>
              <a:defRPr>
                <a:solidFill>
                  <a:srgbClr val="BFDE7E"/>
                </a:solidFill>
                <a:latin typeface="+mn-lt"/>
              </a:defRPr>
            </a:lvl1pPr>
          </a:lstStyle>
          <a:p>
            <a:endParaRPr lang="en-US"/>
          </a:p>
        </p:txBody>
      </p:sp>
      <p:sp>
        <p:nvSpPr>
          <p:cNvPr id="35" name="Text Placeholder 3">
            <a:extLst>
              <a:ext uri="{FF2B5EF4-FFF2-40B4-BE49-F238E27FC236}">
                <a16:creationId xmlns:a16="http://schemas.microsoft.com/office/drawing/2014/main" id="{F835043F-7272-9648-C104-DD184A0C159C}"/>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chemeClr val="bg1"/>
                </a:solidFill>
                <a:latin typeface="+mn-lt"/>
              </a:defRPr>
            </a:lvl1pPr>
          </a:lstStyle>
          <a:p>
            <a:pPr lvl="0"/>
            <a:r>
              <a:rPr lang="en-US"/>
              <a:t>Subtitle</a:t>
            </a:r>
          </a:p>
        </p:txBody>
      </p:sp>
      <p:sp>
        <p:nvSpPr>
          <p:cNvPr id="36" name="TextBox 35">
            <a:extLst>
              <a:ext uri="{FF2B5EF4-FFF2-40B4-BE49-F238E27FC236}">
                <a16:creationId xmlns:a16="http://schemas.microsoft.com/office/drawing/2014/main" id="{EAFA24E3-CC81-87D8-7928-6999AC781044}"/>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2B660F"/>
                </a:solidFill>
                <a:latin typeface="+mn-lt"/>
              </a:rPr>
              <a:pPr algn="r"/>
              <a:t>‹#›</a:t>
            </a:fld>
            <a:endParaRPr lang="en-US" sz="1350">
              <a:solidFill>
                <a:srgbClr val="2B660F"/>
              </a:solidFill>
              <a:latin typeface="+mn-lt"/>
            </a:endParaRPr>
          </a:p>
        </p:txBody>
      </p:sp>
      <p:sp>
        <p:nvSpPr>
          <p:cNvPr id="55" name="Text Placeholder 12">
            <a:extLst>
              <a:ext uri="{FF2B5EF4-FFF2-40B4-BE49-F238E27FC236}">
                <a16:creationId xmlns:a16="http://schemas.microsoft.com/office/drawing/2014/main" id="{9D0BE002-61F2-486B-D1AA-E45F1F799B65}"/>
              </a:ext>
            </a:extLst>
          </p:cNvPr>
          <p:cNvSpPr>
            <a:spLocks noGrp="1"/>
          </p:cNvSpPr>
          <p:nvPr>
            <p:ph type="body" sz="quarter" idx="69" hasCustomPrompt="1"/>
          </p:nvPr>
        </p:nvSpPr>
        <p:spPr>
          <a:xfrm>
            <a:off x="300925" y="4819067"/>
            <a:ext cx="2667000" cy="321782"/>
          </a:xfrm>
        </p:spPr>
        <p:txBody>
          <a:bodyPr lIns="0" rIns="0"/>
          <a:lstStyle>
            <a:lvl1pPr>
              <a:buClr>
                <a:schemeClr val="tx2"/>
              </a:buClr>
              <a:defRPr sz="2000" b="0" i="0">
                <a:solidFill>
                  <a:srgbClr val="2B660F"/>
                </a:solidFill>
                <a:latin typeface="+mj-lt"/>
                <a:cs typeface="Univers Condensed" panose="020F0502020204030204" pitchFamily="34" charset="0"/>
              </a:defRPr>
            </a:lvl1pPr>
            <a:lvl2pPr>
              <a:buClr>
                <a:schemeClr val="tx2"/>
              </a:buClr>
              <a:defRPr sz="1200">
                <a:solidFill>
                  <a:schemeClr val="tx2"/>
                </a:solidFill>
              </a:defRPr>
            </a:lvl2pPr>
            <a:lvl3pPr>
              <a:defRPr sz="1100">
                <a:solidFill>
                  <a:schemeClr val="tx2"/>
                </a:solidFill>
              </a:defRPr>
            </a:lvl3pPr>
            <a:lvl4pPr>
              <a:defRPr sz="1050">
                <a:solidFill>
                  <a:schemeClr val="tx2"/>
                </a:solidFill>
              </a:defRPr>
            </a:lvl4pPr>
            <a:lvl5pPr>
              <a:defRPr sz="1000">
                <a:solidFill>
                  <a:schemeClr val="tx2"/>
                </a:solidFill>
              </a:defRPr>
            </a:lvl5pPr>
          </a:lstStyle>
          <a:p>
            <a:pPr lvl="0"/>
            <a:r>
              <a:rPr lang="en-US"/>
              <a:t>CLICK TO EDIT</a:t>
            </a:r>
          </a:p>
        </p:txBody>
      </p:sp>
      <p:sp>
        <p:nvSpPr>
          <p:cNvPr id="58" name="Content Placeholder 6">
            <a:extLst>
              <a:ext uri="{FF2B5EF4-FFF2-40B4-BE49-F238E27FC236}">
                <a16:creationId xmlns:a16="http://schemas.microsoft.com/office/drawing/2014/main" id="{D21ACEAE-88C0-DA4F-BDF1-334768A557FD}"/>
              </a:ext>
            </a:extLst>
          </p:cNvPr>
          <p:cNvSpPr>
            <a:spLocks noGrp="1"/>
          </p:cNvSpPr>
          <p:nvPr>
            <p:ph sz="quarter" idx="12" hasCustomPrompt="1"/>
          </p:nvPr>
        </p:nvSpPr>
        <p:spPr>
          <a:xfrm>
            <a:off x="304800" y="5134654"/>
            <a:ext cx="2663125" cy="504145"/>
          </a:xfrm>
        </p:spPr>
        <p:txBody>
          <a:bodyPr/>
          <a:lstStyle>
            <a:lvl1pPr>
              <a:defRPr sz="1400">
                <a:solidFill>
                  <a:srgbClr val="BFDE7E"/>
                </a:solidFill>
                <a:latin typeface="+mn-lt"/>
              </a:defRPr>
            </a:lvl1pPr>
            <a:lvl2pPr marL="0" indent="0">
              <a:buNone/>
              <a:defRPr>
                <a:solidFill>
                  <a:srgbClr val="BFDE7E"/>
                </a:solidFill>
                <a:latin typeface="+mn-lt"/>
              </a:defRPr>
            </a:lvl2pPr>
          </a:lstStyle>
          <a:p>
            <a:pPr lvl="0"/>
            <a:r>
              <a:rPr lang="en-US"/>
              <a:t>Edit Master text styles</a:t>
            </a:r>
          </a:p>
          <a:p>
            <a:pPr lvl="1"/>
            <a:endParaRPr lang="en-US"/>
          </a:p>
        </p:txBody>
      </p:sp>
      <p:sp>
        <p:nvSpPr>
          <p:cNvPr id="59" name="Text Placeholder 12">
            <a:extLst>
              <a:ext uri="{FF2B5EF4-FFF2-40B4-BE49-F238E27FC236}">
                <a16:creationId xmlns:a16="http://schemas.microsoft.com/office/drawing/2014/main" id="{3B15ABFF-D907-AA0C-242D-4BDB006B4F8D}"/>
              </a:ext>
            </a:extLst>
          </p:cNvPr>
          <p:cNvSpPr>
            <a:spLocks noGrp="1"/>
          </p:cNvSpPr>
          <p:nvPr>
            <p:ph type="body" sz="quarter" idx="70" hasCustomPrompt="1"/>
          </p:nvPr>
        </p:nvSpPr>
        <p:spPr>
          <a:xfrm>
            <a:off x="3275618" y="4819067"/>
            <a:ext cx="2667000" cy="321782"/>
          </a:xfrm>
        </p:spPr>
        <p:txBody>
          <a:bodyPr lIns="0" rIns="0"/>
          <a:lstStyle>
            <a:lvl1pPr>
              <a:buClr>
                <a:schemeClr val="tx2"/>
              </a:buClr>
              <a:defRPr sz="2000" b="0" i="0">
                <a:solidFill>
                  <a:srgbClr val="2B660F"/>
                </a:solidFill>
                <a:latin typeface="+mj-lt"/>
                <a:cs typeface="Univers Condensed" panose="020F0502020204030204" pitchFamily="34" charset="0"/>
              </a:defRPr>
            </a:lvl1pPr>
            <a:lvl2pPr>
              <a:buClr>
                <a:schemeClr val="tx2"/>
              </a:buClr>
              <a:defRPr sz="1200">
                <a:solidFill>
                  <a:schemeClr val="tx2"/>
                </a:solidFill>
              </a:defRPr>
            </a:lvl2pPr>
            <a:lvl3pPr>
              <a:defRPr sz="1100">
                <a:solidFill>
                  <a:schemeClr val="tx2"/>
                </a:solidFill>
              </a:defRPr>
            </a:lvl3pPr>
            <a:lvl4pPr>
              <a:defRPr sz="1050">
                <a:solidFill>
                  <a:schemeClr val="tx2"/>
                </a:solidFill>
              </a:defRPr>
            </a:lvl4pPr>
            <a:lvl5pPr>
              <a:defRPr sz="1000">
                <a:solidFill>
                  <a:schemeClr val="tx2"/>
                </a:solidFill>
              </a:defRPr>
            </a:lvl5pPr>
          </a:lstStyle>
          <a:p>
            <a:pPr lvl="0"/>
            <a:r>
              <a:rPr lang="en-US"/>
              <a:t>CLICK TO EDIT</a:t>
            </a:r>
          </a:p>
        </p:txBody>
      </p:sp>
      <p:sp>
        <p:nvSpPr>
          <p:cNvPr id="60" name="Content Placeholder 6">
            <a:extLst>
              <a:ext uri="{FF2B5EF4-FFF2-40B4-BE49-F238E27FC236}">
                <a16:creationId xmlns:a16="http://schemas.microsoft.com/office/drawing/2014/main" id="{8791876A-46E3-F7C2-CBF8-508C7613B3F6}"/>
              </a:ext>
            </a:extLst>
          </p:cNvPr>
          <p:cNvSpPr>
            <a:spLocks noGrp="1"/>
          </p:cNvSpPr>
          <p:nvPr>
            <p:ph sz="quarter" idx="71" hasCustomPrompt="1"/>
          </p:nvPr>
        </p:nvSpPr>
        <p:spPr>
          <a:xfrm>
            <a:off x="3279493" y="5134654"/>
            <a:ext cx="2663125" cy="504145"/>
          </a:xfrm>
        </p:spPr>
        <p:txBody>
          <a:bodyPr/>
          <a:lstStyle>
            <a:lvl1pPr>
              <a:defRPr sz="1400">
                <a:solidFill>
                  <a:srgbClr val="BFDE7E"/>
                </a:solidFill>
                <a:latin typeface="+mn-lt"/>
              </a:defRPr>
            </a:lvl1pPr>
            <a:lvl2pPr marL="0" indent="0">
              <a:buNone/>
              <a:defRPr>
                <a:solidFill>
                  <a:srgbClr val="BFDE7E"/>
                </a:solidFill>
                <a:latin typeface="+mn-lt"/>
              </a:defRPr>
            </a:lvl2pPr>
          </a:lstStyle>
          <a:p>
            <a:pPr lvl="0"/>
            <a:r>
              <a:rPr lang="en-US"/>
              <a:t>Edit Master text styles</a:t>
            </a:r>
          </a:p>
          <a:p>
            <a:pPr lvl="1"/>
            <a:endParaRPr lang="en-US"/>
          </a:p>
        </p:txBody>
      </p:sp>
      <p:sp>
        <p:nvSpPr>
          <p:cNvPr id="61" name="Text Placeholder 12">
            <a:extLst>
              <a:ext uri="{FF2B5EF4-FFF2-40B4-BE49-F238E27FC236}">
                <a16:creationId xmlns:a16="http://schemas.microsoft.com/office/drawing/2014/main" id="{0FCF8708-003E-3AF8-FE07-B856B38B66BC}"/>
              </a:ext>
            </a:extLst>
          </p:cNvPr>
          <p:cNvSpPr>
            <a:spLocks noGrp="1"/>
          </p:cNvSpPr>
          <p:nvPr>
            <p:ph type="body" sz="quarter" idx="72" hasCustomPrompt="1"/>
          </p:nvPr>
        </p:nvSpPr>
        <p:spPr>
          <a:xfrm>
            <a:off x="6248398" y="4819067"/>
            <a:ext cx="2667000" cy="321782"/>
          </a:xfrm>
        </p:spPr>
        <p:txBody>
          <a:bodyPr lIns="0" rIns="0"/>
          <a:lstStyle>
            <a:lvl1pPr>
              <a:buClr>
                <a:schemeClr val="tx2"/>
              </a:buClr>
              <a:defRPr sz="2000" b="0" i="0">
                <a:solidFill>
                  <a:srgbClr val="2B660F"/>
                </a:solidFill>
                <a:latin typeface="+mj-lt"/>
                <a:cs typeface="Univers Condensed" panose="020F0502020204030204" pitchFamily="34" charset="0"/>
              </a:defRPr>
            </a:lvl1pPr>
            <a:lvl2pPr>
              <a:buClr>
                <a:schemeClr val="tx2"/>
              </a:buClr>
              <a:defRPr sz="1200">
                <a:solidFill>
                  <a:schemeClr val="tx2"/>
                </a:solidFill>
              </a:defRPr>
            </a:lvl2pPr>
            <a:lvl3pPr>
              <a:defRPr sz="1100">
                <a:solidFill>
                  <a:schemeClr val="tx2"/>
                </a:solidFill>
              </a:defRPr>
            </a:lvl3pPr>
            <a:lvl4pPr>
              <a:defRPr sz="1050">
                <a:solidFill>
                  <a:schemeClr val="tx2"/>
                </a:solidFill>
              </a:defRPr>
            </a:lvl4pPr>
            <a:lvl5pPr>
              <a:defRPr sz="1000">
                <a:solidFill>
                  <a:schemeClr val="tx2"/>
                </a:solidFill>
              </a:defRPr>
            </a:lvl5pPr>
          </a:lstStyle>
          <a:p>
            <a:pPr lvl="0"/>
            <a:r>
              <a:rPr lang="en-US"/>
              <a:t>CLICK TO EDIT</a:t>
            </a:r>
          </a:p>
        </p:txBody>
      </p:sp>
      <p:sp>
        <p:nvSpPr>
          <p:cNvPr id="62" name="Content Placeholder 6">
            <a:extLst>
              <a:ext uri="{FF2B5EF4-FFF2-40B4-BE49-F238E27FC236}">
                <a16:creationId xmlns:a16="http://schemas.microsoft.com/office/drawing/2014/main" id="{F29F0006-6518-94B5-F8DF-9567AE670120}"/>
              </a:ext>
            </a:extLst>
          </p:cNvPr>
          <p:cNvSpPr>
            <a:spLocks noGrp="1"/>
          </p:cNvSpPr>
          <p:nvPr>
            <p:ph sz="quarter" idx="73" hasCustomPrompt="1"/>
          </p:nvPr>
        </p:nvSpPr>
        <p:spPr>
          <a:xfrm>
            <a:off x="6252273" y="5134654"/>
            <a:ext cx="2663125" cy="504145"/>
          </a:xfrm>
        </p:spPr>
        <p:txBody>
          <a:bodyPr/>
          <a:lstStyle>
            <a:lvl1pPr>
              <a:defRPr sz="1400">
                <a:solidFill>
                  <a:srgbClr val="BFDE7E"/>
                </a:solidFill>
                <a:latin typeface="+mn-lt"/>
              </a:defRPr>
            </a:lvl1pPr>
            <a:lvl2pPr marL="0" indent="0">
              <a:buNone/>
              <a:defRPr>
                <a:solidFill>
                  <a:srgbClr val="BFDE7E"/>
                </a:solidFill>
                <a:latin typeface="+mn-lt"/>
              </a:defRPr>
            </a:lvl2pPr>
          </a:lstStyle>
          <a:p>
            <a:pPr lvl="0"/>
            <a:r>
              <a:rPr lang="en-US"/>
              <a:t>Edit Master text styles</a:t>
            </a:r>
          </a:p>
          <a:p>
            <a:pPr lvl="1"/>
            <a:endParaRPr lang="en-US"/>
          </a:p>
        </p:txBody>
      </p:sp>
      <p:sp>
        <p:nvSpPr>
          <p:cNvPr id="63" name="Text Placeholder 12">
            <a:extLst>
              <a:ext uri="{FF2B5EF4-FFF2-40B4-BE49-F238E27FC236}">
                <a16:creationId xmlns:a16="http://schemas.microsoft.com/office/drawing/2014/main" id="{B85EDDFD-1D95-77A6-DA9B-FC213DC4A318}"/>
              </a:ext>
            </a:extLst>
          </p:cNvPr>
          <p:cNvSpPr>
            <a:spLocks noGrp="1"/>
          </p:cNvSpPr>
          <p:nvPr>
            <p:ph type="body" sz="quarter" idx="74" hasCustomPrompt="1"/>
          </p:nvPr>
        </p:nvSpPr>
        <p:spPr>
          <a:xfrm>
            <a:off x="9223091" y="4819067"/>
            <a:ext cx="2667000" cy="321782"/>
          </a:xfrm>
        </p:spPr>
        <p:txBody>
          <a:bodyPr lIns="0" rIns="0"/>
          <a:lstStyle>
            <a:lvl1pPr>
              <a:buClr>
                <a:schemeClr val="tx2"/>
              </a:buClr>
              <a:defRPr sz="2000" b="0" i="0">
                <a:solidFill>
                  <a:srgbClr val="2B660F"/>
                </a:solidFill>
                <a:latin typeface="+mj-lt"/>
                <a:cs typeface="Univers Condensed" panose="020F0502020204030204" pitchFamily="34" charset="0"/>
              </a:defRPr>
            </a:lvl1pPr>
            <a:lvl2pPr>
              <a:buClr>
                <a:schemeClr val="tx2"/>
              </a:buClr>
              <a:defRPr sz="1200">
                <a:solidFill>
                  <a:schemeClr val="tx2"/>
                </a:solidFill>
              </a:defRPr>
            </a:lvl2pPr>
            <a:lvl3pPr>
              <a:defRPr sz="1100">
                <a:solidFill>
                  <a:schemeClr val="tx2"/>
                </a:solidFill>
              </a:defRPr>
            </a:lvl3pPr>
            <a:lvl4pPr>
              <a:defRPr sz="1050">
                <a:solidFill>
                  <a:schemeClr val="tx2"/>
                </a:solidFill>
              </a:defRPr>
            </a:lvl4pPr>
            <a:lvl5pPr>
              <a:defRPr sz="1000">
                <a:solidFill>
                  <a:schemeClr val="tx2"/>
                </a:solidFill>
              </a:defRPr>
            </a:lvl5pPr>
          </a:lstStyle>
          <a:p>
            <a:pPr lvl="0"/>
            <a:r>
              <a:rPr lang="en-US"/>
              <a:t>CLICK TO EDIT</a:t>
            </a:r>
          </a:p>
        </p:txBody>
      </p:sp>
      <p:sp>
        <p:nvSpPr>
          <p:cNvPr id="64" name="Content Placeholder 6">
            <a:extLst>
              <a:ext uri="{FF2B5EF4-FFF2-40B4-BE49-F238E27FC236}">
                <a16:creationId xmlns:a16="http://schemas.microsoft.com/office/drawing/2014/main" id="{9B42EBC3-56EE-F294-586B-FAD4A3AB9A23}"/>
              </a:ext>
            </a:extLst>
          </p:cNvPr>
          <p:cNvSpPr>
            <a:spLocks noGrp="1"/>
          </p:cNvSpPr>
          <p:nvPr>
            <p:ph sz="quarter" idx="75" hasCustomPrompt="1"/>
          </p:nvPr>
        </p:nvSpPr>
        <p:spPr>
          <a:xfrm>
            <a:off x="9226966" y="5134654"/>
            <a:ext cx="2663125" cy="504145"/>
          </a:xfrm>
        </p:spPr>
        <p:txBody>
          <a:bodyPr/>
          <a:lstStyle>
            <a:lvl1pPr>
              <a:defRPr sz="1400">
                <a:solidFill>
                  <a:srgbClr val="BFDE7E"/>
                </a:solidFill>
                <a:latin typeface="+mn-lt"/>
              </a:defRPr>
            </a:lvl1pPr>
            <a:lvl2pPr marL="0" indent="0">
              <a:buNone/>
              <a:defRPr>
                <a:solidFill>
                  <a:srgbClr val="BFDE7E"/>
                </a:solidFill>
                <a:latin typeface="+mn-lt"/>
              </a:defRPr>
            </a:lvl2pPr>
          </a:lstStyle>
          <a:p>
            <a:pPr lvl="0"/>
            <a:r>
              <a:rPr lang="en-US"/>
              <a:t>Edit Master text styles</a:t>
            </a:r>
          </a:p>
          <a:p>
            <a:pPr lvl="1"/>
            <a:endParaRPr lang="en-US"/>
          </a:p>
        </p:txBody>
      </p:sp>
      <p:sp>
        <p:nvSpPr>
          <p:cNvPr id="19" name="Picture Placeholder 50">
            <a:extLst>
              <a:ext uri="{FF2B5EF4-FFF2-40B4-BE49-F238E27FC236}">
                <a16:creationId xmlns:a16="http://schemas.microsoft.com/office/drawing/2014/main" id="{EFF1CD7A-2DC9-0429-2042-00D19F745273}"/>
              </a:ext>
            </a:extLst>
          </p:cNvPr>
          <p:cNvSpPr>
            <a:spLocks noGrp="1"/>
          </p:cNvSpPr>
          <p:nvPr>
            <p:ph type="pic" sz="quarter" idx="76"/>
          </p:nvPr>
        </p:nvSpPr>
        <p:spPr>
          <a:xfrm flipH="1">
            <a:off x="3275618" y="1758005"/>
            <a:ext cx="2666999" cy="2748523"/>
          </a:xfrm>
          <a:prstGeom prst="roundRect">
            <a:avLst>
              <a:gd name="adj" fmla="val 2539"/>
            </a:avLst>
          </a:prstGeom>
          <a:solidFill>
            <a:schemeClr val="bg2"/>
          </a:solidFill>
        </p:spPr>
        <p:txBody>
          <a:bodyPr/>
          <a:lstStyle>
            <a:lvl1pPr>
              <a:defRPr>
                <a:latin typeface="+mn-lt"/>
              </a:defRPr>
            </a:lvl1pPr>
          </a:lstStyle>
          <a:p>
            <a:r>
              <a:rPr lang="en-US"/>
              <a:t>Click icon to add picture</a:t>
            </a:r>
          </a:p>
        </p:txBody>
      </p:sp>
      <p:sp>
        <p:nvSpPr>
          <p:cNvPr id="20" name="Picture Placeholder 50">
            <a:extLst>
              <a:ext uri="{FF2B5EF4-FFF2-40B4-BE49-F238E27FC236}">
                <a16:creationId xmlns:a16="http://schemas.microsoft.com/office/drawing/2014/main" id="{AF907D19-3C2C-61CA-5FAD-498351EDFDA6}"/>
              </a:ext>
            </a:extLst>
          </p:cNvPr>
          <p:cNvSpPr>
            <a:spLocks noGrp="1"/>
          </p:cNvSpPr>
          <p:nvPr>
            <p:ph type="pic" sz="quarter" idx="77"/>
          </p:nvPr>
        </p:nvSpPr>
        <p:spPr>
          <a:xfrm flipH="1">
            <a:off x="6248399" y="1758005"/>
            <a:ext cx="2666999" cy="2748523"/>
          </a:xfrm>
          <a:prstGeom prst="roundRect">
            <a:avLst>
              <a:gd name="adj" fmla="val 2539"/>
            </a:avLst>
          </a:prstGeom>
          <a:solidFill>
            <a:schemeClr val="bg2"/>
          </a:solidFill>
        </p:spPr>
        <p:txBody>
          <a:bodyPr/>
          <a:lstStyle>
            <a:lvl1pPr>
              <a:defRPr>
                <a:latin typeface="+mn-lt"/>
              </a:defRPr>
            </a:lvl1pPr>
          </a:lstStyle>
          <a:p>
            <a:r>
              <a:rPr lang="en-US"/>
              <a:t>Click icon to add picture</a:t>
            </a:r>
          </a:p>
        </p:txBody>
      </p:sp>
      <p:sp>
        <p:nvSpPr>
          <p:cNvPr id="21" name="Picture Placeholder 50">
            <a:extLst>
              <a:ext uri="{FF2B5EF4-FFF2-40B4-BE49-F238E27FC236}">
                <a16:creationId xmlns:a16="http://schemas.microsoft.com/office/drawing/2014/main" id="{A95EDDFD-81FE-BB5B-C823-DDDE109005B1}"/>
              </a:ext>
            </a:extLst>
          </p:cNvPr>
          <p:cNvSpPr>
            <a:spLocks noGrp="1"/>
          </p:cNvSpPr>
          <p:nvPr>
            <p:ph type="pic" sz="quarter" idx="78"/>
          </p:nvPr>
        </p:nvSpPr>
        <p:spPr>
          <a:xfrm flipH="1">
            <a:off x="9220199" y="1758005"/>
            <a:ext cx="2666999" cy="2748523"/>
          </a:xfrm>
          <a:prstGeom prst="roundRect">
            <a:avLst>
              <a:gd name="adj" fmla="val 2539"/>
            </a:avLst>
          </a:prstGeom>
          <a:solidFill>
            <a:schemeClr val="bg2"/>
          </a:solidFill>
        </p:spPr>
        <p:txBody>
          <a:bodyPr/>
          <a:lstStyle>
            <a:lvl1pPr>
              <a:defRPr>
                <a:latin typeface="+mn-lt"/>
              </a:defRPr>
            </a:lvl1pPr>
          </a:lstStyle>
          <a:p>
            <a:r>
              <a:rPr lang="en-US"/>
              <a:t>Click icon to add picture</a:t>
            </a:r>
          </a:p>
        </p:txBody>
      </p:sp>
      <p:sp>
        <p:nvSpPr>
          <p:cNvPr id="18" name="TextBox 17">
            <a:extLst>
              <a:ext uri="{FF2B5EF4-FFF2-40B4-BE49-F238E27FC236}">
                <a16:creationId xmlns:a16="http://schemas.microsoft.com/office/drawing/2014/main" id="{3A2235FC-2BFF-D2F6-B24B-8A0CB7A0369D}"/>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2B660F"/>
                </a:solidFill>
                <a:latin typeface="+mn-lt"/>
              </a:rPr>
              <a:t>CONFIDENTIAL</a:t>
            </a:r>
          </a:p>
        </p:txBody>
      </p:sp>
    </p:spTree>
    <p:extLst>
      <p:ext uri="{BB962C8B-B14F-4D97-AF65-F5344CB8AC3E}">
        <p14:creationId xmlns:p14="http://schemas.microsoft.com/office/powerpoint/2010/main" val="20554811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537FC017-FD30-8CAD-4CE5-25D80AE47CA4}"/>
              </a:ext>
            </a:extLst>
          </p:cNvPr>
          <p:cNvSpPr>
            <a:spLocks noGrp="1"/>
          </p:cNvSpPr>
          <p:nvPr>
            <p:ph type="pic" sz="quarter" idx="65"/>
          </p:nvPr>
        </p:nvSpPr>
        <p:spPr>
          <a:xfrm flipH="1">
            <a:off x="304798" y="1758005"/>
            <a:ext cx="2666999" cy="2748523"/>
          </a:xfrm>
          <a:prstGeom prst="roundRect">
            <a:avLst>
              <a:gd name="adj" fmla="val 2539"/>
            </a:avLst>
          </a:prstGeom>
          <a:solidFill>
            <a:schemeClr val="bg2"/>
          </a:solidFill>
        </p:spPr>
        <p:txBody>
          <a:bodyPr/>
          <a:lstStyle>
            <a:lvl1pPr>
              <a:defRPr>
                <a:latin typeface="+mn-lt"/>
              </a:defRPr>
            </a:lvl1pPr>
          </a:lstStyle>
          <a:p>
            <a:r>
              <a:rPr lang="en-US"/>
              <a:t>Click icon to add picture</a:t>
            </a:r>
          </a:p>
        </p:txBody>
      </p:sp>
      <p:grpSp>
        <p:nvGrpSpPr>
          <p:cNvPr id="2" name="Group 1">
            <a:extLst>
              <a:ext uri="{FF2B5EF4-FFF2-40B4-BE49-F238E27FC236}">
                <a16:creationId xmlns:a16="http://schemas.microsoft.com/office/drawing/2014/main" id="{7C7B55C6-9358-8E58-00C2-C14F1377BF17}"/>
              </a:ext>
            </a:extLst>
          </p:cNvPr>
          <p:cNvGrpSpPr/>
          <p:nvPr userDrawn="1"/>
        </p:nvGrpSpPr>
        <p:grpSpPr>
          <a:xfrm>
            <a:off x="0" y="-1204486"/>
            <a:ext cx="12192000" cy="942190"/>
            <a:chOff x="22178" y="-2107474"/>
            <a:chExt cx="12173146" cy="1410050"/>
          </a:xfrm>
        </p:grpSpPr>
        <p:sp>
          <p:nvSpPr>
            <p:cNvPr id="3" name="Rectangle 2">
              <a:extLst>
                <a:ext uri="{FF2B5EF4-FFF2-40B4-BE49-F238E27FC236}">
                  <a16:creationId xmlns:a16="http://schemas.microsoft.com/office/drawing/2014/main" id="{485E9FA6-3D84-E27D-B517-6D4AD0DE8C0E}"/>
                </a:ext>
              </a:extLst>
            </p:cNvPr>
            <p:cNvSpPr/>
            <p:nvPr userDrawn="1"/>
          </p:nvSpPr>
          <p:spPr>
            <a:xfrm>
              <a:off x="22178" y="-2107474"/>
              <a:ext cx="2433029" cy="470017"/>
            </a:xfrm>
            <a:prstGeom prst="rect">
              <a:avLst/>
            </a:prstGeom>
            <a:solidFill>
              <a:srgbClr val="A6C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4" name="Rectangle 3">
              <a:extLst>
                <a:ext uri="{FF2B5EF4-FFF2-40B4-BE49-F238E27FC236}">
                  <a16:creationId xmlns:a16="http://schemas.microsoft.com/office/drawing/2014/main" id="{E436AEB2-62DD-C07E-A65C-BB2CE83BD951}"/>
                </a:ext>
              </a:extLst>
            </p:cNvPr>
            <p:cNvSpPr/>
            <p:nvPr userDrawn="1"/>
          </p:nvSpPr>
          <p:spPr>
            <a:xfrm>
              <a:off x="2461791" y="-2107474"/>
              <a:ext cx="2433029" cy="470017"/>
            </a:xfrm>
            <a:prstGeom prst="rect">
              <a:avLst/>
            </a:prstGeom>
            <a:solidFill>
              <a:srgbClr val="71A8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5" name="Rectangle 4">
              <a:extLst>
                <a:ext uri="{FF2B5EF4-FFF2-40B4-BE49-F238E27FC236}">
                  <a16:creationId xmlns:a16="http://schemas.microsoft.com/office/drawing/2014/main" id="{6519411C-315A-BF8D-CC69-BD24F430DD3A}"/>
                </a:ext>
              </a:extLst>
            </p:cNvPr>
            <p:cNvSpPr/>
            <p:nvPr userDrawn="1"/>
          </p:nvSpPr>
          <p:spPr>
            <a:xfrm>
              <a:off x="4890575" y="-2107474"/>
              <a:ext cx="2433029" cy="470017"/>
            </a:xfrm>
            <a:prstGeom prst="rect">
              <a:avLst/>
            </a:prstGeom>
            <a:solidFill>
              <a:srgbClr val="3680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6" name="Rectangle 5">
              <a:extLst>
                <a:ext uri="{FF2B5EF4-FFF2-40B4-BE49-F238E27FC236}">
                  <a16:creationId xmlns:a16="http://schemas.microsoft.com/office/drawing/2014/main" id="{C8DE2C42-BF16-EA8A-B384-FC2497D8D709}"/>
                </a:ext>
              </a:extLst>
            </p:cNvPr>
            <p:cNvSpPr/>
            <p:nvPr userDrawn="1"/>
          </p:nvSpPr>
          <p:spPr>
            <a:xfrm>
              <a:off x="7329267" y="-2107474"/>
              <a:ext cx="2433029" cy="470017"/>
            </a:xfrm>
            <a:prstGeom prst="rect">
              <a:avLst/>
            </a:prstGeom>
            <a:solidFill>
              <a:srgbClr val="1457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7" name="Rectangle 6">
              <a:extLst>
                <a:ext uri="{FF2B5EF4-FFF2-40B4-BE49-F238E27FC236}">
                  <a16:creationId xmlns:a16="http://schemas.microsoft.com/office/drawing/2014/main" id="{6EC0075A-DC41-F1A3-6CDD-124E30F125F2}"/>
                </a:ext>
              </a:extLst>
            </p:cNvPr>
            <p:cNvSpPr/>
            <p:nvPr userDrawn="1"/>
          </p:nvSpPr>
          <p:spPr>
            <a:xfrm>
              <a:off x="9762295" y="-2107474"/>
              <a:ext cx="2433029" cy="470017"/>
            </a:xfrm>
            <a:prstGeom prst="rect">
              <a:avLst/>
            </a:prstGeom>
            <a:solidFill>
              <a:srgbClr val="0235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8" name="Rectangle 7">
              <a:extLst>
                <a:ext uri="{FF2B5EF4-FFF2-40B4-BE49-F238E27FC236}">
                  <a16:creationId xmlns:a16="http://schemas.microsoft.com/office/drawing/2014/main" id="{D79196B2-5DF5-54FE-0F8A-BAC8DC13E744}"/>
                </a:ext>
              </a:extLst>
            </p:cNvPr>
            <p:cNvSpPr/>
            <p:nvPr userDrawn="1"/>
          </p:nvSpPr>
          <p:spPr>
            <a:xfrm>
              <a:off x="22178" y="-1637456"/>
              <a:ext cx="2433029" cy="470016"/>
            </a:xfrm>
            <a:prstGeom prst="rect">
              <a:avLst/>
            </a:prstGeom>
            <a:solidFill>
              <a:srgbClr val="BFDE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9" name="Rectangle 8">
              <a:extLst>
                <a:ext uri="{FF2B5EF4-FFF2-40B4-BE49-F238E27FC236}">
                  <a16:creationId xmlns:a16="http://schemas.microsoft.com/office/drawing/2014/main" id="{38F349C0-B2C2-D622-6691-2A7181002A93}"/>
                </a:ext>
              </a:extLst>
            </p:cNvPr>
            <p:cNvSpPr/>
            <p:nvPr userDrawn="1"/>
          </p:nvSpPr>
          <p:spPr>
            <a:xfrm>
              <a:off x="2461791" y="-1637456"/>
              <a:ext cx="2433029" cy="470016"/>
            </a:xfrm>
            <a:prstGeom prst="rect">
              <a:avLst/>
            </a:prstGeom>
            <a:solidFill>
              <a:srgbClr val="8DBD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0" name="Rectangle 9">
              <a:extLst>
                <a:ext uri="{FF2B5EF4-FFF2-40B4-BE49-F238E27FC236}">
                  <a16:creationId xmlns:a16="http://schemas.microsoft.com/office/drawing/2014/main" id="{EA52959D-6B0B-C865-9005-E3F7527DC743}"/>
                </a:ext>
              </a:extLst>
            </p:cNvPr>
            <p:cNvSpPr/>
            <p:nvPr userDrawn="1"/>
          </p:nvSpPr>
          <p:spPr>
            <a:xfrm>
              <a:off x="4890575" y="-1637456"/>
              <a:ext cx="2433029" cy="470016"/>
            </a:xfrm>
            <a:prstGeom prst="rect">
              <a:avLst/>
            </a:prstGeom>
            <a:solidFill>
              <a:srgbClr val="5D91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1" name="Rectangle 10">
              <a:extLst>
                <a:ext uri="{FF2B5EF4-FFF2-40B4-BE49-F238E27FC236}">
                  <a16:creationId xmlns:a16="http://schemas.microsoft.com/office/drawing/2014/main" id="{41F3BCC0-80AF-FCEE-70D4-7A206B5B85BB}"/>
                </a:ext>
              </a:extLst>
            </p:cNvPr>
            <p:cNvSpPr/>
            <p:nvPr userDrawn="1"/>
          </p:nvSpPr>
          <p:spPr>
            <a:xfrm>
              <a:off x="7329267" y="-1637456"/>
              <a:ext cx="2433029" cy="470016"/>
            </a:xfrm>
            <a:prstGeom prst="rect">
              <a:avLst/>
            </a:prstGeom>
            <a:solidFill>
              <a:srgbClr val="2B66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2" name="Rectangle 11">
              <a:extLst>
                <a:ext uri="{FF2B5EF4-FFF2-40B4-BE49-F238E27FC236}">
                  <a16:creationId xmlns:a16="http://schemas.microsoft.com/office/drawing/2014/main" id="{E2B5DB35-F8CF-AAC9-1257-2A1DD4A53748}"/>
                </a:ext>
              </a:extLst>
            </p:cNvPr>
            <p:cNvSpPr/>
            <p:nvPr userDrawn="1"/>
          </p:nvSpPr>
          <p:spPr>
            <a:xfrm>
              <a:off x="9762295" y="-1637456"/>
              <a:ext cx="2433029" cy="470016"/>
            </a:xfrm>
            <a:prstGeom prst="rect">
              <a:avLst/>
            </a:prstGeom>
            <a:solidFill>
              <a:srgbClr val="0F44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3" name="Rectangle 12">
              <a:extLst>
                <a:ext uri="{FF2B5EF4-FFF2-40B4-BE49-F238E27FC236}">
                  <a16:creationId xmlns:a16="http://schemas.microsoft.com/office/drawing/2014/main" id="{E127FDED-A225-51DB-E21D-839D75314167}"/>
                </a:ext>
              </a:extLst>
            </p:cNvPr>
            <p:cNvSpPr/>
            <p:nvPr userDrawn="1"/>
          </p:nvSpPr>
          <p:spPr>
            <a:xfrm>
              <a:off x="28763" y="-1167440"/>
              <a:ext cx="2433029" cy="470016"/>
            </a:xfrm>
            <a:prstGeom prst="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4" name="Rectangle 13">
              <a:extLst>
                <a:ext uri="{FF2B5EF4-FFF2-40B4-BE49-F238E27FC236}">
                  <a16:creationId xmlns:a16="http://schemas.microsoft.com/office/drawing/2014/main" id="{F53F1863-9E79-1D89-857D-648067DA97FD}"/>
                </a:ext>
              </a:extLst>
            </p:cNvPr>
            <p:cNvSpPr/>
            <p:nvPr userDrawn="1"/>
          </p:nvSpPr>
          <p:spPr>
            <a:xfrm>
              <a:off x="2461791" y="-1167440"/>
              <a:ext cx="2433029" cy="470016"/>
            </a:xfrm>
            <a:prstGeom prst="rect">
              <a:avLst/>
            </a:prstGeom>
            <a:solidFill>
              <a:srgbClr val="FBCB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5" name="Rectangle 14">
              <a:extLst>
                <a:ext uri="{FF2B5EF4-FFF2-40B4-BE49-F238E27FC236}">
                  <a16:creationId xmlns:a16="http://schemas.microsoft.com/office/drawing/2014/main" id="{4D1AD903-2702-1C89-2F48-14BF92F343AB}"/>
                </a:ext>
              </a:extLst>
            </p:cNvPr>
            <p:cNvSpPr/>
            <p:nvPr userDrawn="1"/>
          </p:nvSpPr>
          <p:spPr>
            <a:xfrm>
              <a:off x="4890575" y="-1167440"/>
              <a:ext cx="2433029" cy="470016"/>
            </a:xfrm>
            <a:prstGeom prst="rect">
              <a:avLst/>
            </a:prstGeom>
            <a:solidFill>
              <a:srgbClr val="EC9F0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6" name="Rectangle 15">
              <a:extLst>
                <a:ext uri="{FF2B5EF4-FFF2-40B4-BE49-F238E27FC236}">
                  <a16:creationId xmlns:a16="http://schemas.microsoft.com/office/drawing/2014/main" id="{2FAF5738-C2D7-D247-30E0-38A0AEEDF1F8}"/>
                </a:ext>
              </a:extLst>
            </p:cNvPr>
            <p:cNvSpPr/>
            <p:nvPr userDrawn="1"/>
          </p:nvSpPr>
          <p:spPr>
            <a:xfrm>
              <a:off x="7329267" y="-1167440"/>
              <a:ext cx="2433029" cy="470016"/>
            </a:xfrm>
            <a:prstGeom prst="rect">
              <a:avLst/>
            </a:prstGeom>
            <a:solidFill>
              <a:srgbClr val="C673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7" name="Rectangle 16">
              <a:extLst>
                <a:ext uri="{FF2B5EF4-FFF2-40B4-BE49-F238E27FC236}">
                  <a16:creationId xmlns:a16="http://schemas.microsoft.com/office/drawing/2014/main" id="{051E090A-7E19-9566-EE3E-9452179E547A}"/>
                </a:ext>
              </a:extLst>
            </p:cNvPr>
            <p:cNvSpPr/>
            <p:nvPr userDrawn="1"/>
          </p:nvSpPr>
          <p:spPr>
            <a:xfrm>
              <a:off x="9762295" y="-1167440"/>
              <a:ext cx="2433029" cy="470016"/>
            </a:xfrm>
            <a:prstGeom prst="rect">
              <a:avLst/>
            </a:prstGeom>
            <a:solidFill>
              <a:srgbClr val="954F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grpSp>
      <p:sp>
        <p:nvSpPr>
          <p:cNvPr id="33" name="Title 32">
            <a:extLst>
              <a:ext uri="{FF2B5EF4-FFF2-40B4-BE49-F238E27FC236}">
                <a16:creationId xmlns:a16="http://schemas.microsoft.com/office/drawing/2014/main" id="{E6EB829B-5FA6-6B42-8FA7-1A3386A996C7}"/>
              </a:ext>
            </a:extLst>
          </p:cNvPr>
          <p:cNvSpPr>
            <a:spLocks noGrp="1"/>
          </p:cNvSpPr>
          <p:nvPr>
            <p:ph type="title"/>
          </p:nvPr>
        </p:nvSpPr>
        <p:spPr/>
        <p:txBody>
          <a:bodyPr/>
          <a:lstStyle>
            <a:lvl1pPr>
              <a:defRPr>
                <a:solidFill>
                  <a:srgbClr val="5D910D"/>
                </a:solidFill>
              </a:defRPr>
            </a:lvl1pPr>
          </a:lstStyle>
          <a:p>
            <a:r>
              <a:rPr lang="en-US"/>
              <a:t>Click to edit Master title style</a:t>
            </a:r>
          </a:p>
        </p:txBody>
      </p:sp>
      <p:sp>
        <p:nvSpPr>
          <p:cNvPr id="35" name="Text Placeholder 3">
            <a:extLst>
              <a:ext uri="{FF2B5EF4-FFF2-40B4-BE49-F238E27FC236}">
                <a16:creationId xmlns:a16="http://schemas.microsoft.com/office/drawing/2014/main" id="{F835043F-7272-9648-C104-DD184A0C159C}"/>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36" name="TextBox 35">
            <a:extLst>
              <a:ext uri="{FF2B5EF4-FFF2-40B4-BE49-F238E27FC236}">
                <a16:creationId xmlns:a16="http://schemas.microsoft.com/office/drawing/2014/main" id="{EAFA24E3-CC81-87D8-7928-6999AC781044}"/>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5D910D"/>
                </a:solidFill>
                <a:latin typeface="+mn-lt"/>
              </a:rPr>
              <a:pPr algn="r"/>
              <a:t>‹#›</a:t>
            </a:fld>
            <a:endParaRPr lang="en-US" sz="1350">
              <a:solidFill>
                <a:srgbClr val="5D910D"/>
              </a:solidFill>
              <a:latin typeface="+mn-lt"/>
            </a:endParaRPr>
          </a:p>
        </p:txBody>
      </p:sp>
      <p:sp>
        <p:nvSpPr>
          <p:cNvPr id="55" name="Text Placeholder 12">
            <a:extLst>
              <a:ext uri="{FF2B5EF4-FFF2-40B4-BE49-F238E27FC236}">
                <a16:creationId xmlns:a16="http://schemas.microsoft.com/office/drawing/2014/main" id="{9D0BE002-61F2-486B-D1AA-E45F1F799B65}"/>
              </a:ext>
            </a:extLst>
          </p:cNvPr>
          <p:cNvSpPr>
            <a:spLocks noGrp="1"/>
          </p:cNvSpPr>
          <p:nvPr>
            <p:ph type="body" sz="quarter" idx="69" hasCustomPrompt="1"/>
          </p:nvPr>
        </p:nvSpPr>
        <p:spPr>
          <a:xfrm>
            <a:off x="300925" y="4819067"/>
            <a:ext cx="2667000" cy="321782"/>
          </a:xfrm>
        </p:spPr>
        <p:txBody>
          <a:bodyPr lIns="0" rIns="0"/>
          <a:lstStyle>
            <a:lvl1pPr>
              <a:buClr>
                <a:schemeClr val="tx2"/>
              </a:buClr>
              <a:defRPr sz="2000" b="0" i="0">
                <a:solidFill>
                  <a:srgbClr val="5D910D"/>
                </a:solidFill>
                <a:latin typeface="+mj-lt"/>
                <a:cs typeface="Univers Condensed" panose="020F0502020204030204" pitchFamily="34" charset="0"/>
              </a:defRPr>
            </a:lvl1pPr>
            <a:lvl2pPr>
              <a:buClr>
                <a:schemeClr val="tx2"/>
              </a:buClr>
              <a:defRPr sz="1200">
                <a:solidFill>
                  <a:schemeClr val="tx2"/>
                </a:solidFill>
              </a:defRPr>
            </a:lvl2pPr>
            <a:lvl3pPr>
              <a:defRPr sz="1100">
                <a:solidFill>
                  <a:schemeClr val="tx2"/>
                </a:solidFill>
              </a:defRPr>
            </a:lvl3pPr>
            <a:lvl4pPr>
              <a:defRPr sz="1050">
                <a:solidFill>
                  <a:schemeClr val="tx2"/>
                </a:solidFill>
              </a:defRPr>
            </a:lvl4pPr>
            <a:lvl5pPr>
              <a:defRPr sz="1000">
                <a:solidFill>
                  <a:schemeClr val="tx2"/>
                </a:solidFill>
              </a:defRPr>
            </a:lvl5pPr>
          </a:lstStyle>
          <a:p>
            <a:pPr lvl="0"/>
            <a:r>
              <a:rPr lang="en-US"/>
              <a:t>CLICK TO EDIT</a:t>
            </a:r>
          </a:p>
        </p:txBody>
      </p:sp>
      <p:sp>
        <p:nvSpPr>
          <p:cNvPr id="58" name="Content Placeholder 6">
            <a:extLst>
              <a:ext uri="{FF2B5EF4-FFF2-40B4-BE49-F238E27FC236}">
                <a16:creationId xmlns:a16="http://schemas.microsoft.com/office/drawing/2014/main" id="{D21ACEAE-88C0-DA4F-BDF1-334768A557FD}"/>
              </a:ext>
            </a:extLst>
          </p:cNvPr>
          <p:cNvSpPr>
            <a:spLocks noGrp="1"/>
          </p:cNvSpPr>
          <p:nvPr>
            <p:ph sz="quarter" idx="12" hasCustomPrompt="1"/>
          </p:nvPr>
        </p:nvSpPr>
        <p:spPr>
          <a:xfrm>
            <a:off x="304800" y="5134654"/>
            <a:ext cx="2663125" cy="504145"/>
          </a:xfrm>
        </p:spPr>
        <p:txBody>
          <a:bodyPr/>
          <a:lstStyle>
            <a:lvl1pPr>
              <a:defRPr sz="1400">
                <a:solidFill>
                  <a:srgbClr val="2B660F"/>
                </a:solidFill>
                <a:latin typeface="+mn-lt"/>
              </a:defRPr>
            </a:lvl1pPr>
            <a:lvl2pPr marL="0" indent="0">
              <a:buNone/>
              <a:defRPr>
                <a:solidFill>
                  <a:srgbClr val="2B660F"/>
                </a:solidFill>
                <a:latin typeface="+mn-lt"/>
              </a:defRPr>
            </a:lvl2pPr>
          </a:lstStyle>
          <a:p>
            <a:pPr lvl="0"/>
            <a:r>
              <a:rPr lang="en-US"/>
              <a:t>Edit Master text styles</a:t>
            </a:r>
          </a:p>
          <a:p>
            <a:pPr lvl="1"/>
            <a:endParaRPr lang="en-US"/>
          </a:p>
        </p:txBody>
      </p:sp>
      <p:sp>
        <p:nvSpPr>
          <p:cNvPr id="59" name="Text Placeholder 12">
            <a:extLst>
              <a:ext uri="{FF2B5EF4-FFF2-40B4-BE49-F238E27FC236}">
                <a16:creationId xmlns:a16="http://schemas.microsoft.com/office/drawing/2014/main" id="{3B15ABFF-D907-AA0C-242D-4BDB006B4F8D}"/>
              </a:ext>
            </a:extLst>
          </p:cNvPr>
          <p:cNvSpPr>
            <a:spLocks noGrp="1"/>
          </p:cNvSpPr>
          <p:nvPr>
            <p:ph type="body" sz="quarter" idx="70" hasCustomPrompt="1"/>
          </p:nvPr>
        </p:nvSpPr>
        <p:spPr>
          <a:xfrm>
            <a:off x="3275618" y="4819067"/>
            <a:ext cx="2667000" cy="321782"/>
          </a:xfrm>
        </p:spPr>
        <p:txBody>
          <a:bodyPr lIns="0" rIns="0"/>
          <a:lstStyle>
            <a:lvl1pPr>
              <a:buClr>
                <a:schemeClr val="tx2"/>
              </a:buClr>
              <a:defRPr sz="2000" b="0" i="0">
                <a:solidFill>
                  <a:srgbClr val="5D910D"/>
                </a:solidFill>
                <a:latin typeface="+mj-lt"/>
                <a:cs typeface="Univers Condensed" panose="020F0502020204030204" pitchFamily="34" charset="0"/>
              </a:defRPr>
            </a:lvl1pPr>
            <a:lvl2pPr>
              <a:buClr>
                <a:schemeClr val="tx2"/>
              </a:buClr>
              <a:defRPr sz="1200">
                <a:solidFill>
                  <a:schemeClr val="tx2"/>
                </a:solidFill>
              </a:defRPr>
            </a:lvl2pPr>
            <a:lvl3pPr>
              <a:defRPr sz="1100">
                <a:solidFill>
                  <a:schemeClr val="tx2"/>
                </a:solidFill>
              </a:defRPr>
            </a:lvl3pPr>
            <a:lvl4pPr>
              <a:defRPr sz="1050">
                <a:solidFill>
                  <a:schemeClr val="tx2"/>
                </a:solidFill>
              </a:defRPr>
            </a:lvl4pPr>
            <a:lvl5pPr>
              <a:defRPr sz="1000">
                <a:solidFill>
                  <a:schemeClr val="tx2"/>
                </a:solidFill>
              </a:defRPr>
            </a:lvl5pPr>
          </a:lstStyle>
          <a:p>
            <a:pPr lvl="0"/>
            <a:r>
              <a:rPr lang="en-US"/>
              <a:t>CLICK TO EDIT</a:t>
            </a:r>
          </a:p>
        </p:txBody>
      </p:sp>
      <p:sp>
        <p:nvSpPr>
          <p:cNvPr id="60" name="Content Placeholder 6">
            <a:extLst>
              <a:ext uri="{FF2B5EF4-FFF2-40B4-BE49-F238E27FC236}">
                <a16:creationId xmlns:a16="http://schemas.microsoft.com/office/drawing/2014/main" id="{8791876A-46E3-F7C2-CBF8-508C7613B3F6}"/>
              </a:ext>
            </a:extLst>
          </p:cNvPr>
          <p:cNvSpPr>
            <a:spLocks noGrp="1"/>
          </p:cNvSpPr>
          <p:nvPr>
            <p:ph sz="quarter" idx="71" hasCustomPrompt="1"/>
          </p:nvPr>
        </p:nvSpPr>
        <p:spPr>
          <a:xfrm>
            <a:off x="3279493" y="5134654"/>
            <a:ext cx="2663125" cy="504145"/>
          </a:xfrm>
        </p:spPr>
        <p:txBody>
          <a:bodyPr/>
          <a:lstStyle>
            <a:lvl1pPr>
              <a:defRPr sz="1400">
                <a:solidFill>
                  <a:srgbClr val="2B660F"/>
                </a:solidFill>
                <a:latin typeface="+mn-lt"/>
              </a:defRPr>
            </a:lvl1pPr>
            <a:lvl2pPr marL="0" indent="0">
              <a:buNone/>
              <a:defRPr>
                <a:solidFill>
                  <a:srgbClr val="2B660F"/>
                </a:solidFill>
                <a:latin typeface="+mn-lt"/>
              </a:defRPr>
            </a:lvl2pPr>
          </a:lstStyle>
          <a:p>
            <a:pPr lvl="0"/>
            <a:r>
              <a:rPr lang="en-US"/>
              <a:t>Edit Master text styles</a:t>
            </a:r>
          </a:p>
          <a:p>
            <a:pPr lvl="1"/>
            <a:endParaRPr lang="en-US"/>
          </a:p>
        </p:txBody>
      </p:sp>
      <p:sp>
        <p:nvSpPr>
          <p:cNvPr id="61" name="Text Placeholder 12">
            <a:extLst>
              <a:ext uri="{FF2B5EF4-FFF2-40B4-BE49-F238E27FC236}">
                <a16:creationId xmlns:a16="http://schemas.microsoft.com/office/drawing/2014/main" id="{0FCF8708-003E-3AF8-FE07-B856B38B66BC}"/>
              </a:ext>
            </a:extLst>
          </p:cNvPr>
          <p:cNvSpPr>
            <a:spLocks noGrp="1"/>
          </p:cNvSpPr>
          <p:nvPr>
            <p:ph type="body" sz="quarter" idx="72" hasCustomPrompt="1"/>
          </p:nvPr>
        </p:nvSpPr>
        <p:spPr>
          <a:xfrm>
            <a:off x="6248398" y="4819067"/>
            <a:ext cx="2667000" cy="321782"/>
          </a:xfrm>
        </p:spPr>
        <p:txBody>
          <a:bodyPr lIns="0" rIns="0"/>
          <a:lstStyle>
            <a:lvl1pPr>
              <a:buClr>
                <a:schemeClr val="tx2"/>
              </a:buClr>
              <a:defRPr sz="2000" b="0" i="0">
                <a:solidFill>
                  <a:srgbClr val="5D910D"/>
                </a:solidFill>
                <a:latin typeface="+mj-lt"/>
                <a:cs typeface="Univers Condensed" panose="020F0502020204030204" pitchFamily="34" charset="0"/>
              </a:defRPr>
            </a:lvl1pPr>
            <a:lvl2pPr>
              <a:buClr>
                <a:schemeClr val="tx2"/>
              </a:buClr>
              <a:defRPr sz="1200">
                <a:solidFill>
                  <a:schemeClr val="tx2"/>
                </a:solidFill>
              </a:defRPr>
            </a:lvl2pPr>
            <a:lvl3pPr>
              <a:defRPr sz="1100">
                <a:solidFill>
                  <a:schemeClr val="tx2"/>
                </a:solidFill>
              </a:defRPr>
            </a:lvl3pPr>
            <a:lvl4pPr>
              <a:defRPr sz="1050">
                <a:solidFill>
                  <a:schemeClr val="tx2"/>
                </a:solidFill>
              </a:defRPr>
            </a:lvl4pPr>
            <a:lvl5pPr>
              <a:defRPr sz="1000">
                <a:solidFill>
                  <a:schemeClr val="tx2"/>
                </a:solidFill>
              </a:defRPr>
            </a:lvl5pPr>
          </a:lstStyle>
          <a:p>
            <a:pPr lvl="0"/>
            <a:r>
              <a:rPr lang="en-US"/>
              <a:t>CLICK TO EDIT</a:t>
            </a:r>
          </a:p>
        </p:txBody>
      </p:sp>
      <p:sp>
        <p:nvSpPr>
          <p:cNvPr id="62" name="Content Placeholder 6">
            <a:extLst>
              <a:ext uri="{FF2B5EF4-FFF2-40B4-BE49-F238E27FC236}">
                <a16:creationId xmlns:a16="http://schemas.microsoft.com/office/drawing/2014/main" id="{F29F0006-6518-94B5-F8DF-9567AE670120}"/>
              </a:ext>
            </a:extLst>
          </p:cNvPr>
          <p:cNvSpPr>
            <a:spLocks noGrp="1"/>
          </p:cNvSpPr>
          <p:nvPr>
            <p:ph sz="quarter" idx="73" hasCustomPrompt="1"/>
          </p:nvPr>
        </p:nvSpPr>
        <p:spPr>
          <a:xfrm>
            <a:off x="6252273" y="5134654"/>
            <a:ext cx="2663125" cy="504145"/>
          </a:xfrm>
        </p:spPr>
        <p:txBody>
          <a:bodyPr/>
          <a:lstStyle>
            <a:lvl1pPr>
              <a:defRPr sz="1400">
                <a:solidFill>
                  <a:srgbClr val="2B660F"/>
                </a:solidFill>
                <a:latin typeface="+mn-lt"/>
              </a:defRPr>
            </a:lvl1pPr>
            <a:lvl2pPr marL="0" indent="0">
              <a:buNone/>
              <a:defRPr>
                <a:solidFill>
                  <a:srgbClr val="2B660F"/>
                </a:solidFill>
                <a:latin typeface="+mn-lt"/>
              </a:defRPr>
            </a:lvl2pPr>
          </a:lstStyle>
          <a:p>
            <a:pPr lvl="0"/>
            <a:r>
              <a:rPr lang="en-US"/>
              <a:t>Edit Master text styles</a:t>
            </a:r>
          </a:p>
          <a:p>
            <a:pPr lvl="1"/>
            <a:endParaRPr lang="en-US"/>
          </a:p>
        </p:txBody>
      </p:sp>
      <p:sp>
        <p:nvSpPr>
          <p:cNvPr id="63" name="Text Placeholder 12">
            <a:extLst>
              <a:ext uri="{FF2B5EF4-FFF2-40B4-BE49-F238E27FC236}">
                <a16:creationId xmlns:a16="http://schemas.microsoft.com/office/drawing/2014/main" id="{B85EDDFD-1D95-77A6-DA9B-FC213DC4A318}"/>
              </a:ext>
            </a:extLst>
          </p:cNvPr>
          <p:cNvSpPr>
            <a:spLocks noGrp="1"/>
          </p:cNvSpPr>
          <p:nvPr>
            <p:ph type="body" sz="quarter" idx="74" hasCustomPrompt="1"/>
          </p:nvPr>
        </p:nvSpPr>
        <p:spPr>
          <a:xfrm>
            <a:off x="9223091" y="4819067"/>
            <a:ext cx="2667000" cy="321782"/>
          </a:xfrm>
        </p:spPr>
        <p:txBody>
          <a:bodyPr lIns="0" rIns="0"/>
          <a:lstStyle>
            <a:lvl1pPr>
              <a:buClr>
                <a:schemeClr val="tx2"/>
              </a:buClr>
              <a:defRPr sz="2000" b="0" i="0">
                <a:solidFill>
                  <a:srgbClr val="5D910D"/>
                </a:solidFill>
                <a:latin typeface="+mj-lt"/>
                <a:cs typeface="Univers Condensed" panose="020F0502020204030204" pitchFamily="34" charset="0"/>
              </a:defRPr>
            </a:lvl1pPr>
            <a:lvl2pPr>
              <a:buClr>
                <a:schemeClr val="tx2"/>
              </a:buClr>
              <a:defRPr sz="1200">
                <a:solidFill>
                  <a:schemeClr val="tx2"/>
                </a:solidFill>
              </a:defRPr>
            </a:lvl2pPr>
            <a:lvl3pPr>
              <a:defRPr sz="1100">
                <a:solidFill>
                  <a:schemeClr val="tx2"/>
                </a:solidFill>
              </a:defRPr>
            </a:lvl3pPr>
            <a:lvl4pPr>
              <a:defRPr sz="1050">
                <a:solidFill>
                  <a:schemeClr val="tx2"/>
                </a:solidFill>
              </a:defRPr>
            </a:lvl4pPr>
            <a:lvl5pPr>
              <a:defRPr sz="1000">
                <a:solidFill>
                  <a:schemeClr val="tx2"/>
                </a:solidFill>
              </a:defRPr>
            </a:lvl5pPr>
          </a:lstStyle>
          <a:p>
            <a:pPr lvl="0"/>
            <a:r>
              <a:rPr lang="en-US"/>
              <a:t>CLICK TO EDIT</a:t>
            </a:r>
          </a:p>
        </p:txBody>
      </p:sp>
      <p:sp>
        <p:nvSpPr>
          <p:cNvPr id="64" name="Content Placeholder 6">
            <a:extLst>
              <a:ext uri="{FF2B5EF4-FFF2-40B4-BE49-F238E27FC236}">
                <a16:creationId xmlns:a16="http://schemas.microsoft.com/office/drawing/2014/main" id="{9B42EBC3-56EE-F294-586B-FAD4A3AB9A23}"/>
              </a:ext>
            </a:extLst>
          </p:cNvPr>
          <p:cNvSpPr>
            <a:spLocks noGrp="1"/>
          </p:cNvSpPr>
          <p:nvPr>
            <p:ph sz="quarter" idx="75" hasCustomPrompt="1"/>
          </p:nvPr>
        </p:nvSpPr>
        <p:spPr>
          <a:xfrm>
            <a:off x="9226966" y="5134654"/>
            <a:ext cx="2663125" cy="504145"/>
          </a:xfrm>
        </p:spPr>
        <p:txBody>
          <a:bodyPr/>
          <a:lstStyle>
            <a:lvl1pPr>
              <a:defRPr sz="1400">
                <a:solidFill>
                  <a:srgbClr val="2B660F"/>
                </a:solidFill>
                <a:latin typeface="+mn-lt"/>
              </a:defRPr>
            </a:lvl1pPr>
            <a:lvl2pPr marL="0" indent="0">
              <a:buNone/>
              <a:defRPr>
                <a:solidFill>
                  <a:srgbClr val="2B660F"/>
                </a:solidFill>
                <a:latin typeface="+mn-lt"/>
              </a:defRPr>
            </a:lvl2pPr>
          </a:lstStyle>
          <a:p>
            <a:pPr lvl="0"/>
            <a:r>
              <a:rPr lang="en-US"/>
              <a:t>Edit Master text styles</a:t>
            </a:r>
          </a:p>
          <a:p>
            <a:pPr lvl="1"/>
            <a:endParaRPr lang="en-US"/>
          </a:p>
        </p:txBody>
      </p:sp>
      <p:sp>
        <p:nvSpPr>
          <p:cNvPr id="19" name="Picture Placeholder 50">
            <a:extLst>
              <a:ext uri="{FF2B5EF4-FFF2-40B4-BE49-F238E27FC236}">
                <a16:creationId xmlns:a16="http://schemas.microsoft.com/office/drawing/2014/main" id="{EFF1CD7A-2DC9-0429-2042-00D19F745273}"/>
              </a:ext>
            </a:extLst>
          </p:cNvPr>
          <p:cNvSpPr>
            <a:spLocks noGrp="1"/>
          </p:cNvSpPr>
          <p:nvPr>
            <p:ph type="pic" sz="quarter" idx="76"/>
          </p:nvPr>
        </p:nvSpPr>
        <p:spPr>
          <a:xfrm flipH="1">
            <a:off x="3275618" y="1758005"/>
            <a:ext cx="2666999" cy="2748523"/>
          </a:xfrm>
          <a:prstGeom prst="roundRect">
            <a:avLst>
              <a:gd name="adj" fmla="val 2539"/>
            </a:avLst>
          </a:prstGeom>
          <a:solidFill>
            <a:schemeClr val="bg2"/>
          </a:solidFill>
        </p:spPr>
        <p:txBody>
          <a:bodyPr/>
          <a:lstStyle>
            <a:lvl1pPr>
              <a:defRPr>
                <a:latin typeface="+mn-lt"/>
              </a:defRPr>
            </a:lvl1pPr>
          </a:lstStyle>
          <a:p>
            <a:r>
              <a:rPr lang="en-US"/>
              <a:t>Click icon to add picture</a:t>
            </a:r>
          </a:p>
        </p:txBody>
      </p:sp>
      <p:sp>
        <p:nvSpPr>
          <p:cNvPr id="20" name="Picture Placeholder 50">
            <a:extLst>
              <a:ext uri="{FF2B5EF4-FFF2-40B4-BE49-F238E27FC236}">
                <a16:creationId xmlns:a16="http://schemas.microsoft.com/office/drawing/2014/main" id="{AF907D19-3C2C-61CA-5FAD-498351EDFDA6}"/>
              </a:ext>
            </a:extLst>
          </p:cNvPr>
          <p:cNvSpPr>
            <a:spLocks noGrp="1"/>
          </p:cNvSpPr>
          <p:nvPr>
            <p:ph type="pic" sz="quarter" idx="77"/>
          </p:nvPr>
        </p:nvSpPr>
        <p:spPr>
          <a:xfrm flipH="1">
            <a:off x="6248399" y="1758005"/>
            <a:ext cx="2666999" cy="2748523"/>
          </a:xfrm>
          <a:prstGeom prst="roundRect">
            <a:avLst>
              <a:gd name="adj" fmla="val 2539"/>
            </a:avLst>
          </a:prstGeom>
          <a:solidFill>
            <a:schemeClr val="bg2"/>
          </a:solidFill>
        </p:spPr>
        <p:txBody>
          <a:bodyPr/>
          <a:lstStyle>
            <a:lvl1pPr>
              <a:defRPr>
                <a:latin typeface="+mn-lt"/>
              </a:defRPr>
            </a:lvl1pPr>
          </a:lstStyle>
          <a:p>
            <a:r>
              <a:rPr lang="en-US"/>
              <a:t>Click icon to add picture</a:t>
            </a:r>
          </a:p>
        </p:txBody>
      </p:sp>
      <p:sp>
        <p:nvSpPr>
          <p:cNvPr id="21" name="Picture Placeholder 50">
            <a:extLst>
              <a:ext uri="{FF2B5EF4-FFF2-40B4-BE49-F238E27FC236}">
                <a16:creationId xmlns:a16="http://schemas.microsoft.com/office/drawing/2014/main" id="{A95EDDFD-81FE-BB5B-C823-DDDE109005B1}"/>
              </a:ext>
            </a:extLst>
          </p:cNvPr>
          <p:cNvSpPr>
            <a:spLocks noGrp="1"/>
          </p:cNvSpPr>
          <p:nvPr>
            <p:ph type="pic" sz="quarter" idx="78"/>
          </p:nvPr>
        </p:nvSpPr>
        <p:spPr>
          <a:xfrm flipH="1">
            <a:off x="9220199" y="1758005"/>
            <a:ext cx="2666999" cy="2748523"/>
          </a:xfrm>
          <a:prstGeom prst="roundRect">
            <a:avLst>
              <a:gd name="adj" fmla="val 2539"/>
            </a:avLst>
          </a:prstGeom>
          <a:solidFill>
            <a:schemeClr val="bg2"/>
          </a:solidFill>
        </p:spPr>
        <p:txBody>
          <a:bodyPr/>
          <a:lstStyle>
            <a:lvl1pPr>
              <a:defRPr>
                <a:latin typeface="+mn-lt"/>
              </a:defRPr>
            </a:lvl1pPr>
          </a:lstStyle>
          <a:p>
            <a:r>
              <a:rPr lang="en-US"/>
              <a:t>Click icon to add picture</a:t>
            </a:r>
          </a:p>
        </p:txBody>
      </p:sp>
      <p:sp>
        <p:nvSpPr>
          <p:cNvPr id="18" name="TextBox 17">
            <a:extLst>
              <a:ext uri="{FF2B5EF4-FFF2-40B4-BE49-F238E27FC236}">
                <a16:creationId xmlns:a16="http://schemas.microsoft.com/office/drawing/2014/main" id="{2A561B79-09DB-0555-DF84-ED0F621263AB}"/>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5D910D"/>
                </a:solidFill>
                <a:latin typeface="+mn-lt"/>
              </a:rPr>
              <a:t>CONFIDENTIAL</a:t>
            </a:r>
          </a:p>
        </p:txBody>
      </p:sp>
    </p:spTree>
    <p:extLst>
      <p:ext uri="{BB962C8B-B14F-4D97-AF65-F5344CB8AC3E}">
        <p14:creationId xmlns:p14="http://schemas.microsoft.com/office/powerpoint/2010/main" val="13418517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2 Takeaways Drink">
    <p:bg>
      <p:bgPr>
        <a:solidFill>
          <a:schemeClr val="bg1"/>
        </a:solidFill>
        <a:effectLst/>
      </p:bgPr>
    </p:bg>
    <p:spTree>
      <p:nvGrpSpPr>
        <p:cNvPr id="1" name=""/>
        <p:cNvGrpSpPr/>
        <p:nvPr/>
      </p:nvGrpSpPr>
      <p:grpSpPr>
        <a:xfrm>
          <a:off x="0" y="0"/>
          <a:ext cx="0" cy="0"/>
          <a:chOff x="0" y="0"/>
          <a:chExt cx="0" cy="0"/>
        </a:xfrm>
      </p:grpSpPr>
      <p:sp>
        <p:nvSpPr>
          <p:cNvPr id="8" name="Text Placeholder 12">
            <a:extLst>
              <a:ext uri="{FF2B5EF4-FFF2-40B4-BE49-F238E27FC236}">
                <a16:creationId xmlns:a16="http://schemas.microsoft.com/office/drawing/2014/main" id="{D92DBAF2-7F04-EEB4-0E99-13B2CAF811B7}"/>
              </a:ext>
            </a:extLst>
          </p:cNvPr>
          <p:cNvSpPr>
            <a:spLocks noGrp="1"/>
          </p:cNvSpPr>
          <p:nvPr>
            <p:ph type="body" sz="quarter" idx="18"/>
          </p:nvPr>
        </p:nvSpPr>
        <p:spPr>
          <a:xfrm>
            <a:off x="6242613" y="1219200"/>
            <a:ext cx="5638800" cy="4419600"/>
          </a:xfrm>
          <a:prstGeom prst="roundRect">
            <a:avLst>
              <a:gd name="adj" fmla="val 2070"/>
            </a:avLst>
          </a:prstGeom>
          <a:solidFill>
            <a:srgbClr val="3680CE"/>
          </a:solidFill>
        </p:spPr>
        <p:txBody>
          <a:bodyPr anchor="ctr" anchorCtr="1"/>
          <a:lstStyle>
            <a:lvl1pPr>
              <a:defRPr sz="3200" b="1">
                <a:solidFill>
                  <a:schemeClr val="bg1"/>
                </a:solidFill>
                <a:latin typeface="+mn-lt"/>
              </a:defRPr>
            </a:lvl1pPr>
            <a:lvl2pPr marL="0" indent="0">
              <a:buNone/>
              <a:defRPr/>
            </a:lvl2pPr>
          </a:lstStyle>
          <a:p>
            <a:pPr lvl="0"/>
            <a:r>
              <a:rPr lang="en-US"/>
              <a:t>Click to edit Master text styles</a:t>
            </a:r>
          </a:p>
        </p:txBody>
      </p:sp>
      <p:sp>
        <p:nvSpPr>
          <p:cNvPr id="13" name="Text Placeholder 12">
            <a:extLst>
              <a:ext uri="{FF2B5EF4-FFF2-40B4-BE49-F238E27FC236}">
                <a16:creationId xmlns:a16="http://schemas.microsoft.com/office/drawing/2014/main" id="{E2407C83-F948-D687-213E-CC12FD27FA9E}"/>
              </a:ext>
            </a:extLst>
          </p:cNvPr>
          <p:cNvSpPr>
            <a:spLocks noGrp="1"/>
          </p:cNvSpPr>
          <p:nvPr>
            <p:ph type="body" sz="quarter" idx="16"/>
          </p:nvPr>
        </p:nvSpPr>
        <p:spPr>
          <a:xfrm>
            <a:off x="304800" y="1219200"/>
            <a:ext cx="5638800" cy="4419600"/>
          </a:xfrm>
          <a:prstGeom prst="roundRect">
            <a:avLst>
              <a:gd name="adj" fmla="val 2070"/>
            </a:avLst>
          </a:prstGeom>
          <a:solidFill>
            <a:srgbClr val="3680CE"/>
          </a:solidFill>
        </p:spPr>
        <p:txBody>
          <a:bodyPr anchor="ctr" anchorCtr="1"/>
          <a:lstStyle>
            <a:lvl1pPr>
              <a:defRPr sz="3200" b="1">
                <a:solidFill>
                  <a:schemeClr val="bg1"/>
                </a:solidFill>
                <a:latin typeface="+mn-lt"/>
              </a:defRPr>
            </a:lvl1pPr>
            <a:lvl2pPr marL="0" indent="0">
              <a:buNone/>
              <a:defRPr/>
            </a:lvl2pPr>
          </a:lstStyle>
          <a:p>
            <a:pPr lvl="0"/>
            <a:r>
              <a:rPr lang="en-US"/>
              <a:t>Click to edit Master text styles</a:t>
            </a:r>
          </a:p>
        </p:txBody>
      </p:sp>
      <p:sp>
        <p:nvSpPr>
          <p:cNvPr id="3" name="Footer Placeholder 2">
            <a:extLst>
              <a:ext uri="{FF2B5EF4-FFF2-40B4-BE49-F238E27FC236}">
                <a16:creationId xmlns:a16="http://schemas.microsoft.com/office/drawing/2014/main" id="{F1C18219-54B1-4D59-A8A1-7645862411ED}"/>
              </a:ext>
            </a:extLst>
          </p:cNvPr>
          <p:cNvSpPr>
            <a:spLocks noGrp="1"/>
          </p:cNvSpPr>
          <p:nvPr>
            <p:ph type="ftr" sz="quarter" idx="13"/>
          </p:nvPr>
        </p:nvSpPr>
        <p:spPr/>
        <p:txBody>
          <a:bodyPr/>
          <a:lstStyle>
            <a:lvl1pPr>
              <a:defRPr>
                <a:solidFill>
                  <a:schemeClr val="tx2"/>
                </a:solidFill>
                <a:latin typeface="+mn-lt"/>
              </a:defRPr>
            </a:lvl1pPr>
          </a:lstStyle>
          <a:p>
            <a:endParaRPr lang="en-US"/>
          </a:p>
        </p:txBody>
      </p:sp>
      <p:sp>
        <p:nvSpPr>
          <p:cNvPr id="5" name="Text Placeholder 3">
            <a:extLst>
              <a:ext uri="{FF2B5EF4-FFF2-40B4-BE49-F238E27FC236}">
                <a16:creationId xmlns:a16="http://schemas.microsoft.com/office/drawing/2014/main" id="{49AE6B21-F576-FEC1-4079-603B4AB92DEE}"/>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chemeClr val="tx2"/>
                </a:solidFill>
                <a:latin typeface="+mn-lt"/>
              </a:defRPr>
            </a:lvl1pPr>
          </a:lstStyle>
          <a:p>
            <a:pPr lvl="0"/>
            <a:r>
              <a:rPr lang="en-US"/>
              <a:t>Subtitle</a:t>
            </a:r>
          </a:p>
        </p:txBody>
      </p:sp>
      <p:sp>
        <p:nvSpPr>
          <p:cNvPr id="7" name="Title 1">
            <a:extLst>
              <a:ext uri="{FF2B5EF4-FFF2-40B4-BE49-F238E27FC236}">
                <a16:creationId xmlns:a16="http://schemas.microsoft.com/office/drawing/2014/main" id="{E74BD708-78CA-BD4B-1F5D-C41DD58C4183}"/>
              </a:ext>
            </a:extLst>
          </p:cNvPr>
          <p:cNvSpPr>
            <a:spLocks noGrp="1"/>
          </p:cNvSpPr>
          <p:nvPr>
            <p:ph type="title"/>
          </p:nvPr>
        </p:nvSpPr>
        <p:spPr>
          <a:xfrm>
            <a:off x="304799" y="248594"/>
            <a:ext cx="11582401" cy="475306"/>
          </a:xfrm>
        </p:spPr>
        <p:txBody>
          <a:bodyPr anchor="t" anchorCtr="0"/>
          <a:lstStyle>
            <a:lvl1pPr>
              <a:defRPr>
                <a:solidFill>
                  <a:schemeClr val="tx2"/>
                </a:solidFill>
              </a:defRPr>
            </a:lvl1pPr>
          </a:lstStyle>
          <a:p>
            <a:r>
              <a:rPr lang="en-US"/>
              <a:t>Click to edit Master title style</a:t>
            </a:r>
          </a:p>
        </p:txBody>
      </p:sp>
      <p:sp>
        <p:nvSpPr>
          <p:cNvPr id="4" name="TextBox 3">
            <a:extLst>
              <a:ext uri="{FF2B5EF4-FFF2-40B4-BE49-F238E27FC236}">
                <a16:creationId xmlns:a16="http://schemas.microsoft.com/office/drawing/2014/main" id="{3A484860-B7C8-63CB-6C1D-22A50F99ACF6}"/>
              </a:ext>
            </a:extLst>
          </p:cNvPr>
          <p:cNvSpPr txBox="1"/>
          <p:nvPr userDrawn="1"/>
        </p:nvSpPr>
        <p:spPr>
          <a:xfrm>
            <a:off x="963827" y="6561438"/>
            <a:ext cx="0" cy="0"/>
          </a:xfrm>
          <a:prstGeom prst="rect">
            <a:avLst/>
          </a:prstGeom>
          <a:noFill/>
        </p:spPr>
        <p:txBody>
          <a:bodyPr wrap="none" lIns="0" tIns="0" rIns="0" bIns="0" rtlCol="0">
            <a:noAutofit/>
          </a:bodyPr>
          <a:lstStyle/>
          <a:p>
            <a:pPr algn="l"/>
            <a:endParaRPr lang="en-US" sz="1600" err="1">
              <a:solidFill>
                <a:schemeClr val="tx2"/>
              </a:solidFill>
            </a:endParaRPr>
          </a:p>
        </p:txBody>
      </p:sp>
    </p:spTree>
    <p:extLst>
      <p:ext uri="{BB962C8B-B14F-4D97-AF65-F5344CB8AC3E}">
        <p14:creationId xmlns:p14="http://schemas.microsoft.com/office/powerpoint/2010/main" val="22841480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2 Takeaways Drink">
    <p:bg>
      <p:bgPr>
        <a:solidFill>
          <a:srgbClr val="145798"/>
        </a:solidFill>
        <a:effectLst/>
      </p:bgPr>
    </p:bg>
    <p:spTree>
      <p:nvGrpSpPr>
        <p:cNvPr id="1" name=""/>
        <p:cNvGrpSpPr/>
        <p:nvPr/>
      </p:nvGrpSpPr>
      <p:grpSpPr>
        <a:xfrm>
          <a:off x="0" y="0"/>
          <a:ext cx="0" cy="0"/>
          <a:chOff x="0" y="0"/>
          <a:chExt cx="0" cy="0"/>
        </a:xfrm>
      </p:grpSpPr>
      <p:sp>
        <p:nvSpPr>
          <p:cNvPr id="8" name="Text Placeholder 12">
            <a:extLst>
              <a:ext uri="{FF2B5EF4-FFF2-40B4-BE49-F238E27FC236}">
                <a16:creationId xmlns:a16="http://schemas.microsoft.com/office/drawing/2014/main" id="{D92DBAF2-7F04-EEB4-0E99-13B2CAF811B7}"/>
              </a:ext>
            </a:extLst>
          </p:cNvPr>
          <p:cNvSpPr>
            <a:spLocks noGrp="1"/>
          </p:cNvSpPr>
          <p:nvPr>
            <p:ph type="body" sz="quarter" idx="18"/>
          </p:nvPr>
        </p:nvSpPr>
        <p:spPr>
          <a:xfrm>
            <a:off x="6242613" y="1219200"/>
            <a:ext cx="5638800" cy="4419600"/>
          </a:xfrm>
          <a:prstGeom prst="roundRect">
            <a:avLst>
              <a:gd name="adj" fmla="val 2070"/>
            </a:avLst>
          </a:prstGeom>
          <a:solidFill>
            <a:srgbClr val="3680CE"/>
          </a:solidFill>
        </p:spPr>
        <p:txBody>
          <a:bodyPr anchor="ctr" anchorCtr="1"/>
          <a:lstStyle>
            <a:lvl1pPr>
              <a:defRPr sz="3200" b="1">
                <a:solidFill>
                  <a:schemeClr val="bg1"/>
                </a:solidFill>
                <a:latin typeface="+mn-lt"/>
              </a:defRPr>
            </a:lvl1pPr>
            <a:lvl2pPr marL="0" indent="0">
              <a:buNone/>
              <a:defRPr/>
            </a:lvl2pPr>
          </a:lstStyle>
          <a:p>
            <a:pPr lvl="0"/>
            <a:r>
              <a:rPr lang="en-US"/>
              <a:t>Click to edit Master text styles</a:t>
            </a:r>
          </a:p>
        </p:txBody>
      </p:sp>
      <p:sp>
        <p:nvSpPr>
          <p:cNvPr id="13" name="Text Placeholder 12">
            <a:extLst>
              <a:ext uri="{FF2B5EF4-FFF2-40B4-BE49-F238E27FC236}">
                <a16:creationId xmlns:a16="http://schemas.microsoft.com/office/drawing/2014/main" id="{E2407C83-F948-D687-213E-CC12FD27FA9E}"/>
              </a:ext>
            </a:extLst>
          </p:cNvPr>
          <p:cNvSpPr>
            <a:spLocks noGrp="1"/>
          </p:cNvSpPr>
          <p:nvPr>
            <p:ph type="body" sz="quarter" idx="16"/>
          </p:nvPr>
        </p:nvSpPr>
        <p:spPr>
          <a:xfrm>
            <a:off x="304800" y="1219200"/>
            <a:ext cx="5638800" cy="4419600"/>
          </a:xfrm>
          <a:prstGeom prst="roundRect">
            <a:avLst>
              <a:gd name="adj" fmla="val 2070"/>
            </a:avLst>
          </a:prstGeom>
          <a:solidFill>
            <a:srgbClr val="3680CE"/>
          </a:solidFill>
        </p:spPr>
        <p:txBody>
          <a:bodyPr anchor="ctr" anchorCtr="1"/>
          <a:lstStyle>
            <a:lvl1pPr>
              <a:defRPr sz="3200" b="1">
                <a:solidFill>
                  <a:schemeClr val="bg1"/>
                </a:solidFill>
                <a:latin typeface="+mn-lt"/>
              </a:defRPr>
            </a:lvl1pPr>
            <a:lvl2pPr marL="0" indent="0">
              <a:buNone/>
              <a:defRPr/>
            </a:lvl2pPr>
          </a:lstStyle>
          <a:p>
            <a:pPr lvl="0"/>
            <a:r>
              <a:rPr lang="en-US"/>
              <a:t>Click to edit Master text styles</a:t>
            </a:r>
          </a:p>
        </p:txBody>
      </p:sp>
      <p:sp>
        <p:nvSpPr>
          <p:cNvPr id="3" name="Footer Placeholder 2">
            <a:extLst>
              <a:ext uri="{FF2B5EF4-FFF2-40B4-BE49-F238E27FC236}">
                <a16:creationId xmlns:a16="http://schemas.microsoft.com/office/drawing/2014/main" id="{F1C18219-54B1-4D59-A8A1-7645862411ED}"/>
              </a:ext>
            </a:extLst>
          </p:cNvPr>
          <p:cNvSpPr>
            <a:spLocks noGrp="1"/>
          </p:cNvSpPr>
          <p:nvPr>
            <p:ph type="ftr" sz="quarter" idx="13"/>
          </p:nvPr>
        </p:nvSpPr>
        <p:spPr/>
        <p:txBody>
          <a:bodyPr/>
          <a:lstStyle>
            <a:lvl1pPr>
              <a:defRPr>
                <a:solidFill>
                  <a:srgbClr val="71A9E3"/>
                </a:solidFill>
                <a:latin typeface="+mn-lt"/>
              </a:defRPr>
            </a:lvl1pPr>
          </a:lstStyle>
          <a:p>
            <a:endParaRPr lang="en-US"/>
          </a:p>
        </p:txBody>
      </p:sp>
      <p:sp>
        <p:nvSpPr>
          <p:cNvPr id="2" name="TextBox 1">
            <a:extLst>
              <a:ext uri="{FF2B5EF4-FFF2-40B4-BE49-F238E27FC236}">
                <a16:creationId xmlns:a16="http://schemas.microsoft.com/office/drawing/2014/main" id="{B8B87FF8-D69A-1055-CC42-DEABC98D04B9}"/>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71A9E3"/>
                </a:solidFill>
                <a:latin typeface="+mn-lt"/>
              </a:rPr>
              <a:pPr algn="r"/>
              <a:t>‹#›</a:t>
            </a:fld>
            <a:endParaRPr lang="en-US" sz="1350">
              <a:solidFill>
                <a:srgbClr val="71A9E3"/>
              </a:solidFill>
              <a:latin typeface="+mn-lt"/>
            </a:endParaRPr>
          </a:p>
        </p:txBody>
      </p:sp>
      <p:sp>
        <p:nvSpPr>
          <p:cNvPr id="5" name="Text Placeholder 3">
            <a:extLst>
              <a:ext uri="{FF2B5EF4-FFF2-40B4-BE49-F238E27FC236}">
                <a16:creationId xmlns:a16="http://schemas.microsoft.com/office/drawing/2014/main" id="{49AE6B21-F576-FEC1-4079-603B4AB92DEE}"/>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71A9E3"/>
                </a:solidFill>
                <a:latin typeface="+mn-lt"/>
              </a:defRPr>
            </a:lvl1pPr>
          </a:lstStyle>
          <a:p>
            <a:pPr lvl="0"/>
            <a:r>
              <a:rPr lang="en-US"/>
              <a:t>Subtitle</a:t>
            </a:r>
          </a:p>
        </p:txBody>
      </p:sp>
      <p:sp>
        <p:nvSpPr>
          <p:cNvPr id="7" name="Title 1">
            <a:extLst>
              <a:ext uri="{FF2B5EF4-FFF2-40B4-BE49-F238E27FC236}">
                <a16:creationId xmlns:a16="http://schemas.microsoft.com/office/drawing/2014/main" id="{E74BD708-78CA-BD4B-1F5D-C41DD58C4183}"/>
              </a:ext>
            </a:extLst>
          </p:cNvPr>
          <p:cNvSpPr>
            <a:spLocks noGrp="1"/>
          </p:cNvSpPr>
          <p:nvPr>
            <p:ph type="title"/>
          </p:nvPr>
        </p:nvSpPr>
        <p:spPr>
          <a:xfrm>
            <a:off x="304799" y="248594"/>
            <a:ext cx="11582401" cy="475306"/>
          </a:xfrm>
        </p:spPr>
        <p:txBody>
          <a:bodyPr anchor="t" anchorCtr="0"/>
          <a:lstStyle>
            <a:lvl1pPr>
              <a:defRPr>
                <a:solidFill>
                  <a:srgbClr val="71A9E3"/>
                </a:solidFill>
              </a:defRPr>
            </a:lvl1pPr>
          </a:lstStyle>
          <a:p>
            <a:r>
              <a:rPr lang="en-US"/>
              <a:t>Click to edit Master title style</a:t>
            </a:r>
          </a:p>
        </p:txBody>
      </p:sp>
      <p:sp>
        <p:nvSpPr>
          <p:cNvPr id="6" name="TextBox 5">
            <a:extLst>
              <a:ext uri="{FF2B5EF4-FFF2-40B4-BE49-F238E27FC236}">
                <a16:creationId xmlns:a16="http://schemas.microsoft.com/office/drawing/2014/main" id="{5A72B886-E61E-7BB4-B0DD-DC2FF24EAF43}"/>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71A8E3"/>
                </a:solidFill>
                <a:latin typeface="+mn-lt"/>
              </a:rPr>
              <a:t>CONFIDENTIAL</a:t>
            </a:r>
          </a:p>
        </p:txBody>
      </p:sp>
    </p:spTree>
    <p:extLst>
      <p:ext uri="{BB962C8B-B14F-4D97-AF65-F5344CB8AC3E}">
        <p14:creationId xmlns:p14="http://schemas.microsoft.com/office/powerpoint/2010/main" val="42091826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2 Takeaways Drink">
    <p:bg>
      <p:bgPr>
        <a:solidFill>
          <a:srgbClr val="FBCB5B"/>
        </a:solidFill>
        <a:effectLst/>
      </p:bgPr>
    </p:bg>
    <p:spTree>
      <p:nvGrpSpPr>
        <p:cNvPr id="1" name=""/>
        <p:cNvGrpSpPr/>
        <p:nvPr/>
      </p:nvGrpSpPr>
      <p:grpSpPr>
        <a:xfrm>
          <a:off x="0" y="0"/>
          <a:ext cx="0" cy="0"/>
          <a:chOff x="0" y="0"/>
          <a:chExt cx="0" cy="0"/>
        </a:xfrm>
      </p:grpSpPr>
      <p:sp>
        <p:nvSpPr>
          <p:cNvPr id="8" name="Text Placeholder 12">
            <a:extLst>
              <a:ext uri="{FF2B5EF4-FFF2-40B4-BE49-F238E27FC236}">
                <a16:creationId xmlns:a16="http://schemas.microsoft.com/office/drawing/2014/main" id="{D92DBAF2-7F04-EEB4-0E99-13B2CAF811B7}"/>
              </a:ext>
            </a:extLst>
          </p:cNvPr>
          <p:cNvSpPr>
            <a:spLocks noGrp="1"/>
          </p:cNvSpPr>
          <p:nvPr>
            <p:ph type="body" sz="quarter" idx="18"/>
          </p:nvPr>
        </p:nvSpPr>
        <p:spPr>
          <a:xfrm>
            <a:off x="6242613" y="1219200"/>
            <a:ext cx="5638800" cy="4419600"/>
          </a:xfrm>
          <a:prstGeom prst="roundRect">
            <a:avLst>
              <a:gd name="adj" fmla="val 2070"/>
            </a:avLst>
          </a:prstGeom>
          <a:solidFill>
            <a:schemeClr val="accent6"/>
          </a:solidFill>
        </p:spPr>
        <p:txBody>
          <a:bodyPr anchor="ctr" anchorCtr="1"/>
          <a:lstStyle>
            <a:lvl1pPr>
              <a:defRPr sz="3200" b="1">
                <a:solidFill>
                  <a:schemeClr val="bg1"/>
                </a:solidFill>
                <a:latin typeface="+mn-lt"/>
              </a:defRPr>
            </a:lvl1pPr>
            <a:lvl2pPr marL="0" indent="0">
              <a:buNone/>
              <a:defRPr/>
            </a:lvl2pPr>
          </a:lstStyle>
          <a:p>
            <a:pPr lvl="0"/>
            <a:r>
              <a:rPr lang="en-US"/>
              <a:t>Click to edit Master text styles</a:t>
            </a:r>
          </a:p>
        </p:txBody>
      </p:sp>
      <p:sp>
        <p:nvSpPr>
          <p:cNvPr id="13" name="Text Placeholder 12">
            <a:extLst>
              <a:ext uri="{FF2B5EF4-FFF2-40B4-BE49-F238E27FC236}">
                <a16:creationId xmlns:a16="http://schemas.microsoft.com/office/drawing/2014/main" id="{E2407C83-F948-D687-213E-CC12FD27FA9E}"/>
              </a:ext>
            </a:extLst>
          </p:cNvPr>
          <p:cNvSpPr>
            <a:spLocks noGrp="1"/>
          </p:cNvSpPr>
          <p:nvPr>
            <p:ph type="body" sz="quarter" idx="16"/>
          </p:nvPr>
        </p:nvSpPr>
        <p:spPr>
          <a:xfrm>
            <a:off x="304800" y="1219200"/>
            <a:ext cx="5638800" cy="4419600"/>
          </a:xfrm>
          <a:prstGeom prst="roundRect">
            <a:avLst>
              <a:gd name="adj" fmla="val 2070"/>
            </a:avLst>
          </a:prstGeom>
          <a:solidFill>
            <a:schemeClr val="accent6"/>
          </a:solidFill>
        </p:spPr>
        <p:txBody>
          <a:bodyPr anchor="ctr" anchorCtr="1"/>
          <a:lstStyle>
            <a:lvl1pPr>
              <a:defRPr sz="3200" b="1">
                <a:solidFill>
                  <a:schemeClr val="bg1"/>
                </a:solidFill>
                <a:latin typeface="+mn-lt"/>
              </a:defRPr>
            </a:lvl1pPr>
            <a:lvl2pPr marL="0" indent="0">
              <a:buNone/>
              <a:defRPr/>
            </a:lvl2pPr>
          </a:lstStyle>
          <a:p>
            <a:pPr lvl="0"/>
            <a:r>
              <a:rPr lang="en-US"/>
              <a:t>Click to edit Master text styles</a:t>
            </a:r>
          </a:p>
        </p:txBody>
      </p:sp>
      <p:sp>
        <p:nvSpPr>
          <p:cNvPr id="3" name="Footer Placeholder 2">
            <a:extLst>
              <a:ext uri="{FF2B5EF4-FFF2-40B4-BE49-F238E27FC236}">
                <a16:creationId xmlns:a16="http://schemas.microsoft.com/office/drawing/2014/main" id="{F1C18219-54B1-4D59-A8A1-7645862411ED}"/>
              </a:ext>
            </a:extLst>
          </p:cNvPr>
          <p:cNvSpPr>
            <a:spLocks noGrp="1"/>
          </p:cNvSpPr>
          <p:nvPr>
            <p:ph type="ftr" sz="quarter" idx="13"/>
          </p:nvPr>
        </p:nvSpPr>
        <p:spPr/>
        <p:txBody>
          <a:bodyPr/>
          <a:lstStyle>
            <a:lvl1pPr>
              <a:defRPr>
                <a:solidFill>
                  <a:srgbClr val="C77307"/>
                </a:solidFill>
                <a:latin typeface="+mn-lt"/>
              </a:defRPr>
            </a:lvl1pPr>
          </a:lstStyle>
          <a:p>
            <a:endParaRPr lang="en-US"/>
          </a:p>
        </p:txBody>
      </p:sp>
      <p:sp>
        <p:nvSpPr>
          <p:cNvPr id="2" name="TextBox 1">
            <a:extLst>
              <a:ext uri="{FF2B5EF4-FFF2-40B4-BE49-F238E27FC236}">
                <a16:creationId xmlns:a16="http://schemas.microsoft.com/office/drawing/2014/main" id="{B8B87FF8-D69A-1055-CC42-DEABC98D04B9}"/>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C77307"/>
                </a:solidFill>
                <a:latin typeface="+mn-lt"/>
              </a:rPr>
              <a:pPr algn="r"/>
              <a:t>‹#›</a:t>
            </a:fld>
            <a:endParaRPr lang="en-US" sz="1350">
              <a:solidFill>
                <a:srgbClr val="C77307"/>
              </a:solidFill>
              <a:latin typeface="+mn-lt"/>
            </a:endParaRPr>
          </a:p>
        </p:txBody>
      </p:sp>
      <p:sp>
        <p:nvSpPr>
          <p:cNvPr id="5" name="Text Placeholder 3">
            <a:extLst>
              <a:ext uri="{FF2B5EF4-FFF2-40B4-BE49-F238E27FC236}">
                <a16:creationId xmlns:a16="http://schemas.microsoft.com/office/drawing/2014/main" id="{49AE6B21-F576-FEC1-4079-603B4AB92DEE}"/>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C77307"/>
                </a:solidFill>
                <a:latin typeface="+mn-lt"/>
              </a:defRPr>
            </a:lvl1pPr>
          </a:lstStyle>
          <a:p>
            <a:pPr lvl="0"/>
            <a:r>
              <a:rPr lang="en-US"/>
              <a:t>Subtitle</a:t>
            </a:r>
          </a:p>
        </p:txBody>
      </p:sp>
      <p:sp>
        <p:nvSpPr>
          <p:cNvPr id="7" name="Title 1">
            <a:extLst>
              <a:ext uri="{FF2B5EF4-FFF2-40B4-BE49-F238E27FC236}">
                <a16:creationId xmlns:a16="http://schemas.microsoft.com/office/drawing/2014/main" id="{E74BD708-78CA-BD4B-1F5D-C41DD58C4183}"/>
              </a:ext>
            </a:extLst>
          </p:cNvPr>
          <p:cNvSpPr>
            <a:spLocks noGrp="1"/>
          </p:cNvSpPr>
          <p:nvPr>
            <p:ph type="title"/>
          </p:nvPr>
        </p:nvSpPr>
        <p:spPr>
          <a:xfrm>
            <a:off x="304799" y="248594"/>
            <a:ext cx="11582401" cy="475306"/>
          </a:xfrm>
        </p:spPr>
        <p:txBody>
          <a:bodyPr anchor="t" anchorCtr="0"/>
          <a:lstStyle>
            <a:lvl1pPr>
              <a:defRPr>
                <a:solidFill>
                  <a:srgbClr val="C77307"/>
                </a:solidFill>
              </a:defRPr>
            </a:lvl1pPr>
          </a:lstStyle>
          <a:p>
            <a:r>
              <a:rPr lang="en-US"/>
              <a:t>Click to edit Master title style</a:t>
            </a:r>
          </a:p>
        </p:txBody>
      </p:sp>
      <p:sp>
        <p:nvSpPr>
          <p:cNvPr id="6" name="TextBox 5">
            <a:extLst>
              <a:ext uri="{FF2B5EF4-FFF2-40B4-BE49-F238E27FC236}">
                <a16:creationId xmlns:a16="http://schemas.microsoft.com/office/drawing/2014/main" id="{F8E60B6A-192B-3529-D749-1EF72AE9094E}"/>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C87307"/>
                </a:solidFill>
                <a:latin typeface="+mn-lt"/>
              </a:rPr>
              <a:t>CONFIDENTIAL</a:t>
            </a:r>
          </a:p>
        </p:txBody>
      </p:sp>
    </p:spTree>
    <p:extLst>
      <p:ext uri="{BB962C8B-B14F-4D97-AF65-F5344CB8AC3E}">
        <p14:creationId xmlns:p14="http://schemas.microsoft.com/office/powerpoint/2010/main" val="23658924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Takeaways Sustainability">
    <p:bg>
      <p:bgPr>
        <a:solidFill>
          <a:srgbClr val="2B660F"/>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1C18219-54B1-4D59-A8A1-7645862411ED}"/>
              </a:ext>
            </a:extLst>
          </p:cNvPr>
          <p:cNvSpPr>
            <a:spLocks noGrp="1"/>
          </p:cNvSpPr>
          <p:nvPr>
            <p:ph type="ftr" sz="quarter" idx="13"/>
          </p:nvPr>
        </p:nvSpPr>
        <p:spPr/>
        <p:txBody>
          <a:bodyPr/>
          <a:lstStyle>
            <a:lvl1pPr>
              <a:defRPr>
                <a:solidFill>
                  <a:srgbClr val="8DBE28"/>
                </a:solidFill>
                <a:latin typeface="+mn-lt"/>
              </a:defRPr>
            </a:lvl1pPr>
          </a:lstStyle>
          <a:p>
            <a:endParaRPr lang="en-US"/>
          </a:p>
        </p:txBody>
      </p:sp>
      <p:sp>
        <p:nvSpPr>
          <p:cNvPr id="2" name="TextBox 1">
            <a:extLst>
              <a:ext uri="{FF2B5EF4-FFF2-40B4-BE49-F238E27FC236}">
                <a16:creationId xmlns:a16="http://schemas.microsoft.com/office/drawing/2014/main" id="{B8B87FF8-D69A-1055-CC42-DEABC98D04B9}"/>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8DBE28"/>
                </a:solidFill>
                <a:latin typeface="+mn-lt"/>
              </a:rPr>
              <a:pPr algn="r"/>
              <a:t>‹#›</a:t>
            </a:fld>
            <a:endParaRPr lang="en-US" sz="1350">
              <a:solidFill>
                <a:srgbClr val="8DBE28"/>
              </a:solidFill>
              <a:latin typeface="+mn-lt"/>
            </a:endParaRPr>
          </a:p>
        </p:txBody>
      </p:sp>
      <p:sp>
        <p:nvSpPr>
          <p:cNvPr id="5" name="Text Placeholder 3">
            <a:extLst>
              <a:ext uri="{FF2B5EF4-FFF2-40B4-BE49-F238E27FC236}">
                <a16:creationId xmlns:a16="http://schemas.microsoft.com/office/drawing/2014/main" id="{AFCBFFC2-1D04-EF48-A388-95DB2B2160FE}"/>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8DBE28"/>
                </a:solidFill>
                <a:latin typeface="+mn-lt"/>
              </a:defRPr>
            </a:lvl1pPr>
          </a:lstStyle>
          <a:p>
            <a:pPr lvl="0"/>
            <a:r>
              <a:rPr lang="en-US"/>
              <a:t>Subtitle</a:t>
            </a:r>
          </a:p>
        </p:txBody>
      </p:sp>
      <p:sp>
        <p:nvSpPr>
          <p:cNvPr id="7" name="Title 1">
            <a:extLst>
              <a:ext uri="{FF2B5EF4-FFF2-40B4-BE49-F238E27FC236}">
                <a16:creationId xmlns:a16="http://schemas.microsoft.com/office/drawing/2014/main" id="{BB3D484A-938C-B017-C04F-A83D0A578011}"/>
              </a:ext>
            </a:extLst>
          </p:cNvPr>
          <p:cNvSpPr>
            <a:spLocks noGrp="1"/>
          </p:cNvSpPr>
          <p:nvPr>
            <p:ph type="title"/>
          </p:nvPr>
        </p:nvSpPr>
        <p:spPr>
          <a:xfrm>
            <a:off x="304799" y="248594"/>
            <a:ext cx="11582401" cy="475306"/>
          </a:xfrm>
        </p:spPr>
        <p:txBody>
          <a:bodyPr anchor="t" anchorCtr="0"/>
          <a:lstStyle>
            <a:lvl1pPr>
              <a:defRPr>
                <a:solidFill>
                  <a:srgbClr val="8DBE28"/>
                </a:solidFill>
              </a:defRPr>
            </a:lvl1pPr>
          </a:lstStyle>
          <a:p>
            <a:r>
              <a:rPr lang="en-US"/>
              <a:t>Click to edit Master title style</a:t>
            </a:r>
          </a:p>
        </p:txBody>
      </p:sp>
      <p:sp>
        <p:nvSpPr>
          <p:cNvPr id="9" name="Text Placeholder 12">
            <a:extLst>
              <a:ext uri="{FF2B5EF4-FFF2-40B4-BE49-F238E27FC236}">
                <a16:creationId xmlns:a16="http://schemas.microsoft.com/office/drawing/2014/main" id="{49819057-E5D7-F5B5-80B8-9D7ACF1BA54B}"/>
              </a:ext>
            </a:extLst>
          </p:cNvPr>
          <p:cNvSpPr>
            <a:spLocks noGrp="1"/>
          </p:cNvSpPr>
          <p:nvPr>
            <p:ph type="body" sz="quarter" idx="18"/>
          </p:nvPr>
        </p:nvSpPr>
        <p:spPr>
          <a:xfrm>
            <a:off x="6242613" y="1219200"/>
            <a:ext cx="5638800" cy="4419600"/>
          </a:xfrm>
          <a:prstGeom prst="roundRect">
            <a:avLst>
              <a:gd name="adj" fmla="val 2070"/>
            </a:avLst>
          </a:prstGeom>
          <a:solidFill>
            <a:srgbClr val="5D910D"/>
          </a:solidFill>
        </p:spPr>
        <p:txBody>
          <a:bodyPr anchor="ctr" anchorCtr="1"/>
          <a:lstStyle>
            <a:lvl1pPr>
              <a:defRPr sz="3200" b="1">
                <a:solidFill>
                  <a:schemeClr val="bg1"/>
                </a:solidFill>
                <a:latin typeface="+mn-lt"/>
              </a:defRPr>
            </a:lvl1pPr>
            <a:lvl2pPr marL="0" indent="0">
              <a:buNone/>
              <a:defRPr/>
            </a:lvl2pPr>
          </a:lstStyle>
          <a:p>
            <a:pPr lvl="0"/>
            <a:r>
              <a:rPr lang="en-US"/>
              <a:t>Click to edit Master text styles</a:t>
            </a:r>
          </a:p>
        </p:txBody>
      </p:sp>
      <p:sp>
        <p:nvSpPr>
          <p:cNvPr id="10" name="Text Placeholder 12">
            <a:extLst>
              <a:ext uri="{FF2B5EF4-FFF2-40B4-BE49-F238E27FC236}">
                <a16:creationId xmlns:a16="http://schemas.microsoft.com/office/drawing/2014/main" id="{CD7C8C64-7DA7-695D-77FD-154A303646C0}"/>
              </a:ext>
            </a:extLst>
          </p:cNvPr>
          <p:cNvSpPr>
            <a:spLocks noGrp="1"/>
          </p:cNvSpPr>
          <p:nvPr>
            <p:ph type="body" sz="quarter" idx="16"/>
          </p:nvPr>
        </p:nvSpPr>
        <p:spPr>
          <a:xfrm>
            <a:off x="304800" y="1219200"/>
            <a:ext cx="5638800" cy="4419600"/>
          </a:xfrm>
          <a:prstGeom prst="roundRect">
            <a:avLst>
              <a:gd name="adj" fmla="val 2070"/>
            </a:avLst>
          </a:prstGeom>
          <a:solidFill>
            <a:srgbClr val="5D910D"/>
          </a:solidFill>
        </p:spPr>
        <p:txBody>
          <a:bodyPr anchor="ctr" anchorCtr="1"/>
          <a:lstStyle>
            <a:lvl1pPr>
              <a:defRPr sz="3200" b="1">
                <a:solidFill>
                  <a:schemeClr val="bg1"/>
                </a:solidFill>
                <a:latin typeface="+mn-lt"/>
              </a:defRPr>
            </a:lvl1pPr>
            <a:lvl2pPr marL="0" indent="0">
              <a:buNone/>
              <a:defRPr/>
            </a:lvl2pPr>
          </a:lstStyle>
          <a:p>
            <a:pPr lvl="0"/>
            <a:r>
              <a:rPr lang="en-US"/>
              <a:t>Click to edit Master text styles</a:t>
            </a:r>
          </a:p>
        </p:txBody>
      </p:sp>
      <p:sp>
        <p:nvSpPr>
          <p:cNvPr id="6" name="TextBox 5">
            <a:extLst>
              <a:ext uri="{FF2B5EF4-FFF2-40B4-BE49-F238E27FC236}">
                <a16:creationId xmlns:a16="http://schemas.microsoft.com/office/drawing/2014/main" id="{00528AFB-3CA6-BE65-81A7-B0D1C0919380}"/>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8DBF28"/>
                </a:solidFill>
                <a:latin typeface="+mn-lt"/>
              </a:rPr>
              <a:t>CONFIDENTIAL</a:t>
            </a:r>
          </a:p>
        </p:txBody>
      </p:sp>
    </p:spTree>
    <p:extLst>
      <p:ext uri="{BB962C8B-B14F-4D97-AF65-F5344CB8AC3E}">
        <p14:creationId xmlns:p14="http://schemas.microsoft.com/office/powerpoint/2010/main" val="4911907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3 Takeaways Drink">
    <p:bg>
      <p:bgPr>
        <a:solidFill>
          <a:srgbClr val="F7F5F3"/>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E2407C83-F948-D687-213E-CC12FD27FA9E}"/>
              </a:ext>
            </a:extLst>
          </p:cNvPr>
          <p:cNvSpPr>
            <a:spLocks noGrp="1"/>
          </p:cNvSpPr>
          <p:nvPr>
            <p:ph type="body" sz="quarter" idx="16"/>
          </p:nvPr>
        </p:nvSpPr>
        <p:spPr>
          <a:xfrm>
            <a:off x="304800" y="1219200"/>
            <a:ext cx="3657595" cy="4419600"/>
          </a:xfrm>
          <a:prstGeom prst="roundRect">
            <a:avLst>
              <a:gd name="adj" fmla="val 2643"/>
            </a:avLst>
          </a:prstGeom>
          <a:solidFill>
            <a:schemeClr val="accent6"/>
          </a:solidFill>
        </p:spPr>
        <p:txBody>
          <a:bodyPr lIns="182880" tIns="457200" rIns="182880" anchor="t" anchorCtr="0"/>
          <a:lstStyle>
            <a:lvl1pPr>
              <a:defRPr sz="2000" b="1">
                <a:solidFill>
                  <a:schemeClr val="bg1"/>
                </a:solidFill>
                <a:latin typeface="+mn-lt"/>
              </a:defRPr>
            </a:lvl1pPr>
            <a:lvl2pPr marL="0" indent="0">
              <a:buNone/>
              <a:defRPr/>
            </a:lvl2pPr>
          </a:lstStyle>
          <a:p>
            <a:pPr lvl="0"/>
            <a:r>
              <a:rPr lang="en-US"/>
              <a:t>Click to edit Master text styles</a:t>
            </a:r>
          </a:p>
        </p:txBody>
      </p:sp>
      <p:sp>
        <p:nvSpPr>
          <p:cNvPr id="3" name="Footer Placeholder 2">
            <a:extLst>
              <a:ext uri="{FF2B5EF4-FFF2-40B4-BE49-F238E27FC236}">
                <a16:creationId xmlns:a16="http://schemas.microsoft.com/office/drawing/2014/main" id="{F1C18219-54B1-4D59-A8A1-7645862411ED}"/>
              </a:ext>
            </a:extLst>
          </p:cNvPr>
          <p:cNvSpPr>
            <a:spLocks noGrp="1"/>
          </p:cNvSpPr>
          <p:nvPr>
            <p:ph type="ftr" sz="quarter" idx="13"/>
          </p:nvPr>
        </p:nvSpPr>
        <p:spPr/>
        <p:txBody>
          <a:bodyPr/>
          <a:lstStyle>
            <a:lvl1pPr>
              <a:defRPr>
                <a:solidFill>
                  <a:srgbClr val="2B660F"/>
                </a:solidFill>
                <a:latin typeface="+mn-lt"/>
              </a:defRPr>
            </a:lvl1pPr>
          </a:lstStyle>
          <a:p>
            <a:endParaRPr lang="en-US"/>
          </a:p>
        </p:txBody>
      </p:sp>
      <p:sp>
        <p:nvSpPr>
          <p:cNvPr id="5" name="Text Placeholder 3">
            <a:extLst>
              <a:ext uri="{FF2B5EF4-FFF2-40B4-BE49-F238E27FC236}">
                <a16:creationId xmlns:a16="http://schemas.microsoft.com/office/drawing/2014/main" id="{0AFD69A1-B956-94DD-F040-BB70AF15994C}"/>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2B660F"/>
                </a:solidFill>
                <a:latin typeface="+mn-lt"/>
              </a:defRPr>
            </a:lvl1pPr>
          </a:lstStyle>
          <a:p>
            <a:pPr lvl="0"/>
            <a:r>
              <a:rPr lang="en-US"/>
              <a:t>Subtitle</a:t>
            </a:r>
          </a:p>
        </p:txBody>
      </p:sp>
      <p:sp>
        <p:nvSpPr>
          <p:cNvPr id="7" name="Title 1">
            <a:extLst>
              <a:ext uri="{FF2B5EF4-FFF2-40B4-BE49-F238E27FC236}">
                <a16:creationId xmlns:a16="http://schemas.microsoft.com/office/drawing/2014/main" id="{C335125E-6F07-0923-0A24-149A306C0764}"/>
              </a:ext>
            </a:extLst>
          </p:cNvPr>
          <p:cNvSpPr>
            <a:spLocks noGrp="1"/>
          </p:cNvSpPr>
          <p:nvPr>
            <p:ph type="title"/>
          </p:nvPr>
        </p:nvSpPr>
        <p:spPr>
          <a:xfrm>
            <a:off x="304799" y="248594"/>
            <a:ext cx="11582401" cy="475306"/>
          </a:xfrm>
        </p:spPr>
        <p:txBody>
          <a:bodyPr anchor="t" anchorCtr="0"/>
          <a:lstStyle>
            <a:lvl1pPr>
              <a:defRPr>
                <a:solidFill>
                  <a:srgbClr val="5D910D"/>
                </a:solidFill>
              </a:defRPr>
            </a:lvl1pPr>
          </a:lstStyle>
          <a:p>
            <a:r>
              <a:rPr lang="en-US"/>
              <a:t>Click to edit Master title style</a:t>
            </a:r>
          </a:p>
        </p:txBody>
      </p:sp>
      <p:sp>
        <p:nvSpPr>
          <p:cNvPr id="14" name="Text Placeholder 12">
            <a:extLst>
              <a:ext uri="{FF2B5EF4-FFF2-40B4-BE49-F238E27FC236}">
                <a16:creationId xmlns:a16="http://schemas.microsoft.com/office/drawing/2014/main" id="{950AA3F9-21A5-E27D-8950-EB829485AA0A}"/>
              </a:ext>
            </a:extLst>
          </p:cNvPr>
          <p:cNvSpPr>
            <a:spLocks noGrp="1"/>
          </p:cNvSpPr>
          <p:nvPr>
            <p:ph type="body" sz="quarter" idx="19"/>
          </p:nvPr>
        </p:nvSpPr>
        <p:spPr>
          <a:xfrm>
            <a:off x="4267202" y="1219200"/>
            <a:ext cx="3657595" cy="4419600"/>
          </a:xfrm>
          <a:prstGeom prst="roundRect">
            <a:avLst>
              <a:gd name="adj" fmla="val 2643"/>
            </a:avLst>
          </a:prstGeom>
          <a:solidFill>
            <a:srgbClr val="3680CE"/>
          </a:solidFill>
        </p:spPr>
        <p:txBody>
          <a:bodyPr lIns="182880" tIns="457200" rIns="182880" anchor="t" anchorCtr="0"/>
          <a:lstStyle>
            <a:lvl1pPr>
              <a:defRPr sz="2000" b="1">
                <a:solidFill>
                  <a:schemeClr val="bg1"/>
                </a:solidFill>
                <a:latin typeface="+mn-lt"/>
              </a:defRPr>
            </a:lvl1pPr>
            <a:lvl2pPr marL="0" indent="0">
              <a:buNone/>
              <a:defRPr/>
            </a:lvl2pPr>
          </a:lstStyle>
          <a:p>
            <a:pPr lvl="0"/>
            <a:r>
              <a:rPr lang="en-US"/>
              <a:t>Click to edit Master text styles</a:t>
            </a:r>
          </a:p>
        </p:txBody>
      </p:sp>
      <p:sp>
        <p:nvSpPr>
          <p:cNvPr id="15" name="Text Placeholder 12">
            <a:extLst>
              <a:ext uri="{FF2B5EF4-FFF2-40B4-BE49-F238E27FC236}">
                <a16:creationId xmlns:a16="http://schemas.microsoft.com/office/drawing/2014/main" id="{99C0A931-72BC-0356-B06E-B975330614DF}"/>
              </a:ext>
            </a:extLst>
          </p:cNvPr>
          <p:cNvSpPr>
            <a:spLocks noGrp="1"/>
          </p:cNvSpPr>
          <p:nvPr>
            <p:ph type="body" sz="quarter" idx="20"/>
          </p:nvPr>
        </p:nvSpPr>
        <p:spPr>
          <a:xfrm>
            <a:off x="8229603" y="1219200"/>
            <a:ext cx="3657595" cy="4419600"/>
          </a:xfrm>
          <a:prstGeom prst="roundRect">
            <a:avLst>
              <a:gd name="adj" fmla="val 2643"/>
            </a:avLst>
          </a:prstGeom>
          <a:solidFill>
            <a:srgbClr val="5D910D"/>
          </a:solidFill>
        </p:spPr>
        <p:txBody>
          <a:bodyPr lIns="182880" tIns="457200" rIns="182880" anchor="t" anchorCtr="0"/>
          <a:lstStyle>
            <a:lvl1pPr>
              <a:defRPr sz="2000" b="1">
                <a:solidFill>
                  <a:schemeClr val="bg1"/>
                </a:solidFill>
                <a:latin typeface="+mn-lt"/>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41259207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3 Takeaways Drink">
    <p:bg>
      <p:bgPr>
        <a:solidFill>
          <a:srgbClr val="145798"/>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1C18219-54B1-4D59-A8A1-7645862411ED}"/>
              </a:ext>
            </a:extLst>
          </p:cNvPr>
          <p:cNvSpPr>
            <a:spLocks noGrp="1"/>
          </p:cNvSpPr>
          <p:nvPr>
            <p:ph type="ftr" sz="quarter" idx="13"/>
          </p:nvPr>
        </p:nvSpPr>
        <p:spPr/>
        <p:txBody>
          <a:bodyPr/>
          <a:lstStyle>
            <a:lvl1pPr>
              <a:defRPr>
                <a:solidFill>
                  <a:srgbClr val="71A9E3"/>
                </a:solidFill>
                <a:latin typeface="+mn-lt"/>
              </a:defRPr>
            </a:lvl1pPr>
          </a:lstStyle>
          <a:p>
            <a:endParaRPr lang="en-US"/>
          </a:p>
        </p:txBody>
      </p:sp>
      <p:sp>
        <p:nvSpPr>
          <p:cNvPr id="2" name="TextBox 1">
            <a:extLst>
              <a:ext uri="{FF2B5EF4-FFF2-40B4-BE49-F238E27FC236}">
                <a16:creationId xmlns:a16="http://schemas.microsoft.com/office/drawing/2014/main" id="{B8B87FF8-D69A-1055-CC42-DEABC98D04B9}"/>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71A9E3"/>
                </a:solidFill>
                <a:latin typeface="+mn-lt"/>
              </a:rPr>
              <a:pPr algn="r"/>
              <a:t>‹#›</a:t>
            </a:fld>
            <a:endParaRPr lang="en-US" sz="1350">
              <a:solidFill>
                <a:srgbClr val="71A9E3"/>
              </a:solidFill>
              <a:latin typeface="+mn-lt"/>
            </a:endParaRPr>
          </a:p>
        </p:txBody>
      </p:sp>
      <p:sp>
        <p:nvSpPr>
          <p:cNvPr id="5" name="Text Placeholder 3">
            <a:extLst>
              <a:ext uri="{FF2B5EF4-FFF2-40B4-BE49-F238E27FC236}">
                <a16:creationId xmlns:a16="http://schemas.microsoft.com/office/drawing/2014/main" id="{0AFD69A1-B956-94DD-F040-BB70AF15994C}"/>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71A9E3"/>
                </a:solidFill>
                <a:latin typeface="+mn-lt"/>
              </a:defRPr>
            </a:lvl1pPr>
          </a:lstStyle>
          <a:p>
            <a:pPr lvl="0"/>
            <a:r>
              <a:rPr lang="en-US"/>
              <a:t>Subtitle</a:t>
            </a:r>
          </a:p>
        </p:txBody>
      </p:sp>
      <p:sp>
        <p:nvSpPr>
          <p:cNvPr id="7" name="Title 1">
            <a:extLst>
              <a:ext uri="{FF2B5EF4-FFF2-40B4-BE49-F238E27FC236}">
                <a16:creationId xmlns:a16="http://schemas.microsoft.com/office/drawing/2014/main" id="{C335125E-6F07-0923-0A24-149A306C0764}"/>
              </a:ext>
            </a:extLst>
          </p:cNvPr>
          <p:cNvSpPr>
            <a:spLocks noGrp="1"/>
          </p:cNvSpPr>
          <p:nvPr>
            <p:ph type="title"/>
          </p:nvPr>
        </p:nvSpPr>
        <p:spPr>
          <a:xfrm>
            <a:off x="304799" y="248594"/>
            <a:ext cx="11582401" cy="475306"/>
          </a:xfrm>
        </p:spPr>
        <p:txBody>
          <a:bodyPr anchor="t" anchorCtr="0"/>
          <a:lstStyle>
            <a:lvl1pPr>
              <a:defRPr>
                <a:solidFill>
                  <a:srgbClr val="71A9E3"/>
                </a:solidFill>
              </a:defRPr>
            </a:lvl1pPr>
          </a:lstStyle>
          <a:p>
            <a:r>
              <a:rPr lang="en-US"/>
              <a:t>Click to edit Master title style</a:t>
            </a:r>
          </a:p>
        </p:txBody>
      </p:sp>
      <p:sp>
        <p:nvSpPr>
          <p:cNvPr id="6" name="Text Placeholder 12">
            <a:extLst>
              <a:ext uri="{FF2B5EF4-FFF2-40B4-BE49-F238E27FC236}">
                <a16:creationId xmlns:a16="http://schemas.microsoft.com/office/drawing/2014/main" id="{6EB00219-BEBD-5C89-B7A2-8BF2924CA03F}"/>
              </a:ext>
            </a:extLst>
          </p:cNvPr>
          <p:cNvSpPr>
            <a:spLocks noGrp="1"/>
          </p:cNvSpPr>
          <p:nvPr>
            <p:ph type="body" sz="quarter" idx="16"/>
          </p:nvPr>
        </p:nvSpPr>
        <p:spPr>
          <a:xfrm>
            <a:off x="304800" y="1219200"/>
            <a:ext cx="3657595" cy="4419600"/>
          </a:xfrm>
          <a:prstGeom prst="roundRect">
            <a:avLst>
              <a:gd name="adj" fmla="val 2643"/>
            </a:avLst>
          </a:prstGeom>
          <a:solidFill>
            <a:srgbClr val="3680CE"/>
          </a:solidFill>
        </p:spPr>
        <p:txBody>
          <a:bodyPr lIns="182880" tIns="457200" rIns="182880" anchor="t" anchorCtr="0"/>
          <a:lstStyle>
            <a:lvl1pPr>
              <a:defRPr sz="2000" b="1">
                <a:solidFill>
                  <a:schemeClr val="bg1"/>
                </a:solidFill>
                <a:latin typeface="+mn-lt"/>
              </a:defRPr>
            </a:lvl1pPr>
            <a:lvl2pPr marL="0" indent="0">
              <a:buNone/>
              <a:defRPr/>
            </a:lvl2pPr>
          </a:lstStyle>
          <a:p>
            <a:pPr lvl="0"/>
            <a:r>
              <a:rPr lang="en-US"/>
              <a:t>Click to edit Master text styles</a:t>
            </a:r>
          </a:p>
        </p:txBody>
      </p:sp>
      <p:sp>
        <p:nvSpPr>
          <p:cNvPr id="8" name="Text Placeholder 12">
            <a:extLst>
              <a:ext uri="{FF2B5EF4-FFF2-40B4-BE49-F238E27FC236}">
                <a16:creationId xmlns:a16="http://schemas.microsoft.com/office/drawing/2014/main" id="{24670910-9A81-2D2D-9703-E4C8215326B9}"/>
              </a:ext>
            </a:extLst>
          </p:cNvPr>
          <p:cNvSpPr>
            <a:spLocks noGrp="1"/>
          </p:cNvSpPr>
          <p:nvPr>
            <p:ph type="body" sz="quarter" idx="19"/>
          </p:nvPr>
        </p:nvSpPr>
        <p:spPr>
          <a:xfrm>
            <a:off x="4267202" y="1219200"/>
            <a:ext cx="3657595" cy="4419600"/>
          </a:xfrm>
          <a:prstGeom prst="roundRect">
            <a:avLst>
              <a:gd name="adj" fmla="val 2643"/>
            </a:avLst>
          </a:prstGeom>
          <a:solidFill>
            <a:srgbClr val="3680CE"/>
          </a:solidFill>
        </p:spPr>
        <p:txBody>
          <a:bodyPr lIns="182880" tIns="457200" rIns="182880" anchor="t" anchorCtr="0"/>
          <a:lstStyle>
            <a:lvl1pPr>
              <a:defRPr sz="2000" b="1">
                <a:solidFill>
                  <a:schemeClr val="bg1"/>
                </a:solidFill>
                <a:latin typeface="+mn-lt"/>
              </a:defRPr>
            </a:lvl1pPr>
            <a:lvl2pPr marL="0" indent="0">
              <a:buNone/>
              <a:defRPr/>
            </a:lvl2pPr>
          </a:lstStyle>
          <a:p>
            <a:pPr lvl="0"/>
            <a:r>
              <a:rPr lang="en-US"/>
              <a:t>Click to edit Master text styles</a:t>
            </a:r>
          </a:p>
        </p:txBody>
      </p:sp>
      <p:sp>
        <p:nvSpPr>
          <p:cNvPr id="9" name="Text Placeholder 12">
            <a:extLst>
              <a:ext uri="{FF2B5EF4-FFF2-40B4-BE49-F238E27FC236}">
                <a16:creationId xmlns:a16="http://schemas.microsoft.com/office/drawing/2014/main" id="{25B92538-B221-62A4-867D-B0ABFAAFF5F8}"/>
              </a:ext>
            </a:extLst>
          </p:cNvPr>
          <p:cNvSpPr>
            <a:spLocks noGrp="1"/>
          </p:cNvSpPr>
          <p:nvPr>
            <p:ph type="body" sz="quarter" idx="20"/>
          </p:nvPr>
        </p:nvSpPr>
        <p:spPr>
          <a:xfrm>
            <a:off x="8229603" y="1219200"/>
            <a:ext cx="3657595" cy="4419600"/>
          </a:xfrm>
          <a:prstGeom prst="roundRect">
            <a:avLst>
              <a:gd name="adj" fmla="val 2643"/>
            </a:avLst>
          </a:prstGeom>
          <a:solidFill>
            <a:srgbClr val="3680CE"/>
          </a:solidFill>
        </p:spPr>
        <p:txBody>
          <a:bodyPr lIns="182880" tIns="457200" rIns="182880" anchor="t" anchorCtr="0"/>
          <a:lstStyle>
            <a:lvl1pPr>
              <a:defRPr sz="2000" b="1">
                <a:solidFill>
                  <a:schemeClr val="bg1"/>
                </a:solidFill>
                <a:latin typeface="+mn-lt"/>
              </a:defRPr>
            </a:lvl1pPr>
            <a:lvl2pPr marL="0" indent="0">
              <a:buNone/>
              <a:defRPr/>
            </a:lvl2pPr>
          </a:lstStyle>
          <a:p>
            <a:pPr lvl="0"/>
            <a:r>
              <a:rPr lang="en-US"/>
              <a:t>Click to edit Master text styles</a:t>
            </a:r>
          </a:p>
        </p:txBody>
      </p:sp>
      <p:sp>
        <p:nvSpPr>
          <p:cNvPr id="10" name="TextBox 9">
            <a:extLst>
              <a:ext uri="{FF2B5EF4-FFF2-40B4-BE49-F238E27FC236}">
                <a16:creationId xmlns:a16="http://schemas.microsoft.com/office/drawing/2014/main" id="{CD52EE75-7A55-5193-C356-31AD2386985E}"/>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71A8E3"/>
                </a:solidFill>
                <a:latin typeface="+mn-lt"/>
              </a:rPr>
              <a:t>CONFIDENTIAL</a:t>
            </a:r>
          </a:p>
        </p:txBody>
      </p:sp>
    </p:spTree>
    <p:extLst>
      <p:ext uri="{BB962C8B-B14F-4D97-AF65-F5344CB8AC3E}">
        <p14:creationId xmlns:p14="http://schemas.microsoft.com/office/powerpoint/2010/main" val="35499215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3 Takeaways Food">
    <p:bg>
      <p:bgPr>
        <a:solidFill>
          <a:srgbClr val="FACB5B"/>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1C18219-54B1-4D59-A8A1-7645862411ED}"/>
              </a:ext>
            </a:extLst>
          </p:cNvPr>
          <p:cNvSpPr>
            <a:spLocks noGrp="1"/>
          </p:cNvSpPr>
          <p:nvPr>
            <p:ph type="ftr" sz="quarter" idx="13"/>
          </p:nvPr>
        </p:nvSpPr>
        <p:spPr/>
        <p:txBody>
          <a:bodyPr/>
          <a:lstStyle>
            <a:lvl1pPr>
              <a:defRPr>
                <a:solidFill>
                  <a:srgbClr val="C77307"/>
                </a:solidFill>
                <a:latin typeface="+mn-lt"/>
              </a:defRPr>
            </a:lvl1pPr>
          </a:lstStyle>
          <a:p>
            <a:endParaRPr lang="en-US"/>
          </a:p>
        </p:txBody>
      </p:sp>
      <p:sp>
        <p:nvSpPr>
          <p:cNvPr id="2" name="TextBox 1">
            <a:extLst>
              <a:ext uri="{FF2B5EF4-FFF2-40B4-BE49-F238E27FC236}">
                <a16:creationId xmlns:a16="http://schemas.microsoft.com/office/drawing/2014/main" id="{B8B87FF8-D69A-1055-CC42-DEABC98D04B9}"/>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C77307"/>
                </a:solidFill>
                <a:latin typeface="+mn-lt"/>
              </a:rPr>
              <a:pPr algn="r"/>
              <a:t>‹#›</a:t>
            </a:fld>
            <a:endParaRPr lang="en-US" sz="1350">
              <a:solidFill>
                <a:srgbClr val="C77307"/>
              </a:solidFill>
              <a:latin typeface="+mn-lt"/>
            </a:endParaRPr>
          </a:p>
        </p:txBody>
      </p:sp>
      <p:sp>
        <p:nvSpPr>
          <p:cNvPr id="5" name="Text Placeholder 3">
            <a:extLst>
              <a:ext uri="{FF2B5EF4-FFF2-40B4-BE49-F238E27FC236}">
                <a16:creationId xmlns:a16="http://schemas.microsoft.com/office/drawing/2014/main" id="{AA9D29EE-A3C0-3200-A5BC-DB78A9C5B049}"/>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C77307"/>
                </a:solidFill>
                <a:latin typeface="+mn-lt"/>
              </a:defRPr>
            </a:lvl1pPr>
          </a:lstStyle>
          <a:p>
            <a:pPr lvl="0"/>
            <a:r>
              <a:rPr lang="en-US"/>
              <a:t>Subtitle</a:t>
            </a:r>
          </a:p>
        </p:txBody>
      </p:sp>
      <p:sp>
        <p:nvSpPr>
          <p:cNvPr id="7" name="Title 1">
            <a:extLst>
              <a:ext uri="{FF2B5EF4-FFF2-40B4-BE49-F238E27FC236}">
                <a16:creationId xmlns:a16="http://schemas.microsoft.com/office/drawing/2014/main" id="{314A8199-D7C3-8C1A-9917-6F4FFF77CC32}"/>
              </a:ext>
            </a:extLst>
          </p:cNvPr>
          <p:cNvSpPr>
            <a:spLocks noGrp="1"/>
          </p:cNvSpPr>
          <p:nvPr>
            <p:ph type="title"/>
          </p:nvPr>
        </p:nvSpPr>
        <p:spPr>
          <a:xfrm>
            <a:off x="304799" y="248594"/>
            <a:ext cx="11582401" cy="475306"/>
          </a:xfrm>
        </p:spPr>
        <p:txBody>
          <a:bodyPr anchor="t" anchorCtr="0"/>
          <a:lstStyle>
            <a:lvl1pPr>
              <a:defRPr>
                <a:solidFill>
                  <a:srgbClr val="C77307"/>
                </a:solidFill>
              </a:defRPr>
            </a:lvl1pPr>
          </a:lstStyle>
          <a:p>
            <a:r>
              <a:rPr lang="en-US"/>
              <a:t>Click to edit Master title style</a:t>
            </a:r>
          </a:p>
        </p:txBody>
      </p:sp>
      <p:sp>
        <p:nvSpPr>
          <p:cNvPr id="6" name="Text Placeholder 12">
            <a:extLst>
              <a:ext uri="{FF2B5EF4-FFF2-40B4-BE49-F238E27FC236}">
                <a16:creationId xmlns:a16="http://schemas.microsoft.com/office/drawing/2014/main" id="{36CBAC9C-3270-8C3D-55F7-B20DEA5AB35F}"/>
              </a:ext>
            </a:extLst>
          </p:cNvPr>
          <p:cNvSpPr>
            <a:spLocks noGrp="1"/>
          </p:cNvSpPr>
          <p:nvPr>
            <p:ph type="body" sz="quarter" idx="16"/>
          </p:nvPr>
        </p:nvSpPr>
        <p:spPr>
          <a:xfrm>
            <a:off x="304800" y="1219200"/>
            <a:ext cx="3657595" cy="4419600"/>
          </a:xfrm>
          <a:prstGeom prst="roundRect">
            <a:avLst>
              <a:gd name="adj" fmla="val 2643"/>
            </a:avLst>
          </a:prstGeom>
          <a:solidFill>
            <a:schemeClr val="accent6"/>
          </a:solidFill>
        </p:spPr>
        <p:txBody>
          <a:bodyPr lIns="182880" tIns="457200" rIns="182880" anchor="t" anchorCtr="0"/>
          <a:lstStyle>
            <a:lvl1pPr>
              <a:defRPr sz="2000" b="1">
                <a:solidFill>
                  <a:schemeClr val="bg1"/>
                </a:solidFill>
                <a:latin typeface="+mn-lt"/>
              </a:defRPr>
            </a:lvl1pPr>
            <a:lvl2pPr marL="0" indent="0">
              <a:buNone/>
              <a:defRPr/>
            </a:lvl2pPr>
          </a:lstStyle>
          <a:p>
            <a:pPr lvl="0"/>
            <a:r>
              <a:rPr lang="en-US"/>
              <a:t>Click to edit Master text styles</a:t>
            </a:r>
          </a:p>
        </p:txBody>
      </p:sp>
      <p:sp>
        <p:nvSpPr>
          <p:cNvPr id="8" name="Text Placeholder 12">
            <a:extLst>
              <a:ext uri="{FF2B5EF4-FFF2-40B4-BE49-F238E27FC236}">
                <a16:creationId xmlns:a16="http://schemas.microsoft.com/office/drawing/2014/main" id="{345DEAD8-0715-5FF7-F4B8-BBD1F23C74B1}"/>
              </a:ext>
            </a:extLst>
          </p:cNvPr>
          <p:cNvSpPr>
            <a:spLocks noGrp="1"/>
          </p:cNvSpPr>
          <p:nvPr>
            <p:ph type="body" sz="quarter" idx="19"/>
          </p:nvPr>
        </p:nvSpPr>
        <p:spPr>
          <a:xfrm>
            <a:off x="4267202" y="1219200"/>
            <a:ext cx="3657595" cy="4419600"/>
          </a:xfrm>
          <a:prstGeom prst="roundRect">
            <a:avLst>
              <a:gd name="adj" fmla="val 2643"/>
            </a:avLst>
          </a:prstGeom>
          <a:solidFill>
            <a:schemeClr val="accent6"/>
          </a:solidFill>
        </p:spPr>
        <p:txBody>
          <a:bodyPr lIns="182880" tIns="457200" rIns="182880" anchor="t" anchorCtr="0"/>
          <a:lstStyle>
            <a:lvl1pPr>
              <a:defRPr sz="2000" b="1">
                <a:solidFill>
                  <a:schemeClr val="bg1"/>
                </a:solidFill>
                <a:latin typeface="+mn-lt"/>
              </a:defRPr>
            </a:lvl1pPr>
            <a:lvl2pPr marL="0" indent="0">
              <a:buNone/>
              <a:defRPr/>
            </a:lvl2pPr>
          </a:lstStyle>
          <a:p>
            <a:pPr lvl="0"/>
            <a:r>
              <a:rPr lang="en-US"/>
              <a:t>Click to edit Master text styles</a:t>
            </a:r>
          </a:p>
        </p:txBody>
      </p:sp>
      <p:sp>
        <p:nvSpPr>
          <p:cNvPr id="9" name="Text Placeholder 12">
            <a:extLst>
              <a:ext uri="{FF2B5EF4-FFF2-40B4-BE49-F238E27FC236}">
                <a16:creationId xmlns:a16="http://schemas.microsoft.com/office/drawing/2014/main" id="{2D7025DC-7B04-F2E8-D156-8564266B8BA4}"/>
              </a:ext>
            </a:extLst>
          </p:cNvPr>
          <p:cNvSpPr>
            <a:spLocks noGrp="1"/>
          </p:cNvSpPr>
          <p:nvPr>
            <p:ph type="body" sz="quarter" idx="20"/>
          </p:nvPr>
        </p:nvSpPr>
        <p:spPr>
          <a:xfrm>
            <a:off x="8229603" y="1219200"/>
            <a:ext cx="3657595" cy="4419600"/>
          </a:xfrm>
          <a:prstGeom prst="roundRect">
            <a:avLst>
              <a:gd name="adj" fmla="val 2643"/>
            </a:avLst>
          </a:prstGeom>
          <a:solidFill>
            <a:schemeClr val="accent6"/>
          </a:solidFill>
        </p:spPr>
        <p:txBody>
          <a:bodyPr lIns="182880" tIns="457200" rIns="182880" anchor="t" anchorCtr="0"/>
          <a:lstStyle>
            <a:lvl1pPr>
              <a:defRPr sz="2000" b="1">
                <a:solidFill>
                  <a:schemeClr val="bg1"/>
                </a:solidFill>
                <a:latin typeface="+mn-lt"/>
              </a:defRPr>
            </a:lvl1pPr>
            <a:lvl2pPr marL="0" indent="0">
              <a:buNone/>
              <a:defRPr/>
            </a:lvl2pPr>
          </a:lstStyle>
          <a:p>
            <a:pPr lvl="0"/>
            <a:r>
              <a:rPr lang="en-US"/>
              <a:t>Click to edit Master text styles</a:t>
            </a:r>
          </a:p>
        </p:txBody>
      </p:sp>
      <p:sp>
        <p:nvSpPr>
          <p:cNvPr id="10" name="TextBox 9">
            <a:extLst>
              <a:ext uri="{FF2B5EF4-FFF2-40B4-BE49-F238E27FC236}">
                <a16:creationId xmlns:a16="http://schemas.microsoft.com/office/drawing/2014/main" id="{4AD77FFD-F9B9-3CCA-A145-F23B5D2C2FAC}"/>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C87307"/>
                </a:solidFill>
                <a:latin typeface="+mn-lt"/>
              </a:rPr>
              <a:t>CONFIDENTIAL</a:t>
            </a:r>
          </a:p>
        </p:txBody>
      </p:sp>
    </p:spTree>
    <p:extLst>
      <p:ext uri="{BB962C8B-B14F-4D97-AF65-F5344CB8AC3E}">
        <p14:creationId xmlns:p14="http://schemas.microsoft.com/office/powerpoint/2010/main" val="1945866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B0F0A3E-BBA4-43B8-A931-0C78BD8D8F4A}"/>
              </a:ext>
            </a:extLst>
          </p:cNvPr>
          <p:cNvSpPr>
            <a:spLocks noGrp="1"/>
          </p:cNvSpPr>
          <p:nvPr>
            <p:ph sz="quarter" idx="10"/>
          </p:nvPr>
        </p:nvSpPr>
        <p:spPr>
          <a:xfrm>
            <a:off x="304800" y="1219201"/>
            <a:ext cx="11582400" cy="4419600"/>
          </a:xfrm>
        </p:spPr>
        <p:txBody>
          <a:bodyPr/>
          <a:lstStyle>
            <a:lvl1pPr>
              <a:defRPr>
                <a:solidFill>
                  <a:srgbClr val="2B660F"/>
                </a:solidFill>
                <a:latin typeface="+mn-lt"/>
              </a:defRPr>
            </a:lvl1pPr>
            <a:lvl2pPr>
              <a:defRPr>
                <a:solidFill>
                  <a:srgbClr val="2B660F"/>
                </a:solidFill>
                <a:latin typeface="+mn-lt"/>
              </a:defRPr>
            </a:lvl2pPr>
            <a:lvl3pPr>
              <a:defRPr sz="1400">
                <a:solidFill>
                  <a:srgbClr val="2B660F"/>
                </a:solidFill>
                <a:latin typeface="+mn-lt"/>
              </a:defRPr>
            </a:lvl3pPr>
            <a:lvl4pPr>
              <a:defRPr sz="1400">
                <a:solidFill>
                  <a:srgbClr val="2B660F"/>
                </a:solidFill>
                <a:latin typeface="+mn-lt"/>
              </a:defRPr>
            </a:lvl4pPr>
            <a:lvl5pPr>
              <a:defRPr sz="1400">
                <a:solidFill>
                  <a:srgbClr val="2B660F"/>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6D1A30F7-982D-44C8-8697-03EE0B2E0FBB}"/>
              </a:ext>
            </a:extLst>
          </p:cNvPr>
          <p:cNvSpPr>
            <a:spLocks noGrp="1"/>
          </p:cNvSpPr>
          <p:nvPr>
            <p:ph type="ftr" sz="quarter" idx="11"/>
          </p:nvPr>
        </p:nvSpPr>
        <p:spPr/>
        <p:txBody>
          <a:bodyPr/>
          <a:lstStyle>
            <a:lvl1pPr>
              <a:defRPr>
                <a:latin typeface="+mn-lt"/>
              </a:defRPr>
            </a:lvl1pPr>
          </a:lstStyle>
          <a:p>
            <a:endParaRPr lang="en-US"/>
          </a:p>
        </p:txBody>
      </p:sp>
      <p:sp>
        <p:nvSpPr>
          <p:cNvPr id="2" name="Title 1">
            <a:extLst>
              <a:ext uri="{FF2B5EF4-FFF2-40B4-BE49-F238E27FC236}">
                <a16:creationId xmlns:a16="http://schemas.microsoft.com/office/drawing/2014/main" id="{BEC28285-F5AC-8A3D-6643-900F66675AE2}"/>
              </a:ext>
            </a:extLst>
          </p:cNvPr>
          <p:cNvSpPr>
            <a:spLocks noGrp="1"/>
          </p:cNvSpPr>
          <p:nvPr>
            <p:ph type="title"/>
          </p:nvPr>
        </p:nvSpPr>
        <p:spPr/>
        <p:txBody>
          <a:bodyPr/>
          <a:lstStyle>
            <a:lvl1pPr>
              <a:defRPr>
                <a:solidFill>
                  <a:srgbClr val="5D910D"/>
                </a:solidFill>
              </a:defRPr>
            </a:lvl1pPr>
          </a:lstStyle>
          <a:p>
            <a:r>
              <a:rPr lang="en-US"/>
              <a:t>Click to edit Master title style</a:t>
            </a:r>
          </a:p>
        </p:txBody>
      </p:sp>
      <p:sp>
        <p:nvSpPr>
          <p:cNvPr id="5" name="TextBox 4">
            <a:extLst>
              <a:ext uri="{FF2B5EF4-FFF2-40B4-BE49-F238E27FC236}">
                <a16:creationId xmlns:a16="http://schemas.microsoft.com/office/drawing/2014/main" id="{E95E28AC-C348-EE03-938F-68D9895D527D}"/>
              </a:ext>
            </a:extLst>
          </p:cNvPr>
          <p:cNvSpPr txBox="1"/>
          <p:nvPr userDrawn="1"/>
        </p:nvSpPr>
        <p:spPr>
          <a:xfrm>
            <a:off x="815009" y="6579704"/>
            <a:ext cx="0" cy="0"/>
          </a:xfrm>
          <a:prstGeom prst="rect">
            <a:avLst/>
          </a:prstGeom>
          <a:noFill/>
        </p:spPr>
        <p:txBody>
          <a:bodyPr wrap="none" lIns="0" tIns="0" rIns="0" bIns="0" rtlCol="0">
            <a:noAutofit/>
          </a:bodyPr>
          <a:lstStyle/>
          <a:p>
            <a:pPr algn="l"/>
            <a:endParaRPr lang="en-US" sz="1600">
              <a:solidFill>
                <a:schemeClr val="tx2"/>
              </a:solidFill>
              <a:latin typeface="+mn-lt"/>
            </a:endParaRPr>
          </a:p>
        </p:txBody>
      </p:sp>
      <p:sp>
        <p:nvSpPr>
          <p:cNvPr id="6" name="TextBox 5">
            <a:extLst>
              <a:ext uri="{FF2B5EF4-FFF2-40B4-BE49-F238E27FC236}">
                <a16:creationId xmlns:a16="http://schemas.microsoft.com/office/drawing/2014/main" id="{D90E1989-DA1C-8B6E-AF70-60EC5F03F119}"/>
              </a:ext>
            </a:extLst>
          </p:cNvPr>
          <p:cNvSpPr txBox="1"/>
          <p:nvPr userDrawn="1"/>
        </p:nvSpPr>
        <p:spPr>
          <a:xfrm>
            <a:off x="1013254" y="6573795"/>
            <a:ext cx="0" cy="0"/>
          </a:xfrm>
          <a:prstGeom prst="rect">
            <a:avLst/>
          </a:prstGeom>
          <a:noFill/>
        </p:spPr>
        <p:txBody>
          <a:bodyPr wrap="none" lIns="0" tIns="0" rIns="0" bIns="0" rtlCol="0">
            <a:noAutofit/>
          </a:bodyPr>
          <a:lstStyle/>
          <a:p>
            <a:pPr algn="l"/>
            <a:endParaRPr lang="en-US" sz="1600" err="1">
              <a:solidFill>
                <a:schemeClr val="tx2"/>
              </a:solidFill>
            </a:endParaRPr>
          </a:p>
        </p:txBody>
      </p:sp>
      <p:sp>
        <p:nvSpPr>
          <p:cNvPr id="7" name="TextBox 6">
            <a:extLst>
              <a:ext uri="{FF2B5EF4-FFF2-40B4-BE49-F238E27FC236}">
                <a16:creationId xmlns:a16="http://schemas.microsoft.com/office/drawing/2014/main" id="{DB636BFF-E815-D157-BC2F-F84CD7E08D02}"/>
              </a:ext>
            </a:extLst>
          </p:cNvPr>
          <p:cNvSpPr txBox="1"/>
          <p:nvPr userDrawn="1"/>
        </p:nvSpPr>
        <p:spPr>
          <a:xfrm>
            <a:off x="630195" y="6536724"/>
            <a:ext cx="0" cy="0"/>
          </a:xfrm>
          <a:prstGeom prst="rect">
            <a:avLst/>
          </a:prstGeom>
          <a:noFill/>
        </p:spPr>
        <p:txBody>
          <a:bodyPr wrap="none" lIns="0" tIns="0" rIns="0" bIns="0" rtlCol="0">
            <a:noAutofit/>
          </a:bodyPr>
          <a:lstStyle/>
          <a:p>
            <a:pPr algn="l"/>
            <a:endParaRPr lang="en-US" sz="1600" err="1">
              <a:solidFill>
                <a:schemeClr val="tx2"/>
              </a:solidFill>
            </a:endParaRPr>
          </a:p>
        </p:txBody>
      </p:sp>
    </p:spTree>
    <p:extLst>
      <p:ext uri="{BB962C8B-B14F-4D97-AF65-F5344CB8AC3E}">
        <p14:creationId xmlns:p14="http://schemas.microsoft.com/office/powerpoint/2010/main" val="23789984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3 Takeaways Sustainability">
    <p:bg>
      <p:bgPr>
        <a:solidFill>
          <a:srgbClr val="2B660F"/>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1C18219-54B1-4D59-A8A1-7645862411ED}"/>
              </a:ext>
            </a:extLst>
          </p:cNvPr>
          <p:cNvSpPr>
            <a:spLocks noGrp="1"/>
          </p:cNvSpPr>
          <p:nvPr>
            <p:ph type="ftr" sz="quarter" idx="13"/>
          </p:nvPr>
        </p:nvSpPr>
        <p:spPr/>
        <p:txBody>
          <a:bodyPr/>
          <a:lstStyle>
            <a:lvl1pPr>
              <a:defRPr>
                <a:solidFill>
                  <a:srgbClr val="8DBE28"/>
                </a:solidFill>
                <a:latin typeface="+mn-lt"/>
              </a:defRPr>
            </a:lvl1pPr>
          </a:lstStyle>
          <a:p>
            <a:endParaRPr lang="en-US"/>
          </a:p>
        </p:txBody>
      </p:sp>
      <p:sp>
        <p:nvSpPr>
          <p:cNvPr id="2" name="TextBox 1">
            <a:extLst>
              <a:ext uri="{FF2B5EF4-FFF2-40B4-BE49-F238E27FC236}">
                <a16:creationId xmlns:a16="http://schemas.microsoft.com/office/drawing/2014/main" id="{B8B87FF8-D69A-1055-CC42-DEABC98D04B9}"/>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8DBE28"/>
                </a:solidFill>
                <a:latin typeface="+mn-lt"/>
              </a:rPr>
              <a:pPr algn="r"/>
              <a:t>‹#›</a:t>
            </a:fld>
            <a:endParaRPr lang="en-US" sz="1350">
              <a:solidFill>
                <a:srgbClr val="8DBE28"/>
              </a:solidFill>
              <a:latin typeface="+mn-lt"/>
            </a:endParaRPr>
          </a:p>
        </p:txBody>
      </p:sp>
      <p:sp>
        <p:nvSpPr>
          <p:cNvPr id="5" name="Text Placeholder 3">
            <a:extLst>
              <a:ext uri="{FF2B5EF4-FFF2-40B4-BE49-F238E27FC236}">
                <a16:creationId xmlns:a16="http://schemas.microsoft.com/office/drawing/2014/main" id="{4BDB4D7A-57BB-0E11-FC7F-92013C566FB6}"/>
              </a:ext>
            </a:extLst>
          </p:cNvPr>
          <p:cNvSpPr>
            <a:spLocks noGrp="1"/>
          </p:cNvSpPr>
          <p:nvPr>
            <p:ph type="body" sz="quarter" idx="11" hasCustomPrompt="1"/>
          </p:nvPr>
        </p:nvSpPr>
        <p:spPr>
          <a:xfrm>
            <a:off x="304800" y="724845"/>
            <a:ext cx="11582401" cy="316592"/>
          </a:xfrm>
        </p:spPr>
        <p:txBody>
          <a:bodyPr>
            <a:normAutofit/>
          </a:bodyPr>
          <a:lstStyle>
            <a:lvl1pPr marL="0" indent="0">
              <a:lnSpc>
                <a:spcPct val="90000"/>
              </a:lnSpc>
              <a:spcBef>
                <a:spcPts val="0"/>
              </a:spcBef>
              <a:buNone/>
              <a:defRPr sz="1800">
                <a:solidFill>
                  <a:srgbClr val="8DBE28"/>
                </a:solidFill>
                <a:latin typeface="+mn-lt"/>
              </a:defRPr>
            </a:lvl1pPr>
          </a:lstStyle>
          <a:p>
            <a:pPr lvl="0"/>
            <a:r>
              <a:rPr lang="en-US"/>
              <a:t>Subtitle</a:t>
            </a:r>
          </a:p>
        </p:txBody>
      </p:sp>
      <p:sp>
        <p:nvSpPr>
          <p:cNvPr id="7" name="Title 1">
            <a:extLst>
              <a:ext uri="{FF2B5EF4-FFF2-40B4-BE49-F238E27FC236}">
                <a16:creationId xmlns:a16="http://schemas.microsoft.com/office/drawing/2014/main" id="{A931805B-212C-F549-0DAA-2648C21BD49C}"/>
              </a:ext>
            </a:extLst>
          </p:cNvPr>
          <p:cNvSpPr>
            <a:spLocks noGrp="1"/>
          </p:cNvSpPr>
          <p:nvPr>
            <p:ph type="title"/>
          </p:nvPr>
        </p:nvSpPr>
        <p:spPr>
          <a:xfrm>
            <a:off x="304799" y="248594"/>
            <a:ext cx="11582401" cy="475306"/>
          </a:xfrm>
        </p:spPr>
        <p:txBody>
          <a:bodyPr anchor="t" anchorCtr="0"/>
          <a:lstStyle>
            <a:lvl1pPr>
              <a:defRPr>
                <a:solidFill>
                  <a:srgbClr val="8DBE28"/>
                </a:solidFill>
              </a:defRPr>
            </a:lvl1pPr>
          </a:lstStyle>
          <a:p>
            <a:r>
              <a:rPr lang="en-US"/>
              <a:t>Click to edit Master title style</a:t>
            </a:r>
          </a:p>
        </p:txBody>
      </p:sp>
      <p:sp>
        <p:nvSpPr>
          <p:cNvPr id="6" name="Text Placeholder 12">
            <a:extLst>
              <a:ext uri="{FF2B5EF4-FFF2-40B4-BE49-F238E27FC236}">
                <a16:creationId xmlns:a16="http://schemas.microsoft.com/office/drawing/2014/main" id="{A81A6BC9-BF07-A15D-90CE-D757CA4F2A18}"/>
              </a:ext>
            </a:extLst>
          </p:cNvPr>
          <p:cNvSpPr>
            <a:spLocks noGrp="1"/>
          </p:cNvSpPr>
          <p:nvPr>
            <p:ph type="body" sz="quarter" idx="16"/>
          </p:nvPr>
        </p:nvSpPr>
        <p:spPr>
          <a:xfrm>
            <a:off x="304800" y="1219200"/>
            <a:ext cx="3657595" cy="4419600"/>
          </a:xfrm>
          <a:prstGeom prst="roundRect">
            <a:avLst>
              <a:gd name="adj" fmla="val 2643"/>
            </a:avLst>
          </a:prstGeom>
          <a:solidFill>
            <a:srgbClr val="5D910D"/>
          </a:solidFill>
        </p:spPr>
        <p:txBody>
          <a:bodyPr lIns="182880" tIns="457200" rIns="182880" anchor="t" anchorCtr="0"/>
          <a:lstStyle>
            <a:lvl1pPr>
              <a:defRPr sz="2000" b="1">
                <a:solidFill>
                  <a:schemeClr val="bg1"/>
                </a:solidFill>
                <a:latin typeface="+mn-lt"/>
              </a:defRPr>
            </a:lvl1pPr>
            <a:lvl2pPr marL="0" indent="0">
              <a:buNone/>
              <a:defRPr/>
            </a:lvl2pPr>
          </a:lstStyle>
          <a:p>
            <a:pPr lvl="0"/>
            <a:r>
              <a:rPr lang="en-US"/>
              <a:t>Click to edit Master text styles</a:t>
            </a:r>
          </a:p>
        </p:txBody>
      </p:sp>
      <p:sp>
        <p:nvSpPr>
          <p:cNvPr id="8" name="Text Placeholder 12">
            <a:extLst>
              <a:ext uri="{FF2B5EF4-FFF2-40B4-BE49-F238E27FC236}">
                <a16:creationId xmlns:a16="http://schemas.microsoft.com/office/drawing/2014/main" id="{A223603F-1687-4839-9217-168184E33EC4}"/>
              </a:ext>
            </a:extLst>
          </p:cNvPr>
          <p:cNvSpPr>
            <a:spLocks noGrp="1"/>
          </p:cNvSpPr>
          <p:nvPr>
            <p:ph type="body" sz="quarter" idx="19"/>
          </p:nvPr>
        </p:nvSpPr>
        <p:spPr>
          <a:xfrm>
            <a:off x="4267202" y="1219200"/>
            <a:ext cx="3657595" cy="4419600"/>
          </a:xfrm>
          <a:prstGeom prst="roundRect">
            <a:avLst>
              <a:gd name="adj" fmla="val 2643"/>
            </a:avLst>
          </a:prstGeom>
          <a:solidFill>
            <a:srgbClr val="5D910D"/>
          </a:solidFill>
        </p:spPr>
        <p:txBody>
          <a:bodyPr lIns="182880" tIns="457200" rIns="182880" anchor="t" anchorCtr="0"/>
          <a:lstStyle>
            <a:lvl1pPr>
              <a:defRPr sz="2000" b="1">
                <a:solidFill>
                  <a:schemeClr val="bg1"/>
                </a:solidFill>
                <a:latin typeface="+mn-lt"/>
              </a:defRPr>
            </a:lvl1pPr>
            <a:lvl2pPr marL="0" indent="0">
              <a:buNone/>
              <a:defRPr/>
            </a:lvl2pPr>
          </a:lstStyle>
          <a:p>
            <a:pPr lvl="0"/>
            <a:r>
              <a:rPr lang="en-US"/>
              <a:t>Click to edit Master text styles</a:t>
            </a:r>
          </a:p>
        </p:txBody>
      </p:sp>
      <p:sp>
        <p:nvSpPr>
          <p:cNvPr id="9" name="Text Placeholder 12">
            <a:extLst>
              <a:ext uri="{FF2B5EF4-FFF2-40B4-BE49-F238E27FC236}">
                <a16:creationId xmlns:a16="http://schemas.microsoft.com/office/drawing/2014/main" id="{4DDEBC29-7846-F426-C9E4-2F047B858498}"/>
              </a:ext>
            </a:extLst>
          </p:cNvPr>
          <p:cNvSpPr>
            <a:spLocks noGrp="1"/>
          </p:cNvSpPr>
          <p:nvPr>
            <p:ph type="body" sz="quarter" idx="20"/>
          </p:nvPr>
        </p:nvSpPr>
        <p:spPr>
          <a:xfrm>
            <a:off x="8229603" y="1219200"/>
            <a:ext cx="3657595" cy="4419600"/>
          </a:xfrm>
          <a:prstGeom prst="roundRect">
            <a:avLst>
              <a:gd name="adj" fmla="val 2643"/>
            </a:avLst>
          </a:prstGeom>
          <a:solidFill>
            <a:srgbClr val="5D910D"/>
          </a:solidFill>
        </p:spPr>
        <p:txBody>
          <a:bodyPr lIns="182880" tIns="457200" rIns="182880" anchor="t" anchorCtr="0"/>
          <a:lstStyle>
            <a:lvl1pPr>
              <a:defRPr sz="2000" b="1">
                <a:solidFill>
                  <a:schemeClr val="bg1"/>
                </a:solidFill>
                <a:latin typeface="+mn-lt"/>
              </a:defRPr>
            </a:lvl1pPr>
            <a:lvl2pPr marL="0" indent="0">
              <a:buNone/>
              <a:defRPr/>
            </a:lvl2pPr>
          </a:lstStyle>
          <a:p>
            <a:pPr lvl="0"/>
            <a:r>
              <a:rPr lang="en-US"/>
              <a:t>Click to edit Master text styles</a:t>
            </a:r>
          </a:p>
        </p:txBody>
      </p:sp>
      <p:sp>
        <p:nvSpPr>
          <p:cNvPr id="10" name="TextBox 9">
            <a:extLst>
              <a:ext uri="{FF2B5EF4-FFF2-40B4-BE49-F238E27FC236}">
                <a16:creationId xmlns:a16="http://schemas.microsoft.com/office/drawing/2014/main" id="{14DF73C0-7D1E-F8EF-D558-C4C0DDD9D397}"/>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8DBF28"/>
                </a:solidFill>
                <a:latin typeface="+mn-lt"/>
              </a:rPr>
              <a:t>CONFIDENTIAL</a:t>
            </a:r>
          </a:p>
        </p:txBody>
      </p:sp>
    </p:spTree>
    <p:extLst>
      <p:ext uri="{BB962C8B-B14F-4D97-AF65-F5344CB8AC3E}">
        <p14:creationId xmlns:p14="http://schemas.microsoft.com/office/powerpoint/2010/main" val="9467106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tatement-Drink">
    <p:bg>
      <p:bgPr>
        <a:solidFill>
          <a:srgbClr val="145798"/>
        </a:solidFill>
        <a:effectLst/>
      </p:bgPr>
    </p:bg>
    <p:spTree>
      <p:nvGrpSpPr>
        <p:cNvPr id="1" name=""/>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D77DB0AB-4EF4-F746-7298-F6C3E404002A}"/>
              </a:ext>
            </a:extLst>
          </p:cNvPr>
          <p:cNvSpPr/>
          <p:nvPr userDrawn="1"/>
        </p:nvSpPr>
        <p:spPr>
          <a:xfrm>
            <a:off x="304800" y="304796"/>
            <a:ext cx="11582398" cy="5829304"/>
          </a:xfrm>
          <a:prstGeom prst="roundRect">
            <a:avLst>
              <a:gd name="adj" fmla="val 2174"/>
            </a:avLst>
          </a:prstGeom>
          <a:solidFill>
            <a:srgbClr val="368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extBox 1">
            <a:extLst>
              <a:ext uri="{FF2B5EF4-FFF2-40B4-BE49-F238E27FC236}">
                <a16:creationId xmlns:a16="http://schemas.microsoft.com/office/drawing/2014/main" id="{B8B87FF8-D69A-1055-CC42-DEABC98D04B9}"/>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71A9E3"/>
                </a:solidFill>
                <a:latin typeface="+mn-lt"/>
              </a:rPr>
              <a:pPr algn="r"/>
              <a:t>‹#›</a:t>
            </a:fld>
            <a:endParaRPr lang="en-US" sz="1350">
              <a:solidFill>
                <a:srgbClr val="71A9E3"/>
              </a:solidFill>
              <a:latin typeface="+mn-lt"/>
            </a:endParaRPr>
          </a:p>
        </p:txBody>
      </p:sp>
      <p:sp>
        <p:nvSpPr>
          <p:cNvPr id="11" name="Text Placeholder 10">
            <a:extLst>
              <a:ext uri="{FF2B5EF4-FFF2-40B4-BE49-F238E27FC236}">
                <a16:creationId xmlns:a16="http://schemas.microsoft.com/office/drawing/2014/main" id="{180883ED-E020-7474-C5C0-6DA89FE0EA41}"/>
              </a:ext>
            </a:extLst>
          </p:cNvPr>
          <p:cNvSpPr>
            <a:spLocks noGrp="1"/>
          </p:cNvSpPr>
          <p:nvPr>
            <p:ph type="body" sz="quarter" idx="10"/>
          </p:nvPr>
        </p:nvSpPr>
        <p:spPr>
          <a:xfrm>
            <a:off x="609600" y="1354191"/>
            <a:ext cx="10983310" cy="605987"/>
          </a:xfrm>
        </p:spPr>
        <p:txBody>
          <a:bodyPr anchor="b" anchorCtr="0"/>
          <a:lstStyle>
            <a:lvl1pPr algn="ctr">
              <a:defRPr b="1">
                <a:solidFill>
                  <a:schemeClr val="bg1"/>
                </a:solidFill>
                <a:latin typeface="+mn-lt"/>
              </a:defRPr>
            </a:lvl1pPr>
            <a:lvl2pPr marL="0" indent="0">
              <a:buNone/>
              <a:defRPr/>
            </a:lvl2pPr>
          </a:lstStyle>
          <a:p>
            <a:pPr lvl="0"/>
            <a:r>
              <a:rPr lang="en-US"/>
              <a:t>Click to edit Master text styles</a:t>
            </a:r>
          </a:p>
        </p:txBody>
      </p:sp>
      <p:sp>
        <p:nvSpPr>
          <p:cNvPr id="15" name="Text Placeholder 14">
            <a:extLst>
              <a:ext uri="{FF2B5EF4-FFF2-40B4-BE49-F238E27FC236}">
                <a16:creationId xmlns:a16="http://schemas.microsoft.com/office/drawing/2014/main" id="{FADD84B5-407E-897A-8FE5-291758A33F13}"/>
              </a:ext>
            </a:extLst>
          </p:cNvPr>
          <p:cNvSpPr>
            <a:spLocks noGrp="1"/>
          </p:cNvSpPr>
          <p:nvPr>
            <p:ph type="body" sz="quarter" idx="11"/>
          </p:nvPr>
        </p:nvSpPr>
        <p:spPr>
          <a:xfrm>
            <a:off x="609600" y="2112579"/>
            <a:ext cx="10983913" cy="3148396"/>
          </a:xfrm>
        </p:spPr>
        <p:txBody>
          <a:bodyPr/>
          <a:lstStyle>
            <a:lvl1pPr algn="ctr">
              <a:lnSpc>
                <a:spcPts val="4000"/>
              </a:lnSpc>
              <a:defRPr lang="en-US" sz="3200" b="1" i="0" kern="1200" dirty="0" smtClean="0">
                <a:solidFill>
                  <a:schemeClr val="bg1"/>
                </a:solidFill>
                <a:latin typeface="+mn-lt"/>
                <a:ea typeface="+mn-ea"/>
                <a:cs typeface="Arial" panose="020B0604020202020204" pitchFamily="34" charset="0"/>
              </a:defRPr>
            </a:lvl1pPr>
            <a:lvl2pPr marL="0" indent="0">
              <a:buNone/>
              <a:defRPr/>
            </a:lvl2pPr>
          </a:lstStyle>
          <a:p>
            <a:pPr lvl="0"/>
            <a:r>
              <a:rPr lang="en-US"/>
              <a:t>Click to edit Master text styles</a:t>
            </a:r>
          </a:p>
        </p:txBody>
      </p:sp>
      <p:sp>
        <p:nvSpPr>
          <p:cNvPr id="3" name="TextBox 2">
            <a:extLst>
              <a:ext uri="{FF2B5EF4-FFF2-40B4-BE49-F238E27FC236}">
                <a16:creationId xmlns:a16="http://schemas.microsoft.com/office/drawing/2014/main" id="{F7FD43D8-0728-76B9-5BEC-721CBA413DBC}"/>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71A8E3"/>
                </a:solidFill>
                <a:latin typeface="+mn-lt"/>
              </a:rPr>
              <a:t>CONFIDENTIAL</a:t>
            </a:r>
          </a:p>
        </p:txBody>
      </p:sp>
    </p:spTree>
    <p:extLst>
      <p:ext uri="{BB962C8B-B14F-4D97-AF65-F5344CB8AC3E}">
        <p14:creationId xmlns:p14="http://schemas.microsoft.com/office/powerpoint/2010/main" val="24172637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Statement-Food">
    <p:bg>
      <p:bgPr>
        <a:solidFill>
          <a:srgbClr val="FACB5B"/>
        </a:solidFill>
        <a:effectLst/>
      </p:bgPr>
    </p:bg>
    <p:spTree>
      <p:nvGrpSpPr>
        <p:cNvPr id="1" name=""/>
        <p:cNvGrpSpPr/>
        <p:nvPr/>
      </p:nvGrpSpPr>
      <p:grpSpPr>
        <a:xfrm>
          <a:off x="0" y="0"/>
          <a:ext cx="0" cy="0"/>
          <a:chOff x="0" y="0"/>
          <a:chExt cx="0" cy="0"/>
        </a:xfrm>
      </p:grpSpPr>
      <p:sp>
        <p:nvSpPr>
          <p:cNvPr id="3" name="Rectangle: Diagonal Corners Rounded 6">
            <a:extLst>
              <a:ext uri="{FF2B5EF4-FFF2-40B4-BE49-F238E27FC236}">
                <a16:creationId xmlns:a16="http://schemas.microsoft.com/office/drawing/2014/main" id="{42EAE78A-A977-01CA-A116-2B9E201DFA70}"/>
              </a:ext>
            </a:extLst>
          </p:cNvPr>
          <p:cNvSpPr/>
          <p:nvPr userDrawn="1"/>
        </p:nvSpPr>
        <p:spPr>
          <a:xfrm>
            <a:off x="304800" y="304796"/>
            <a:ext cx="11582398" cy="5829304"/>
          </a:xfrm>
          <a:prstGeom prst="roundRect">
            <a:avLst>
              <a:gd name="adj" fmla="val 217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extBox 1">
            <a:extLst>
              <a:ext uri="{FF2B5EF4-FFF2-40B4-BE49-F238E27FC236}">
                <a16:creationId xmlns:a16="http://schemas.microsoft.com/office/drawing/2014/main" id="{B8B87FF8-D69A-1055-CC42-DEABC98D04B9}"/>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C77307"/>
                </a:solidFill>
                <a:latin typeface="+mn-lt"/>
              </a:rPr>
              <a:pPr algn="r"/>
              <a:t>‹#›</a:t>
            </a:fld>
            <a:endParaRPr lang="en-US" sz="1350">
              <a:solidFill>
                <a:srgbClr val="C77307"/>
              </a:solidFill>
              <a:latin typeface="+mn-lt"/>
            </a:endParaRPr>
          </a:p>
        </p:txBody>
      </p:sp>
      <p:sp>
        <p:nvSpPr>
          <p:cNvPr id="11" name="Text Placeholder 10">
            <a:extLst>
              <a:ext uri="{FF2B5EF4-FFF2-40B4-BE49-F238E27FC236}">
                <a16:creationId xmlns:a16="http://schemas.microsoft.com/office/drawing/2014/main" id="{180883ED-E020-7474-C5C0-6DA89FE0EA41}"/>
              </a:ext>
            </a:extLst>
          </p:cNvPr>
          <p:cNvSpPr>
            <a:spLocks noGrp="1"/>
          </p:cNvSpPr>
          <p:nvPr>
            <p:ph type="body" sz="quarter" idx="10"/>
          </p:nvPr>
        </p:nvSpPr>
        <p:spPr>
          <a:xfrm>
            <a:off x="609600" y="1354191"/>
            <a:ext cx="10983310" cy="605987"/>
          </a:xfrm>
        </p:spPr>
        <p:txBody>
          <a:bodyPr anchor="b" anchorCtr="0"/>
          <a:lstStyle>
            <a:lvl1pPr algn="ctr">
              <a:defRPr b="1">
                <a:solidFill>
                  <a:schemeClr val="bg1"/>
                </a:solidFill>
                <a:latin typeface="+mn-lt"/>
              </a:defRPr>
            </a:lvl1pPr>
            <a:lvl2pPr marL="0" indent="0">
              <a:buNone/>
              <a:defRPr/>
            </a:lvl2pPr>
          </a:lstStyle>
          <a:p>
            <a:pPr lvl="0"/>
            <a:r>
              <a:rPr lang="en-US"/>
              <a:t>Click to edit Master text styles</a:t>
            </a:r>
          </a:p>
        </p:txBody>
      </p:sp>
      <p:sp>
        <p:nvSpPr>
          <p:cNvPr id="15" name="Text Placeholder 14">
            <a:extLst>
              <a:ext uri="{FF2B5EF4-FFF2-40B4-BE49-F238E27FC236}">
                <a16:creationId xmlns:a16="http://schemas.microsoft.com/office/drawing/2014/main" id="{FADD84B5-407E-897A-8FE5-291758A33F13}"/>
              </a:ext>
            </a:extLst>
          </p:cNvPr>
          <p:cNvSpPr>
            <a:spLocks noGrp="1"/>
          </p:cNvSpPr>
          <p:nvPr>
            <p:ph type="body" sz="quarter" idx="11"/>
          </p:nvPr>
        </p:nvSpPr>
        <p:spPr>
          <a:xfrm>
            <a:off x="609600" y="2112579"/>
            <a:ext cx="10983913" cy="3148396"/>
          </a:xfrm>
        </p:spPr>
        <p:txBody>
          <a:bodyPr/>
          <a:lstStyle>
            <a:lvl1pPr algn="ctr">
              <a:lnSpc>
                <a:spcPts val="4000"/>
              </a:lnSpc>
              <a:defRPr lang="en-US" sz="3200" b="1" i="0" kern="1200" dirty="0" smtClean="0">
                <a:solidFill>
                  <a:schemeClr val="bg1"/>
                </a:solidFill>
                <a:latin typeface="+mn-lt"/>
                <a:ea typeface="+mn-ea"/>
                <a:cs typeface="Arial" panose="020B0604020202020204" pitchFamily="34" charset="0"/>
              </a:defRPr>
            </a:lvl1pPr>
            <a:lvl2pPr marL="0" indent="0">
              <a:buNone/>
              <a:defRPr/>
            </a:lvl2pPr>
          </a:lstStyle>
          <a:p>
            <a:pPr lvl="0"/>
            <a:r>
              <a:rPr lang="en-US"/>
              <a:t>Click to edit Master text styles</a:t>
            </a:r>
          </a:p>
        </p:txBody>
      </p:sp>
      <p:sp>
        <p:nvSpPr>
          <p:cNvPr id="6" name="TextBox 5">
            <a:extLst>
              <a:ext uri="{FF2B5EF4-FFF2-40B4-BE49-F238E27FC236}">
                <a16:creationId xmlns:a16="http://schemas.microsoft.com/office/drawing/2014/main" id="{9EB81C1A-BF3A-436C-E104-9E52FC208E4A}"/>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C87307"/>
                </a:solidFill>
                <a:latin typeface="+mn-lt"/>
              </a:rPr>
              <a:t>CONFIDENTIAL</a:t>
            </a:r>
          </a:p>
        </p:txBody>
      </p:sp>
    </p:spTree>
    <p:extLst>
      <p:ext uri="{BB962C8B-B14F-4D97-AF65-F5344CB8AC3E}">
        <p14:creationId xmlns:p14="http://schemas.microsoft.com/office/powerpoint/2010/main" val="41397359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Statement-Sustainability">
    <p:bg>
      <p:bgPr>
        <a:solidFill>
          <a:srgbClr val="CA4A0C"/>
        </a:solidFill>
        <a:effectLst/>
      </p:bgPr>
    </p:bg>
    <p:spTree>
      <p:nvGrpSpPr>
        <p:cNvPr id="1" name=""/>
        <p:cNvGrpSpPr/>
        <p:nvPr/>
      </p:nvGrpSpPr>
      <p:grpSpPr>
        <a:xfrm>
          <a:off x="0" y="0"/>
          <a:ext cx="0" cy="0"/>
          <a:chOff x="0" y="0"/>
          <a:chExt cx="0" cy="0"/>
        </a:xfrm>
      </p:grpSpPr>
      <p:sp>
        <p:nvSpPr>
          <p:cNvPr id="3" name="Rectangle: Diagonal Corners Rounded 6">
            <a:extLst>
              <a:ext uri="{FF2B5EF4-FFF2-40B4-BE49-F238E27FC236}">
                <a16:creationId xmlns:a16="http://schemas.microsoft.com/office/drawing/2014/main" id="{AF816B51-0B2B-07F2-FCB3-11207A3D0955}"/>
              </a:ext>
            </a:extLst>
          </p:cNvPr>
          <p:cNvSpPr/>
          <p:nvPr userDrawn="1"/>
        </p:nvSpPr>
        <p:spPr>
          <a:xfrm>
            <a:off x="304800" y="304796"/>
            <a:ext cx="11582398" cy="5829304"/>
          </a:xfrm>
          <a:prstGeom prst="roundRect">
            <a:avLst>
              <a:gd name="adj" fmla="val 2174"/>
            </a:avLst>
          </a:prstGeom>
          <a:solidFill>
            <a:srgbClr val="EE6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 name="TextBox 1">
            <a:extLst>
              <a:ext uri="{FF2B5EF4-FFF2-40B4-BE49-F238E27FC236}">
                <a16:creationId xmlns:a16="http://schemas.microsoft.com/office/drawing/2014/main" id="{B8B87FF8-D69A-1055-CC42-DEABC98D04B9}"/>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922F11"/>
                </a:solidFill>
                <a:latin typeface="Gilroy Medium" panose="00000600000000000000" pitchFamily="50" charset="0"/>
              </a:rPr>
              <a:pPr algn="r"/>
              <a:t>‹#›</a:t>
            </a:fld>
            <a:endParaRPr lang="en-US" sz="1350">
              <a:solidFill>
                <a:srgbClr val="922F11"/>
              </a:solidFill>
              <a:latin typeface="Gilroy Medium" panose="00000600000000000000" pitchFamily="50" charset="0"/>
            </a:endParaRPr>
          </a:p>
        </p:txBody>
      </p:sp>
      <p:sp>
        <p:nvSpPr>
          <p:cNvPr id="11" name="Text Placeholder 10">
            <a:extLst>
              <a:ext uri="{FF2B5EF4-FFF2-40B4-BE49-F238E27FC236}">
                <a16:creationId xmlns:a16="http://schemas.microsoft.com/office/drawing/2014/main" id="{180883ED-E020-7474-C5C0-6DA89FE0EA41}"/>
              </a:ext>
            </a:extLst>
          </p:cNvPr>
          <p:cNvSpPr>
            <a:spLocks noGrp="1"/>
          </p:cNvSpPr>
          <p:nvPr>
            <p:ph type="body" sz="quarter" idx="10"/>
          </p:nvPr>
        </p:nvSpPr>
        <p:spPr>
          <a:xfrm>
            <a:off x="609600" y="1354191"/>
            <a:ext cx="10983310" cy="605987"/>
          </a:xfrm>
        </p:spPr>
        <p:txBody>
          <a:bodyPr anchor="b" anchorCtr="0"/>
          <a:lstStyle>
            <a:lvl1pPr algn="ctr">
              <a:defRPr b="1">
                <a:solidFill>
                  <a:schemeClr val="bg1"/>
                </a:solidFill>
                <a:latin typeface="+mn-lt"/>
              </a:defRPr>
            </a:lvl1pPr>
            <a:lvl2pPr marL="0" indent="0">
              <a:buNone/>
              <a:defRPr/>
            </a:lvl2pPr>
          </a:lstStyle>
          <a:p>
            <a:pPr lvl="0"/>
            <a:r>
              <a:rPr lang="en-US"/>
              <a:t>Click to edit Master text styles</a:t>
            </a:r>
          </a:p>
        </p:txBody>
      </p:sp>
      <p:sp>
        <p:nvSpPr>
          <p:cNvPr id="15" name="Text Placeholder 14">
            <a:extLst>
              <a:ext uri="{FF2B5EF4-FFF2-40B4-BE49-F238E27FC236}">
                <a16:creationId xmlns:a16="http://schemas.microsoft.com/office/drawing/2014/main" id="{FADD84B5-407E-897A-8FE5-291758A33F13}"/>
              </a:ext>
            </a:extLst>
          </p:cNvPr>
          <p:cNvSpPr>
            <a:spLocks noGrp="1"/>
          </p:cNvSpPr>
          <p:nvPr>
            <p:ph type="body" sz="quarter" idx="11"/>
          </p:nvPr>
        </p:nvSpPr>
        <p:spPr>
          <a:xfrm>
            <a:off x="609600" y="2112579"/>
            <a:ext cx="10983913" cy="3148396"/>
          </a:xfrm>
        </p:spPr>
        <p:txBody>
          <a:bodyPr/>
          <a:lstStyle>
            <a:lvl1pPr algn="ctr">
              <a:lnSpc>
                <a:spcPts val="4000"/>
              </a:lnSpc>
              <a:defRPr lang="en-US" sz="3200" b="1" i="0" kern="1200" dirty="0" smtClean="0">
                <a:solidFill>
                  <a:schemeClr val="bg1"/>
                </a:solidFill>
                <a:latin typeface="+mn-lt"/>
                <a:ea typeface="+mn-ea"/>
                <a:cs typeface="Arial" panose="020B0604020202020204" pitchFamily="34" charset="0"/>
              </a:defRPr>
            </a:lvl1pPr>
            <a:lvl2pPr marL="0" indent="0">
              <a:buNone/>
              <a:defRPr/>
            </a:lvl2pPr>
          </a:lstStyle>
          <a:p>
            <a:pPr lvl="0"/>
            <a:r>
              <a:rPr lang="en-US"/>
              <a:t>Click to edit Master text styles</a:t>
            </a:r>
          </a:p>
        </p:txBody>
      </p:sp>
      <p:sp>
        <p:nvSpPr>
          <p:cNvPr id="5" name="TextBox 4">
            <a:extLst>
              <a:ext uri="{FF2B5EF4-FFF2-40B4-BE49-F238E27FC236}">
                <a16:creationId xmlns:a16="http://schemas.microsoft.com/office/drawing/2014/main" id="{37EF998D-D59B-1F7C-942E-1E40A1E67A56}"/>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922F11"/>
                </a:solidFill>
                <a:latin typeface="Gilroy Medium" panose="00000600000000000000" pitchFamily="50" charset="0"/>
              </a:rPr>
              <a:t>CONFIDENTIAL</a:t>
            </a:r>
          </a:p>
        </p:txBody>
      </p:sp>
    </p:spTree>
    <p:extLst>
      <p:ext uri="{BB962C8B-B14F-4D97-AF65-F5344CB8AC3E}">
        <p14:creationId xmlns:p14="http://schemas.microsoft.com/office/powerpoint/2010/main" val="29249486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tatement-Sustainability">
    <p:bg>
      <p:bgPr>
        <a:solidFill>
          <a:srgbClr val="2B660F"/>
        </a:solidFill>
        <a:effectLst/>
      </p:bgPr>
    </p:bg>
    <p:spTree>
      <p:nvGrpSpPr>
        <p:cNvPr id="1" name=""/>
        <p:cNvGrpSpPr/>
        <p:nvPr/>
      </p:nvGrpSpPr>
      <p:grpSpPr>
        <a:xfrm>
          <a:off x="0" y="0"/>
          <a:ext cx="0" cy="0"/>
          <a:chOff x="0" y="0"/>
          <a:chExt cx="0" cy="0"/>
        </a:xfrm>
      </p:grpSpPr>
      <p:sp>
        <p:nvSpPr>
          <p:cNvPr id="3" name="Rectangle: Diagonal Corners Rounded 6">
            <a:extLst>
              <a:ext uri="{FF2B5EF4-FFF2-40B4-BE49-F238E27FC236}">
                <a16:creationId xmlns:a16="http://schemas.microsoft.com/office/drawing/2014/main" id="{AF816B51-0B2B-07F2-FCB3-11207A3D0955}"/>
              </a:ext>
            </a:extLst>
          </p:cNvPr>
          <p:cNvSpPr/>
          <p:nvPr userDrawn="1"/>
        </p:nvSpPr>
        <p:spPr>
          <a:xfrm>
            <a:off x="304800" y="304796"/>
            <a:ext cx="11582398" cy="5829304"/>
          </a:xfrm>
          <a:prstGeom prst="roundRect">
            <a:avLst>
              <a:gd name="adj" fmla="val 2174"/>
            </a:avLst>
          </a:prstGeom>
          <a:solidFill>
            <a:srgbClr val="5D9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 name="TextBox 1">
            <a:extLst>
              <a:ext uri="{FF2B5EF4-FFF2-40B4-BE49-F238E27FC236}">
                <a16:creationId xmlns:a16="http://schemas.microsoft.com/office/drawing/2014/main" id="{B8B87FF8-D69A-1055-CC42-DEABC98D04B9}"/>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8DBE28"/>
                </a:solidFill>
                <a:latin typeface="Gilroy Medium" panose="00000600000000000000" pitchFamily="50" charset="0"/>
              </a:rPr>
              <a:pPr algn="r"/>
              <a:t>‹#›</a:t>
            </a:fld>
            <a:endParaRPr lang="en-US" sz="1350">
              <a:solidFill>
                <a:srgbClr val="8DBE28"/>
              </a:solidFill>
              <a:latin typeface="Gilroy Medium" panose="00000600000000000000" pitchFamily="50" charset="0"/>
            </a:endParaRPr>
          </a:p>
        </p:txBody>
      </p:sp>
      <p:sp>
        <p:nvSpPr>
          <p:cNvPr id="11" name="Text Placeholder 10">
            <a:extLst>
              <a:ext uri="{FF2B5EF4-FFF2-40B4-BE49-F238E27FC236}">
                <a16:creationId xmlns:a16="http://schemas.microsoft.com/office/drawing/2014/main" id="{180883ED-E020-7474-C5C0-6DA89FE0EA41}"/>
              </a:ext>
            </a:extLst>
          </p:cNvPr>
          <p:cNvSpPr>
            <a:spLocks noGrp="1"/>
          </p:cNvSpPr>
          <p:nvPr>
            <p:ph type="body" sz="quarter" idx="10"/>
          </p:nvPr>
        </p:nvSpPr>
        <p:spPr>
          <a:xfrm>
            <a:off x="609600" y="1354191"/>
            <a:ext cx="10983310" cy="605987"/>
          </a:xfrm>
        </p:spPr>
        <p:txBody>
          <a:bodyPr anchor="b" anchorCtr="0"/>
          <a:lstStyle>
            <a:lvl1pPr algn="ctr">
              <a:defRPr b="1">
                <a:solidFill>
                  <a:schemeClr val="bg1"/>
                </a:solidFill>
                <a:latin typeface="+mn-lt"/>
              </a:defRPr>
            </a:lvl1pPr>
            <a:lvl2pPr marL="0" indent="0">
              <a:buNone/>
              <a:defRPr/>
            </a:lvl2pPr>
          </a:lstStyle>
          <a:p>
            <a:pPr lvl="0"/>
            <a:r>
              <a:rPr lang="en-US"/>
              <a:t>Click to edit Master text styles</a:t>
            </a:r>
          </a:p>
        </p:txBody>
      </p:sp>
      <p:sp>
        <p:nvSpPr>
          <p:cNvPr id="15" name="Text Placeholder 14">
            <a:extLst>
              <a:ext uri="{FF2B5EF4-FFF2-40B4-BE49-F238E27FC236}">
                <a16:creationId xmlns:a16="http://schemas.microsoft.com/office/drawing/2014/main" id="{FADD84B5-407E-897A-8FE5-291758A33F13}"/>
              </a:ext>
            </a:extLst>
          </p:cNvPr>
          <p:cNvSpPr>
            <a:spLocks noGrp="1"/>
          </p:cNvSpPr>
          <p:nvPr>
            <p:ph type="body" sz="quarter" idx="11"/>
          </p:nvPr>
        </p:nvSpPr>
        <p:spPr>
          <a:xfrm>
            <a:off x="609600" y="2112579"/>
            <a:ext cx="10983913" cy="3148396"/>
          </a:xfrm>
        </p:spPr>
        <p:txBody>
          <a:bodyPr/>
          <a:lstStyle>
            <a:lvl1pPr algn="ctr">
              <a:lnSpc>
                <a:spcPts val="4000"/>
              </a:lnSpc>
              <a:defRPr lang="en-US" sz="3200" b="1" i="0" kern="1200" dirty="0" smtClean="0">
                <a:solidFill>
                  <a:schemeClr val="bg1"/>
                </a:solidFill>
                <a:latin typeface="+mn-lt"/>
                <a:ea typeface="+mn-ea"/>
                <a:cs typeface="Arial" panose="020B0604020202020204" pitchFamily="34" charset="0"/>
              </a:defRPr>
            </a:lvl1pPr>
            <a:lvl2pPr marL="0" indent="0">
              <a:buNone/>
              <a:defRPr/>
            </a:lvl2pPr>
          </a:lstStyle>
          <a:p>
            <a:pPr lvl="0"/>
            <a:r>
              <a:rPr lang="en-US"/>
              <a:t>Click to edit Master text styles</a:t>
            </a:r>
          </a:p>
        </p:txBody>
      </p:sp>
      <p:sp>
        <p:nvSpPr>
          <p:cNvPr id="5" name="TextBox 4">
            <a:extLst>
              <a:ext uri="{FF2B5EF4-FFF2-40B4-BE49-F238E27FC236}">
                <a16:creationId xmlns:a16="http://schemas.microsoft.com/office/drawing/2014/main" id="{37EF998D-D59B-1F7C-942E-1E40A1E67A56}"/>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8DBF28"/>
                </a:solidFill>
                <a:latin typeface="Gilroy Medium" panose="00000600000000000000" pitchFamily="50" charset="0"/>
              </a:rPr>
              <a:t>CONFIDENTIAL</a:t>
            </a:r>
          </a:p>
        </p:txBody>
      </p:sp>
    </p:spTree>
    <p:extLst>
      <p:ext uri="{BB962C8B-B14F-4D97-AF65-F5344CB8AC3E}">
        <p14:creationId xmlns:p14="http://schemas.microsoft.com/office/powerpoint/2010/main" val="24400592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3_Speaker-Drinks">
    <p:bg>
      <p:bgPr>
        <a:solidFill>
          <a:srgbClr val="F7F5F3"/>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768A4D4-68E3-9BFB-98E5-CEF77698A61F}"/>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2B660F"/>
                </a:solidFill>
                <a:latin typeface="Gilroy Medium" panose="00000600000000000000" pitchFamily="50" charset="0"/>
              </a:rPr>
              <a:pPr algn="r"/>
              <a:t>‹#›</a:t>
            </a:fld>
            <a:endParaRPr lang="en-US" sz="1350">
              <a:solidFill>
                <a:srgbClr val="2B660F"/>
              </a:solidFill>
              <a:latin typeface="Gilroy Medium" panose="00000600000000000000" pitchFamily="50" charset="0"/>
            </a:endParaRPr>
          </a:p>
        </p:txBody>
      </p:sp>
      <p:sp>
        <p:nvSpPr>
          <p:cNvPr id="2" name="Picture Placeholder 2">
            <a:extLst>
              <a:ext uri="{FF2B5EF4-FFF2-40B4-BE49-F238E27FC236}">
                <a16:creationId xmlns:a16="http://schemas.microsoft.com/office/drawing/2014/main" id="{8A3BD900-1908-6DF8-F80E-38A643313A70}"/>
              </a:ext>
            </a:extLst>
          </p:cNvPr>
          <p:cNvSpPr>
            <a:spLocks noGrp="1"/>
          </p:cNvSpPr>
          <p:nvPr>
            <p:ph type="pic" sz="quarter" idx="10"/>
          </p:nvPr>
        </p:nvSpPr>
        <p:spPr>
          <a:xfrm>
            <a:off x="4856481" y="304800"/>
            <a:ext cx="3688079" cy="5981699"/>
          </a:xfrm>
          <a:prstGeom prst="roundRect">
            <a:avLst>
              <a:gd name="adj" fmla="val 2768"/>
            </a:avLst>
          </a:prstGeom>
          <a:solidFill>
            <a:schemeClr val="bg2"/>
          </a:solidFill>
        </p:spPr>
        <p:txBody>
          <a:bodyPr/>
          <a:lstStyle>
            <a:lvl1pPr>
              <a:defRPr>
                <a:solidFill>
                  <a:schemeClr val="tx2"/>
                </a:solidFill>
                <a:latin typeface="+mn-lt"/>
              </a:defRPr>
            </a:lvl1pPr>
          </a:lstStyle>
          <a:p>
            <a:r>
              <a:rPr lang="en-US"/>
              <a:t>Click icon to add picture</a:t>
            </a:r>
          </a:p>
        </p:txBody>
      </p:sp>
      <p:sp>
        <p:nvSpPr>
          <p:cNvPr id="5" name="Picture Placeholder 2">
            <a:extLst>
              <a:ext uri="{FF2B5EF4-FFF2-40B4-BE49-F238E27FC236}">
                <a16:creationId xmlns:a16="http://schemas.microsoft.com/office/drawing/2014/main" id="{A49A6E31-E5CB-3F28-59B9-3D96D39BFE10}"/>
              </a:ext>
            </a:extLst>
          </p:cNvPr>
          <p:cNvSpPr>
            <a:spLocks noGrp="1"/>
          </p:cNvSpPr>
          <p:nvPr>
            <p:ph type="pic" sz="quarter" idx="15"/>
          </p:nvPr>
        </p:nvSpPr>
        <p:spPr>
          <a:xfrm>
            <a:off x="8737601" y="3379788"/>
            <a:ext cx="3149597" cy="2903220"/>
          </a:xfrm>
          <a:prstGeom prst="roundRect">
            <a:avLst>
              <a:gd name="adj" fmla="val 2768"/>
            </a:avLst>
          </a:prstGeom>
          <a:solidFill>
            <a:schemeClr val="bg2"/>
          </a:solidFill>
        </p:spPr>
        <p:txBody>
          <a:bodyPr/>
          <a:lstStyle>
            <a:lvl1pPr>
              <a:defRPr>
                <a:solidFill>
                  <a:schemeClr val="tx2"/>
                </a:solidFill>
                <a:latin typeface="+mn-lt"/>
              </a:defRPr>
            </a:lvl1pPr>
          </a:lstStyle>
          <a:p>
            <a:r>
              <a:rPr lang="en-US"/>
              <a:t>Click icon to add picture</a:t>
            </a:r>
          </a:p>
        </p:txBody>
      </p:sp>
      <p:sp>
        <p:nvSpPr>
          <p:cNvPr id="7" name="Picture Placeholder 2">
            <a:extLst>
              <a:ext uri="{FF2B5EF4-FFF2-40B4-BE49-F238E27FC236}">
                <a16:creationId xmlns:a16="http://schemas.microsoft.com/office/drawing/2014/main" id="{AE5E181B-E79B-6204-7F22-50CFDFB5F365}"/>
              </a:ext>
            </a:extLst>
          </p:cNvPr>
          <p:cNvSpPr>
            <a:spLocks noGrp="1"/>
          </p:cNvSpPr>
          <p:nvPr>
            <p:ph type="pic" sz="quarter" idx="16"/>
          </p:nvPr>
        </p:nvSpPr>
        <p:spPr>
          <a:xfrm>
            <a:off x="8737601" y="301308"/>
            <a:ext cx="3149597" cy="2903220"/>
          </a:xfrm>
          <a:prstGeom prst="roundRect">
            <a:avLst>
              <a:gd name="adj" fmla="val 2768"/>
            </a:avLst>
          </a:prstGeom>
          <a:solidFill>
            <a:schemeClr val="bg2"/>
          </a:solidFill>
        </p:spPr>
        <p:txBody>
          <a:bodyPr/>
          <a:lstStyle>
            <a:lvl1pPr>
              <a:defRPr>
                <a:solidFill>
                  <a:schemeClr val="tx2"/>
                </a:solidFill>
                <a:latin typeface="+mn-lt"/>
              </a:defRPr>
            </a:lvl1pPr>
          </a:lstStyle>
          <a:p>
            <a:r>
              <a:rPr lang="en-US"/>
              <a:t>Click icon to add picture</a:t>
            </a:r>
          </a:p>
        </p:txBody>
      </p:sp>
      <p:sp>
        <p:nvSpPr>
          <p:cNvPr id="20" name="Content Placeholder 6">
            <a:extLst>
              <a:ext uri="{FF2B5EF4-FFF2-40B4-BE49-F238E27FC236}">
                <a16:creationId xmlns:a16="http://schemas.microsoft.com/office/drawing/2014/main" id="{75ECEBC1-4D75-6F0E-AE6A-47DDF1DEDD90}"/>
              </a:ext>
            </a:extLst>
          </p:cNvPr>
          <p:cNvSpPr>
            <a:spLocks noGrp="1"/>
          </p:cNvSpPr>
          <p:nvPr>
            <p:ph sz="quarter" idx="12"/>
          </p:nvPr>
        </p:nvSpPr>
        <p:spPr>
          <a:xfrm>
            <a:off x="304800" y="1219200"/>
            <a:ext cx="4094480" cy="44196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itle 1">
            <a:extLst>
              <a:ext uri="{FF2B5EF4-FFF2-40B4-BE49-F238E27FC236}">
                <a16:creationId xmlns:a16="http://schemas.microsoft.com/office/drawing/2014/main" id="{4FBFF9F1-6BAC-1DF0-94BB-EBDBD5832C36}"/>
              </a:ext>
            </a:extLst>
          </p:cNvPr>
          <p:cNvSpPr>
            <a:spLocks noGrp="1"/>
          </p:cNvSpPr>
          <p:nvPr>
            <p:ph type="title"/>
          </p:nvPr>
        </p:nvSpPr>
        <p:spPr>
          <a:xfrm>
            <a:off x="280082" y="301308"/>
            <a:ext cx="4094480" cy="1852055"/>
          </a:xfrm>
        </p:spPr>
        <p:txBody>
          <a:bodyPr anchor="t" anchorCtr="0"/>
          <a:lstStyle/>
          <a:p>
            <a:r>
              <a:rPr lang="en-US"/>
              <a:t>Click to edit Master title style</a:t>
            </a:r>
          </a:p>
        </p:txBody>
      </p:sp>
      <p:sp>
        <p:nvSpPr>
          <p:cNvPr id="3" name="TextBox 2">
            <a:extLst>
              <a:ext uri="{FF2B5EF4-FFF2-40B4-BE49-F238E27FC236}">
                <a16:creationId xmlns:a16="http://schemas.microsoft.com/office/drawing/2014/main" id="{0A13F284-07F6-49C2-63C6-86FCBE69BB86}"/>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2B660F"/>
                </a:solidFill>
                <a:latin typeface="+mn-lt"/>
              </a:rPr>
              <a:t>CONFIDENTIAL</a:t>
            </a:r>
          </a:p>
        </p:txBody>
      </p:sp>
    </p:spTree>
    <p:extLst>
      <p:ext uri="{BB962C8B-B14F-4D97-AF65-F5344CB8AC3E}">
        <p14:creationId xmlns:p14="http://schemas.microsoft.com/office/powerpoint/2010/main" val="25481066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Speaker-Drinks">
    <p:bg>
      <p:bgPr>
        <a:solidFill>
          <a:srgbClr val="F7F5F3"/>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C019705-392E-1513-A73C-8B73FBF443FC}"/>
              </a:ext>
            </a:extLst>
          </p:cNvPr>
          <p:cNvSpPr>
            <a:spLocks noGrp="1"/>
          </p:cNvSpPr>
          <p:nvPr>
            <p:ph type="pic" sz="quarter" idx="10"/>
          </p:nvPr>
        </p:nvSpPr>
        <p:spPr>
          <a:xfrm>
            <a:off x="6248399" y="304801"/>
            <a:ext cx="5638801" cy="5829300"/>
          </a:xfrm>
          <a:prstGeom prst="roundRect">
            <a:avLst>
              <a:gd name="adj" fmla="val 2768"/>
            </a:avLst>
          </a:prstGeom>
        </p:spPr>
        <p:txBody>
          <a:bodyPr/>
          <a:lstStyle>
            <a:lvl1pPr>
              <a:defRPr>
                <a:solidFill>
                  <a:schemeClr val="tx2"/>
                </a:solidFill>
                <a:latin typeface="+mn-lt"/>
              </a:defRPr>
            </a:lvl1pPr>
          </a:lstStyle>
          <a:p>
            <a:r>
              <a:rPr lang="en-US"/>
              <a:t>Click icon to add picture</a:t>
            </a:r>
          </a:p>
        </p:txBody>
      </p:sp>
      <p:sp>
        <p:nvSpPr>
          <p:cNvPr id="8" name="Text Placeholder 7">
            <a:extLst>
              <a:ext uri="{FF2B5EF4-FFF2-40B4-BE49-F238E27FC236}">
                <a16:creationId xmlns:a16="http://schemas.microsoft.com/office/drawing/2014/main" id="{2C1A0004-CA10-DA61-F4E4-D312BA05E653}"/>
              </a:ext>
            </a:extLst>
          </p:cNvPr>
          <p:cNvSpPr>
            <a:spLocks noGrp="1"/>
          </p:cNvSpPr>
          <p:nvPr>
            <p:ph type="body" sz="quarter" idx="11"/>
          </p:nvPr>
        </p:nvSpPr>
        <p:spPr>
          <a:xfrm>
            <a:off x="304800" y="1219200"/>
            <a:ext cx="5638799" cy="2046288"/>
          </a:xfrm>
        </p:spPr>
        <p:txBody>
          <a:bodyPr anchor="b" anchorCtr="0"/>
          <a:lstStyle>
            <a:lvl1pPr>
              <a:lnSpc>
                <a:spcPts val="5400"/>
              </a:lnSpc>
              <a:defRPr lang="en-US" sz="6000" b="0" i="0" kern="1200" cap="all" spc="0" baseline="0" dirty="0" smtClean="0">
                <a:solidFill>
                  <a:srgbClr val="5D910D"/>
                </a:solidFill>
                <a:latin typeface="+mj-lt"/>
                <a:ea typeface="+mj-ea"/>
                <a:cs typeface="Gilroy Medium" panose="00000600000000000000" pitchFamily="50" charset="0"/>
              </a:defRPr>
            </a:lvl1pPr>
          </a:lstStyle>
          <a:p>
            <a:pPr lvl="0"/>
            <a:r>
              <a:rPr lang="en-US"/>
              <a:t>Click to edit Master text styles</a:t>
            </a:r>
          </a:p>
        </p:txBody>
      </p:sp>
      <p:sp>
        <p:nvSpPr>
          <p:cNvPr id="10" name="Text Placeholder 9">
            <a:extLst>
              <a:ext uri="{FF2B5EF4-FFF2-40B4-BE49-F238E27FC236}">
                <a16:creationId xmlns:a16="http://schemas.microsoft.com/office/drawing/2014/main" id="{F5C46249-F69C-ED78-2123-48CEFF24240A}"/>
              </a:ext>
            </a:extLst>
          </p:cNvPr>
          <p:cNvSpPr>
            <a:spLocks noGrp="1"/>
          </p:cNvSpPr>
          <p:nvPr>
            <p:ph type="body" sz="quarter" idx="12"/>
          </p:nvPr>
        </p:nvSpPr>
        <p:spPr>
          <a:xfrm>
            <a:off x="304800" y="3379788"/>
            <a:ext cx="5638800" cy="534987"/>
          </a:xfrm>
        </p:spPr>
        <p:txBody>
          <a:bodyPr/>
          <a:lstStyle>
            <a:lvl1pPr>
              <a:defRPr lang="en-US" sz="1800" b="1" i="0" kern="1200" dirty="0" smtClean="0">
                <a:solidFill>
                  <a:srgbClr val="2B660F"/>
                </a:solidFill>
                <a:latin typeface="+mn-lt"/>
                <a:ea typeface="+mn-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12" name="Text Placeholder 11">
            <a:extLst>
              <a:ext uri="{FF2B5EF4-FFF2-40B4-BE49-F238E27FC236}">
                <a16:creationId xmlns:a16="http://schemas.microsoft.com/office/drawing/2014/main" id="{727CE26B-FE56-D52E-D936-DE13DCDBD41F}"/>
              </a:ext>
            </a:extLst>
          </p:cNvPr>
          <p:cNvSpPr>
            <a:spLocks noGrp="1"/>
          </p:cNvSpPr>
          <p:nvPr>
            <p:ph type="body" sz="quarter" idx="13"/>
          </p:nvPr>
        </p:nvSpPr>
        <p:spPr>
          <a:xfrm>
            <a:off x="304800" y="4029076"/>
            <a:ext cx="5638799" cy="2109258"/>
          </a:xfrm>
        </p:spPr>
        <p:txBody>
          <a:bodyPr/>
          <a:lstStyle>
            <a:lvl1pPr>
              <a:defRPr sz="1600">
                <a:solidFill>
                  <a:srgbClr val="2B660F"/>
                </a:solidFill>
                <a:latin typeface="+mn-lt"/>
              </a:defRPr>
            </a:lvl1pPr>
            <a:lvl2pPr>
              <a:defRPr sz="1400">
                <a:solidFill>
                  <a:srgbClr val="2B660F"/>
                </a:solidFill>
                <a:latin typeface="+mn-lt"/>
              </a:defRPr>
            </a:lvl2pPr>
            <a:lvl3pPr>
              <a:defRPr sz="1200">
                <a:solidFill>
                  <a:srgbClr val="2B660F"/>
                </a:solidFill>
                <a:latin typeface="+mn-lt"/>
              </a:defRPr>
            </a:lvl3pPr>
            <a:lvl4pPr>
              <a:defRPr sz="1100">
                <a:solidFill>
                  <a:srgbClr val="2B660F"/>
                </a:solidFill>
                <a:latin typeface="+mn-lt"/>
              </a:defRPr>
            </a:lvl4pPr>
            <a:lvl5pPr>
              <a:defRPr sz="1050">
                <a:solidFill>
                  <a:srgbClr val="2B660F"/>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D768A4D4-68E3-9BFB-98E5-CEF77698A61F}"/>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2B660F"/>
                </a:solidFill>
                <a:latin typeface="+mn-lt"/>
              </a:rPr>
              <a:pPr algn="r"/>
              <a:t>‹#›</a:t>
            </a:fld>
            <a:endParaRPr lang="en-US" sz="1350">
              <a:solidFill>
                <a:srgbClr val="2B660F"/>
              </a:solidFill>
              <a:latin typeface="+mn-lt"/>
            </a:endParaRPr>
          </a:p>
        </p:txBody>
      </p:sp>
      <p:sp>
        <p:nvSpPr>
          <p:cNvPr id="2" name="TextBox 1">
            <a:extLst>
              <a:ext uri="{FF2B5EF4-FFF2-40B4-BE49-F238E27FC236}">
                <a16:creationId xmlns:a16="http://schemas.microsoft.com/office/drawing/2014/main" id="{FC824375-C552-8786-CB9F-47605F890443}"/>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2B660F"/>
                </a:solidFill>
                <a:latin typeface="+mn-lt"/>
              </a:rPr>
              <a:t>CONFIDENTIAL</a:t>
            </a:r>
          </a:p>
        </p:txBody>
      </p:sp>
    </p:spTree>
    <p:extLst>
      <p:ext uri="{BB962C8B-B14F-4D97-AF65-F5344CB8AC3E}">
        <p14:creationId xmlns:p14="http://schemas.microsoft.com/office/powerpoint/2010/main" val="24316942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Headline-Drinks">
    <p:bg>
      <p:bgPr>
        <a:solidFill>
          <a:srgbClr val="3680CE"/>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C1A0004-CA10-DA61-F4E4-D312BA05E653}"/>
              </a:ext>
            </a:extLst>
          </p:cNvPr>
          <p:cNvSpPr>
            <a:spLocks noGrp="1"/>
          </p:cNvSpPr>
          <p:nvPr>
            <p:ph type="body" sz="quarter" idx="11"/>
          </p:nvPr>
        </p:nvSpPr>
        <p:spPr>
          <a:xfrm>
            <a:off x="304801" y="2493781"/>
            <a:ext cx="4900246" cy="2046288"/>
          </a:xfrm>
        </p:spPr>
        <p:txBody>
          <a:bodyPr anchor="b" anchorCtr="0"/>
          <a:lstStyle>
            <a:lvl1pPr>
              <a:lnSpc>
                <a:spcPts val="5400"/>
              </a:lnSpc>
              <a:defRPr lang="en-US" sz="6000" b="0" i="0" kern="1200" cap="all" spc="0" baseline="0" dirty="0" smtClean="0">
                <a:solidFill>
                  <a:schemeClr val="tx2"/>
                </a:solidFill>
                <a:latin typeface="+mj-lt"/>
                <a:ea typeface="+mj-ea"/>
                <a:cs typeface="Gilroy Medium" panose="00000600000000000000" pitchFamily="50" charset="0"/>
              </a:defRPr>
            </a:lvl1pPr>
          </a:lstStyle>
          <a:p>
            <a:pPr lvl="0"/>
            <a:r>
              <a:rPr lang="en-US"/>
              <a:t>Click to edit Master text styles</a:t>
            </a:r>
          </a:p>
        </p:txBody>
      </p:sp>
      <p:sp>
        <p:nvSpPr>
          <p:cNvPr id="10" name="Text Placeholder 9">
            <a:extLst>
              <a:ext uri="{FF2B5EF4-FFF2-40B4-BE49-F238E27FC236}">
                <a16:creationId xmlns:a16="http://schemas.microsoft.com/office/drawing/2014/main" id="{F5C46249-F69C-ED78-2123-48CEFF24240A}"/>
              </a:ext>
            </a:extLst>
          </p:cNvPr>
          <p:cNvSpPr>
            <a:spLocks noGrp="1"/>
          </p:cNvSpPr>
          <p:nvPr>
            <p:ph type="body" sz="quarter" idx="12"/>
          </p:nvPr>
        </p:nvSpPr>
        <p:spPr>
          <a:xfrm>
            <a:off x="304800" y="4654369"/>
            <a:ext cx="4900247" cy="534987"/>
          </a:xfrm>
        </p:spPr>
        <p:txBody>
          <a:bodyPr/>
          <a:lstStyle>
            <a:lvl1pPr>
              <a:defRPr lang="en-US" sz="1800" b="1" i="0" kern="1200" dirty="0" smtClean="0">
                <a:solidFill>
                  <a:schemeClr val="tx2"/>
                </a:solidFill>
                <a:latin typeface="+mn-lt"/>
                <a:ea typeface="+mn-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13" name="TextBox 12">
            <a:extLst>
              <a:ext uri="{FF2B5EF4-FFF2-40B4-BE49-F238E27FC236}">
                <a16:creationId xmlns:a16="http://schemas.microsoft.com/office/drawing/2014/main" id="{D768A4D4-68E3-9BFB-98E5-CEF77698A61F}"/>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tx2"/>
                </a:solidFill>
                <a:latin typeface="Gilroy Medium" panose="00000600000000000000" pitchFamily="50" charset="0"/>
              </a:rPr>
              <a:pPr algn="r"/>
              <a:t>‹#›</a:t>
            </a:fld>
            <a:endParaRPr lang="en-US" sz="1350">
              <a:solidFill>
                <a:schemeClr val="tx2"/>
              </a:solidFill>
              <a:latin typeface="Gilroy Medium" panose="00000600000000000000" pitchFamily="50" charset="0"/>
            </a:endParaRPr>
          </a:p>
        </p:txBody>
      </p:sp>
      <p:sp>
        <p:nvSpPr>
          <p:cNvPr id="3" name="Picture Placeholder 2">
            <a:extLst>
              <a:ext uri="{FF2B5EF4-FFF2-40B4-BE49-F238E27FC236}">
                <a16:creationId xmlns:a16="http://schemas.microsoft.com/office/drawing/2014/main" id="{94F7A221-4131-F79E-81DD-572AEAE896DE}"/>
              </a:ext>
            </a:extLst>
          </p:cNvPr>
          <p:cNvSpPr>
            <a:spLocks noGrp="1"/>
          </p:cNvSpPr>
          <p:nvPr>
            <p:ph type="pic" sz="quarter" idx="15"/>
          </p:nvPr>
        </p:nvSpPr>
        <p:spPr>
          <a:xfrm>
            <a:off x="6248056" y="0"/>
            <a:ext cx="5943944" cy="6858000"/>
          </a:xfrm>
        </p:spPr>
        <p:txBody>
          <a:bodyPr/>
          <a:lstStyle>
            <a:lvl1pPr>
              <a:defRPr>
                <a:latin typeface="Gilroy Medium" panose="00000600000000000000" pitchFamily="50" charset="0"/>
              </a:defRPr>
            </a:lvl1pPr>
          </a:lstStyle>
          <a:p>
            <a:r>
              <a:rPr lang="en-US"/>
              <a:t>Click icon to add picture</a:t>
            </a:r>
          </a:p>
        </p:txBody>
      </p:sp>
      <p:sp>
        <p:nvSpPr>
          <p:cNvPr id="2" name="TextBox 1">
            <a:extLst>
              <a:ext uri="{FF2B5EF4-FFF2-40B4-BE49-F238E27FC236}">
                <a16:creationId xmlns:a16="http://schemas.microsoft.com/office/drawing/2014/main" id="{98750146-5407-885A-1DA5-4D48D4540FB6}"/>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chemeClr val="tx2"/>
                </a:solidFill>
                <a:latin typeface="Gilroy Medium" panose="00000600000000000000" pitchFamily="50" charset="0"/>
              </a:rPr>
              <a:t>CONFIDENTIAL</a:t>
            </a:r>
          </a:p>
        </p:txBody>
      </p:sp>
      <p:pic>
        <p:nvPicPr>
          <p:cNvPr id="5" name="Picture 4">
            <a:extLst>
              <a:ext uri="{FF2B5EF4-FFF2-40B4-BE49-F238E27FC236}">
                <a16:creationId xmlns:a16="http://schemas.microsoft.com/office/drawing/2014/main" id="{47FDD9CA-9F0B-B737-A35D-05711DB598F6}"/>
              </a:ext>
            </a:extLst>
          </p:cNvPr>
          <p:cNvPicPr>
            <a:picLocks noChangeAspect="1"/>
          </p:cNvPicPr>
          <p:nvPr userDrawn="1"/>
        </p:nvPicPr>
        <p:blipFill>
          <a:blip r:embed="rId2"/>
          <a:stretch>
            <a:fillRect/>
          </a:stretch>
        </p:blipFill>
        <p:spPr>
          <a:xfrm>
            <a:off x="304795" y="362758"/>
            <a:ext cx="896203" cy="896203"/>
          </a:xfrm>
          <a:prstGeom prst="rect">
            <a:avLst/>
          </a:prstGeom>
        </p:spPr>
      </p:pic>
    </p:spTree>
    <p:extLst>
      <p:ext uri="{BB962C8B-B14F-4D97-AF65-F5344CB8AC3E}">
        <p14:creationId xmlns:p14="http://schemas.microsoft.com/office/powerpoint/2010/main" val="36226431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Headline-Food">
    <p:bg>
      <p:bgPr>
        <a:solidFill>
          <a:srgbClr val="EB9F0A"/>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C1A0004-CA10-DA61-F4E4-D312BA05E653}"/>
              </a:ext>
            </a:extLst>
          </p:cNvPr>
          <p:cNvSpPr>
            <a:spLocks noGrp="1"/>
          </p:cNvSpPr>
          <p:nvPr>
            <p:ph type="body" sz="quarter" idx="11"/>
          </p:nvPr>
        </p:nvSpPr>
        <p:spPr>
          <a:xfrm>
            <a:off x="304801" y="2493781"/>
            <a:ext cx="4900246" cy="2046288"/>
          </a:xfrm>
        </p:spPr>
        <p:txBody>
          <a:bodyPr anchor="b" anchorCtr="0"/>
          <a:lstStyle>
            <a:lvl1pPr>
              <a:lnSpc>
                <a:spcPts val="5400"/>
              </a:lnSpc>
              <a:defRPr lang="en-US" sz="6000" b="0" i="0" kern="1200" cap="all" spc="0" baseline="0" dirty="0" smtClean="0">
                <a:solidFill>
                  <a:schemeClr val="accent5"/>
                </a:solidFill>
                <a:latin typeface="+mj-lt"/>
                <a:ea typeface="+mj-ea"/>
                <a:cs typeface="Gilroy Medium" panose="00000600000000000000" pitchFamily="50" charset="0"/>
              </a:defRPr>
            </a:lvl1pPr>
          </a:lstStyle>
          <a:p>
            <a:pPr lvl="0"/>
            <a:r>
              <a:rPr lang="en-US"/>
              <a:t>Click to edit Master text styles</a:t>
            </a:r>
          </a:p>
        </p:txBody>
      </p:sp>
      <p:sp>
        <p:nvSpPr>
          <p:cNvPr id="10" name="Text Placeholder 9">
            <a:extLst>
              <a:ext uri="{FF2B5EF4-FFF2-40B4-BE49-F238E27FC236}">
                <a16:creationId xmlns:a16="http://schemas.microsoft.com/office/drawing/2014/main" id="{F5C46249-F69C-ED78-2123-48CEFF24240A}"/>
              </a:ext>
            </a:extLst>
          </p:cNvPr>
          <p:cNvSpPr>
            <a:spLocks noGrp="1"/>
          </p:cNvSpPr>
          <p:nvPr>
            <p:ph type="body" sz="quarter" idx="12"/>
          </p:nvPr>
        </p:nvSpPr>
        <p:spPr>
          <a:xfrm>
            <a:off x="304800" y="4654369"/>
            <a:ext cx="4900247" cy="534987"/>
          </a:xfrm>
        </p:spPr>
        <p:txBody>
          <a:bodyPr/>
          <a:lstStyle>
            <a:lvl1pPr>
              <a:defRPr lang="en-US" sz="1800" b="1" i="0" kern="1200" dirty="0" smtClean="0">
                <a:solidFill>
                  <a:schemeClr val="accent5"/>
                </a:solidFill>
                <a:latin typeface="+mn-lt"/>
                <a:ea typeface="+mn-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13" name="TextBox 12">
            <a:extLst>
              <a:ext uri="{FF2B5EF4-FFF2-40B4-BE49-F238E27FC236}">
                <a16:creationId xmlns:a16="http://schemas.microsoft.com/office/drawing/2014/main" id="{D768A4D4-68E3-9BFB-98E5-CEF77698A61F}"/>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accent5"/>
                </a:solidFill>
                <a:latin typeface="Gilroy Medium" panose="00000600000000000000" pitchFamily="50" charset="0"/>
              </a:rPr>
              <a:pPr algn="r"/>
              <a:t>‹#›</a:t>
            </a:fld>
            <a:endParaRPr lang="en-US" sz="1350">
              <a:solidFill>
                <a:schemeClr val="accent5"/>
              </a:solidFill>
              <a:latin typeface="Gilroy Medium" panose="00000600000000000000" pitchFamily="50" charset="0"/>
            </a:endParaRPr>
          </a:p>
        </p:txBody>
      </p:sp>
      <p:sp>
        <p:nvSpPr>
          <p:cNvPr id="3" name="Picture Placeholder 2">
            <a:extLst>
              <a:ext uri="{FF2B5EF4-FFF2-40B4-BE49-F238E27FC236}">
                <a16:creationId xmlns:a16="http://schemas.microsoft.com/office/drawing/2014/main" id="{BD069351-62B8-28BA-A060-42DE4C1E6331}"/>
              </a:ext>
            </a:extLst>
          </p:cNvPr>
          <p:cNvSpPr>
            <a:spLocks noGrp="1"/>
          </p:cNvSpPr>
          <p:nvPr>
            <p:ph type="pic" sz="quarter" idx="15"/>
          </p:nvPr>
        </p:nvSpPr>
        <p:spPr>
          <a:xfrm>
            <a:off x="6248056" y="0"/>
            <a:ext cx="5943944" cy="6858000"/>
          </a:xfrm>
        </p:spPr>
        <p:txBody>
          <a:bodyPr/>
          <a:lstStyle>
            <a:lvl1pPr>
              <a:defRPr>
                <a:latin typeface="Gilroy Medium" panose="00000600000000000000" pitchFamily="50" charset="0"/>
              </a:defRPr>
            </a:lvl1pPr>
          </a:lstStyle>
          <a:p>
            <a:r>
              <a:rPr lang="en-US"/>
              <a:t>Click icon to add picture</a:t>
            </a:r>
          </a:p>
        </p:txBody>
      </p:sp>
      <p:sp>
        <p:nvSpPr>
          <p:cNvPr id="2" name="TextBox 1">
            <a:extLst>
              <a:ext uri="{FF2B5EF4-FFF2-40B4-BE49-F238E27FC236}">
                <a16:creationId xmlns:a16="http://schemas.microsoft.com/office/drawing/2014/main" id="{BCE9405B-8BB8-B3A9-F0DC-AF79291CF3E0}"/>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954F07"/>
                </a:solidFill>
                <a:latin typeface="Gilroy Medium" panose="00000600000000000000" pitchFamily="50" charset="0"/>
              </a:rPr>
              <a:t>CONFIDENTIAL</a:t>
            </a:r>
          </a:p>
        </p:txBody>
      </p:sp>
      <p:pic>
        <p:nvPicPr>
          <p:cNvPr id="4" name="Picture 3">
            <a:extLst>
              <a:ext uri="{FF2B5EF4-FFF2-40B4-BE49-F238E27FC236}">
                <a16:creationId xmlns:a16="http://schemas.microsoft.com/office/drawing/2014/main" id="{0C3AF5BC-3159-7D8C-75AA-14C890BE4B2A}"/>
              </a:ext>
            </a:extLst>
          </p:cNvPr>
          <p:cNvPicPr>
            <a:picLocks noChangeAspect="1"/>
          </p:cNvPicPr>
          <p:nvPr userDrawn="1"/>
        </p:nvPicPr>
        <p:blipFill>
          <a:blip r:embed="rId2"/>
          <a:stretch>
            <a:fillRect/>
          </a:stretch>
        </p:blipFill>
        <p:spPr>
          <a:xfrm>
            <a:off x="304796" y="362758"/>
            <a:ext cx="896203" cy="896203"/>
          </a:xfrm>
          <a:prstGeom prst="rect">
            <a:avLst/>
          </a:prstGeom>
        </p:spPr>
      </p:pic>
    </p:spTree>
    <p:extLst>
      <p:ext uri="{BB962C8B-B14F-4D97-AF65-F5344CB8AC3E}">
        <p14:creationId xmlns:p14="http://schemas.microsoft.com/office/powerpoint/2010/main" val="4428578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Headline-Food">
    <p:bg>
      <p:bgPr>
        <a:solidFill>
          <a:srgbClr val="EE6D26"/>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C1A0004-CA10-DA61-F4E4-D312BA05E653}"/>
              </a:ext>
            </a:extLst>
          </p:cNvPr>
          <p:cNvSpPr>
            <a:spLocks noGrp="1"/>
          </p:cNvSpPr>
          <p:nvPr>
            <p:ph type="body" sz="quarter" idx="11"/>
          </p:nvPr>
        </p:nvSpPr>
        <p:spPr>
          <a:xfrm>
            <a:off x="304801" y="2493781"/>
            <a:ext cx="4900246" cy="2046288"/>
          </a:xfrm>
        </p:spPr>
        <p:txBody>
          <a:bodyPr anchor="b" anchorCtr="0"/>
          <a:lstStyle>
            <a:lvl1pPr>
              <a:lnSpc>
                <a:spcPts val="5400"/>
              </a:lnSpc>
              <a:defRPr lang="en-US" sz="6000" b="0" i="0" kern="1200" cap="all" spc="0" baseline="0" dirty="0" smtClean="0">
                <a:solidFill>
                  <a:srgbClr val="922F11"/>
                </a:solidFill>
                <a:latin typeface="+mj-lt"/>
                <a:ea typeface="+mj-ea"/>
                <a:cs typeface="Gilroy Medium" panose="00000600000000000000" pitchFamily="50" charset="0"/>
              </a:defRPr>
            </a:lvl1pPr>
          </a:lstStyle>
          <a:p>
            <a:pPr lvl="0"/>
            <a:r>
              <a:rPr lang="en-US"/>
              <a:t>Click to edit Master text styles</a:t>
            </a:r>
          </a:p>
        </p:txBody>
      </p:sp>
      <p:sp>
        <p:nvSpPr>
          <p:cNvPr id="10" name="Text Placeholder 9">
            <a:extLst>
              <a:ext uri="{FF2B5EF4-FFF2-40B4-BE49-F238E27FC236}">
                <a16:creationId xmlns:a16="http://schemas.microsoft.com/office/drawing/2014/main" id="{F5C46249-F69C-ED78-2123-48CEFF24240A}"/>
              </a:ext>
            </a:extLst>
          </p:cNvPr>
          <p:cNvSpPr>
            <a:spLocks noGrp="1"/>
          </p:cNvSpPr>
          <p:nvPr>
            <p:ph type="body" sz="quarter" idx="12"/>
          </p:nvPr>
        </p:nvSpPr>
        <p:spPr>
          <a:xfrm>
            <a:off x="304800" y="4654369"/>
            <a:ext cx="4900247" cy="534987"/>
          </a:xfrm>
        </p:spPr>
        <p:txBody>
          <a:bodyPr/>
          <a:lstStyle>
            <a:lvl1pPr>
              <a:defRPr lang="en-US" sz="1800" b="1" i="0" kern="1200" dirty="0" smtClean="0">
                <a:solidFill>
                  <a:srgbClr val="922F11"/>
                </a:solidFill>
                <a:latin typeface="+mn-lt"/>
                <a:ea typeface="+mn-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13" name="TextBox 12">
            <a:extLst>
              <a:ext uri="{FF2B5EF4-FFF2-40B4-BE49-F238E27FC236}">
                <a16:creationId xmlns:a16="http://schemas.microsoft.com/office/drawing/2014/main" id="{D768A4D4-68E3-9BFB-98E5-CEF77698A61F}"/>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accent5"/>
                </a:solidFill>
                <a:latin typeface="Gilroy Medium" panose="00000600000000000000" pitchFamily="50" charset="0"/>
              </a:rPr>
              <a:pPr algn="r"/>
              <a:t>‹#›</a:t>
            </a:fld>
            <a:endParaRPr lang="en-US" sz="1350">
              <a:solidFill>
                <a:schemeClr val="accent5"/>
              </a:solidFill>
              <a:latin typeface="Gilroy Medium" panose="00000600000000000000" pitchFamily="50" charset="0"/>
            </a:endParaRPr>
          </a:p>
        </p:txBody>
      </p:sp>
      <p:sp>
        <p:nvSpPr>
          <p:cNvPr id="3" name="Picture Placeholder 2">
            <a:extLst>
              <a:ext uri="{FF2B5EF4-FFF2-40B4-BE49-F238E27FC236}">
                <a16:creationId xmlns:a16="http://schemas.microsoft.com/office/drawing/2014/main" id="{BD069351-62B8-28BA-A060-42DE4C1E6331}"/>
              </a:ext>
            </a:extLst>
          </p:cNvPr>
          <p:cNvSpPr>
            <a:spLocks noGrp="1"/>
          </p:cNvSpPr>
          <p:nvPr>
            <p:ph type="pic" sz="quarter" idx="15"/>
          </p:nvPr>
        </p:nvSpPr>
        <p:spPr>
          <a:xfrm>
            <a:off x="6248056" y="0"/>
            <a:ext cx="5943944" cy="6858000"/>
          </a:xfrm>
        </p:spPr>
        <p:txBody>
          <a:bodyPr/>
          <a:lstStyle>
            <a:lvl1pPr>
              <a:defRPr>
                <a:latin typeface="Gilroy Medium" panose="00000600000000000000" pitchFamily="50" charset="0"/>
              </a:defRPr>
            </a:lvl1pPr>
          </a:lstStyle>
          <a:p>
            <a:r>
              <a:rPr lang="en-US"/>
              <a:t>Click icon to add picture</a:t>
            </a:r>
          </a:p>
        </p:txBody>
      </p:sp>
      <p:sp>
        <p:nvSpPr>
          <p:cNvPr id="2" name="TextBox 1">
            <a:extLst>
              <a:ext uri="{FF2B5EF4-FFF2-40B4-BE49-F238E27FC236}">
                <a16:creationId xmlns:a16="http://schemas.microsoft.com/office/drawing/2014/main" id="{BCE9405B-8BB8-B3A9-F0DC-AF79291CF3E0}"/>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922F11"/>
                </a:solidFill>
                <a:latin typeface="Gilroy Medium" panose="00000600000000000000" pitchFamily="50" charset="0"/>
              </a:rPr>
              <a:t>CONFIDENTIAL</a:t>
            </a:r>
          </a:p>
        </p:txBody>
      </p:sp>
      <p:pic>
        <p:nvPicPr>
          <p:cNvPr id="7" name="Picture 6">
            <a:extLst>
              <a:ext uri="{FF2B5EF4-FFF2-40B4-BE49-F238E27FC236}">
                <a16:creationId xmlns:a16="http://schemas.microsoft.com/office/drawing/2014/main" id="{AF35DDFA-4EA6-8118-09EA-894AD221015E}"/>
              </a:ext>
            </a:extLst>
          </p:cNvPr>
          <p:cNvPicPr>
            <a:picLocks noChangeAspect="1"/>
          </p:cNvPicPr>
          <p:nvPr userDrawn="1"/>
        </p:nvPicPr>
        <p:blipFill>
          <a:blip r:embed="rId2"/>
          <a:srcRect b="28537"/>
          <a:stretch>
            <a:fillRect/>
          </a:stretch>
        </p:blipFill>
        <p:spPr>
          <a:xfrm>
            <a:off x="92332" y="362758"/>
            <a:ext cx="1612900" cy="979966"/>
          </a:xfrm>
          <a:prstGeom prst="rect">
            <a:avLst/>
          </a:prstGeom>
        </p:spPr>
      </p:pic>
    </p:spTree>
    <p:extLst>
      <p:ext uri="{BB962C8B-B14F-4D97-AF65-F5344CB8AC3E}">
        <p14:creationId xmlns:p14="http://schemas.microsoft.com/office/powerpoint/2010/main" val="1434304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mplate 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6D313C8-1CF3-4059-87CE-3BA99B8CFC72}"/>
              </a:ext>
            </a:extLst>
          </p:cNvPr>
          <p:cNvSpPr>
            <a:spLocks noGrp="1"/>
          </p:cNvSpPr>
          <p:nvPr>
            <p:ph type="ftr" sz="quarter" idx="10"/>
          </p:nvPr>
        </p:nvSpPr>
        <p:spPr/>
        <p:txBody>
          <a:bodyPr/>
          <a:lstStyle>
            <a:lvl1pPr>
              <a:defRPr>
                <a:solidFill>
                  <a:srgbClr val="2B660F"/>
                </a:solidFill>
                <a:latin typeface="+mn-lt"/>
              </a:defRPr>
            </a:lvl1pPr>
          </a:lstStyle>
          <a:p>
            <a:endParaRPr lang="en-US"/>
          </a:p>
        </p:txBody>
      </p:sp>
      <p:sp>
        <p:nvSpPr>
          <p:cNvPr id="2" name="Title 1">
            <a:extLst>
              <a:ext uri="{FF2B5EF4-FFF2-40B4-BE49-F238E27FC236}">
                <a16:creationId xmlns:a16="http://schemas.microsoft.com/office/drawing/2014/main" id="{A091BC4D-20E4-F913-03ED-A587C9384107}"/>
              </a:ext>
            </a:extLst>
          </p:cNvPr>
          <p:cNvSpPr>
            <a:spLocks noGrp="1"/>
          </p:cNvSpPr>
          <p:nvPr>
            <p:ph type="title"/>
          </p:nvPr>
        </p:nvSpPr>
        <p:spPr/>
        <p:txBody>
          <a:bodyPr/>
          <a:lstStyle>
            <a:lvl1pPr>
              <a:defRPr>
                <a:solidFill>
                  <a:srgbClr val="5D910D"/>
                </a:solidFill>
              </a:defRPr>
            </a:lvl1pPr>
          </a:lstStyle>
          <a:p>
            <a:r>
              <a:rPr lang="en-US"/>
              <a:t>Click to edit Master title style</a:t>
            </a:r>
          </a:p>
        </p:txBody>
      </p:sp>
      <p:sp>
        <p:nvSpPr>
          <p:cNvPr id="3" name="TextBox 2">
            <a:extLst>
              <a:ext uri="{FF2B5EF4-FFF2-40B4-BE49-F238E27FC236}">
                <a16:creationId xmlns:a16="http://schemas.microsoft.com/office/drawing/2014/main" id="{98A04216-DDEC-72B9-9E60-E714B7EF465A}"/>
              </a:ext>
            </a:extLst>
          </p:cNvPr>
          <p:cNvSpPr txBox="1"/>
          <p:nvPr userDrawn="1"/>
        </p:nvSpPr>
        <p:spPr>
          <a:xfrm>
            <a:off x="815546" y="6586151"/>
            <a:ext cx="0" cy="0"/>
          </a:xfrm>
          <a:prstGeom prst="rect">
            <a:avLst/>
          </a:prstGeom>
          <a:noFill/>
        </p:spPr>
        <p:txBody>
          <a:bodyPr wrap="none" lIns="0" tIns="0" rIns="0" bIns="0" rtlCol="0">
            <a:noAutofit/>
          </a:bodyPr>
          <a:lstStyle/>
          <a:p>
            <a:pPr algn="l"/>
            <a:endParaRPr lang="en-US" sz="1600" err="1">
              <a:solidFill>
                <a:schemeClr val="tx2"/>
              </a:solidFill>
            </a:endParaRPr>
          </a:p>
        </p:txBody>
      </p:sp>
      <p:sp>
        <p:nvSpPr>
          <p:cNvPr id="4" name="TextBox 3">
            <a:extLst>
              <a:ext uri="{FF2B5EF4-FFF2-40B4-BE49-F238E27FC236}">
                <a16:creationId xmlns:a16="http://schemas.microsoft.com/office/drawing/2014/main" id="{3AD7BABE-A72A-AC8E-3D81-85920E16ACD6}"/>
              </a:ext>
            </a:extLst>
          </p:cNvPr>
          <p:cNvSpPr txBox="1"/>
          <p:nvPr userDrawn="1"/>
        </p:nvSpPr>
        <p:spPr>
          <a:xfrm>
            <a:off x="1099751" y="6512011"/>
            <a:ext cx="0" cy="0"/>
          </a:xfrm>
          <a:prstGeom prst="rect">
            <a:avLst/>
          </a:prstGeom>
          <a:noFill/>
        </p:spPr>
        <p:txBody>
          <a:bodyPr wrap="none" lIns="0" tIns="0" rIns="0" bIns="0" rtlCol="0">
            <a:noAutofit/>
          </a:bodyPr>
          <a:lstStyle/>
          <a:p>
            <a:pPr algn="l"/>
            <a:endParaRPr lang="en-US" sz="1600" err="1">
              <a:solidFill>
                <a:schemeClr val="tx2"/>
              </a:solidFill>
            </a:endParaRPr>
          </a:p>
        </p:txBody>
      </p:sp>
    </p:spTree>
    <p:extLst>
      <p:ext uri="{BB962C8B-B14F-4D97-AF65-F5344CB8AC3E}">
        <p14:creationId xmlns:p14="http://schemas.microsoft.com/office/powerpoint/2010/main" val="18431125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Headline-Sustainability">
    <p:bg>
      <p:bgPr>
        <a:solidFill>
          <a:srgbClr val="5D910D"/>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C1A0004-CA10-DA61-F4E4-D312BA05E653}"/>
              </a:ext>
            </a:extLst>
          </p:cNvPr>
          <p:cNvSpPr>
            <a:spLocks noGrp="1"/>
          </p:cNvSpPr>
          <p:nvPr>
            <p:ph type="body" sz="quarter" idx="11"/>
          </p:nvPr>
        </p:nvSpPr>
        <p:spPr>
          <a:xfrm>
            <a:off x="304801" y="2493781"/>
            <a:ext cx="4900246" cy="2046288"/>
          </a:xfrm>
        </p:spPr>
        <p:txBody>
          <a:bodyPr anchor="b" anchorCtr="0"/>
          <a:lstStyle>
            <a:lvl1pPr>
              <a:lnSpc>
                <a:spcPts val="5400"/>
              </a:lnSpc>
              <a:defRPr lang="en-US" sz="6000" b="0" i="0" kern="1200" cap="all" spc="0" baseline="0" dirty="0" smtClean="0">
                <a:solidFill>
                  <a:srgbClr val="0F440D"/>
                </a:solidFill>
                <a:latin typeface="+mj-lt"/>
                <a:ea typeface="+mj-ea"/>
                <a:cs typeface="Gilroy Medium" panose="00000600000000000000" pitchFamily="50" charset="0"/>
              </a:defRPr>
            </a:lvl1pPr>
          </a:lstStyle>
          <a:p>
            <a:pPr lvl="0"/>
            <a:r>
              <a:rPr lang="en-US"/>
              <a:t>Click to edit Master text styles</a:t>
            </a:r>
          </a:p>
        </p:txBody>
      </p:sp>
      <p:sp>
        <p:nvSpPr>
          <p:cNvPr id="10" name="Text Placeholder 9">
            <a:extLst>
              <a:ext uri="{FF2B5EF4-FFF2-40B4-BE49-F238E27FC236}">
                <a16:creationId xmlns:a16="http://schemas.microsoft.com/office/drawing/2014/main" id="{F5C46249-F69C-ED78-2123-48CEFF24240A}"/>
              </a:ext>
            </a:extLst>
          </p:cNvPr>
          <p:cNvSpPr>
            <a:spLocks noGrp="1"/>
          </p:cNvSpPr>
          <p:nvPr>
            <p:ph type="body" sz="quarter" idx="12"/>
          </p:nvPr>
        </p:nvSpPr>
        <p:spPr>
          <a:xfrm>
            <a:off x="304800" y="4654369"/>
            <a:ext cx="4900247" cy="534987"/>
          </a:xfrm>
        </p:spPr>
        <p:txBody>
          <a:bodyPr/>
          <a:lstStyle>
            <a:lvl1pPr>
              <a:defRPr lang="en-US" sz="1800" b="1" i="0" kern="1200" dirty="0" smtClean="0">
                <a:solidFill>
                  <a:srgbClr val="0F440D"/>
                </a:solidFill>
                <a:latin typeface="+mn-lt"/>
                <a:ea typeface="+mn-ea"/>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13" name="TextBox 12">
            <a:extLst>
              <a:ext uri="{FF2B5EF4-FFF2-40B4-BE49-F238E27FC236}">
                <a16:creationId xmlns:a16="http://schemas.microsoft.com/office/drawing/2014/main" id="{D768A4D4-68E3-9BFB-98E5-CEF77698A61F}"/>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0F440D"/>
                </a:solidFill>
                <a:latin typeface="Gilroy Medium" panose="00000600000000000000" pitchFamily="50" charset="0"/>
              </a:rPr>
              <a:pPr algn="r"/>
              <a:t>‹#›</a:t>
            </a:fld>
            <a:endParaRPr lang="en-US" sz="1350">
              <a:solidFill>
                <a:srgbClr val="0F440D"/>
              </a:solidFill>
              <a:latin typeface="Gilroy Medium" panose="00000600000000000000" pitchFamily="50" charset="0"/>
            </a:endParaRPr>
          </a:p>
        </p:txBody>
      </p:sp>
      <p:sp>
        <p:nvSpPr>
          <p:cNvPr id="3" name="Picture Placeholder 2">
            <a:extLst>
              <a:ext uri="{FF2B5EF4-FFF2-40B4-BE49-F238E27FC236}">
                <a16:creationId xmlns:a16="http://schemas.microsoft.com/office/drawing/2014/main" id="{4BDDDE28-076A-30B3-3A87-D22CCDE42096}"/>
              </a:ext>
            </a:extLst>
          </p:cNvPr>
          <p:cNvSpPr>
            <a:spLocks noGrp="1"/>
          </p:cNvSpPr>
          <p:nvPr>
            <p:ph type="pic" sz="quarter" idx="15"/>
          </p:nvPr>
        </p:nvSpPr>
        <p:spPr>
          <a:xfrm>
            <a:off x="6248056" y="0"/>
            <a:ext cx="5943944" cy="6858000"/>
          </a:xfrm>
        </p:spPr>
        <p:txBody>
          <a:bodyPr/>
          <a:lstStyle>
            <a:lvl1pPr>
              <a:defRPr>
                <a:latin typeface="Gilroy Medium" panose="00000600000000000000" pitchFamily="50" charset="0"/>
              </a:defRPr>
            </a:lvl1pPr>
          </a:lstStyle>
          <a:p>
            <a:r>
              <a:rPr lang="en-US"/>
              <a:t>Click icon to add picture</a:t>
            </a:r>
          </a:p>
        </p:txBody>
      </p:sp>
      <p:pic>
        <p:nvPicPr>
          <p:cNvPr id="2" name="Graphic 1">
            <a:extLst>
              <a:ext uri="{FF2B5EF4-FFF2-40B4-BE49-F238E27FC236}">
                <a16:creationId xmlns:a16="http://schemas.microsoft.com/office/drawing/2014/main" id="{42303132-93C3-B58B-51CF-9C0FED72061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04796" y="498078"/>
            <a:ext cx="658705" cy="748325"/>
          </a:xfrm>
          <a:prstGeom prst="rect">
            <a:avLst/>
          </a:prstGeom>
        </p:spPr>
      </p:pic>
      <p:sp>
        <p:nvSpPr>
          <p:cNvPr id="4" name="TextBox 3">
            <a:extLst>
              <a:ext uri="{FF2B5EF4-FFF2-40B4-BE49-F238E27FC236}">
                <a16:creationId xmlns:a16="http://schemas.microsoft.com/office/drawing/2014/main" id="{D4F7EF99-1424-2925-FC60-5D8A1725D736}"/>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0F440D"/>
                </a:solidFill>
                <a:latin typeface="Gilroy Medium" panose="00000600000000000000" pitchFamily="50" charset="0"/>
              </a:rPr>
              <a:t>CONFIDENTIAL</a:t>
            </a:r>
          </a:p>
        </p:txBody>
      </p:sp>
    </p:spTree>
    <p:extLst>
      <p:ext uri="{BB962C8B-B14F-4D97-AF65-F5344CB8AC3E}">
        <p14:creationId xmlns:p14="http://schemas.microsoft.com/office/powerpoint/2010/main" val="2702630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Illustration+Statement Drink">
    <p:bg>
      <p:bgPr>
        <a:solidFill>
          <a:srgbClr val="3680CE"/>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C1A0004-CA10-DA61-F4E4-D312BA05E653}"/>
              </a:ext>
            </a:extLst>
          </p:cNvPr>
          <p:cNvSpPr>
            <a:spLocks noGrp="1"/>
          </p:cNvSpPr>
          <p:nvPr>
            <p:ph type="body" sz="quarter" idx="11"/>
          </p:nvPr>
        </p:nvSpPr>
        <p:spPr>
          <a:xfrm>
            <a:off x="304800" y="2493781"/>
            <a:ext cx="6779172" cy="2046288"/>
          </a:xfrm>
        </p:spPr>
        <p:txBody>
          <a:bodyPr anchor="b" anchorCtr="0"/>
          <a:lstStyle>
            <a:lvl1pPr>
              <a:lnSpc>
                <a:spcPts val="5400"/>
              </a:lnSpc>
              <a:defRPr lang="en-US" sz="6000" b="0" i="0" kern="1200" cap="all" spc="0" baseline="0" dirty="0" smtClean="0">
                <a:solidFill>
                  <a:srgbClr val="02355A"/>
                </a:solidFill>
                <a:latin typeface="+mj-lt"/>
                <a:ea typeface="+mj-ea"/>
                <a:cs typeface="Gilroy Medium" panose="00000600000000000000" pitchFamily="50" charset="0"/>
              </a:defRPr>
            </a:lvl1pPr>
          </a:lstStyle>
          <a:p>
            <a:pPr lvl="0"/>
            <a:r>
              <a:rPr lang="en-US"/>
              <a:t>Click to edit Master text styles</a:t>
            </a:r>
          </a:p>
        </p:txBody>
      </p:sp>
      <p:sp>
        <p:nvSpPr>
          <p:cNvPr id="13" name="TextBox 12">
            <a:extLst>
              <a:ext uri="{FF2B5EF4-FFF2-40B4-BE49-F238E27FC236}">
                <a16:creationId xmlns:a16="http://schemas.microsoft.com/office/drawing/2014/main" id="{D768A4D4-68E3-9BFB-98E5-CEF77698A61F}"/>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02355A"/>
                </a:solidFill>
                <a:latin typeface="Gilroy Medium" panose="00000600000000000000" pitchFamily="50" charset="0"/>
              </a:rPr>
              <a:pPr algn="r"/>
              <a:t>‹#›</a:t>
            </a:fld>
            <a:endParaRPr lang="en-US" sz="1350">
              <a:solidFill>
                <a:srgbClr val="02355A"/>
              </a:solidFill>
              <a:latin typeface="Gilroy Medium" panose="00000600000000000000" pitchFamily="50" charset="0"/>
            </a:endParaRPr>
          </a:p>
        </p:txBody>
      </p:sp>
      <p:grpSp>
        <p:nvGrpSpPr>
          <p:cNvPr id="2" name="Group 1">
            <a:extLst>
              <a:ext uri="{FF2B5EF4-FFF2-40B4-BE49-F238E27FC236}">
                <a16:creationId xmlns:a16="http://schemas.microsoft.com/office/drawing/2014/main" id="{105E3C74-62A8-FD83-1DC8-BB3B9116668E}"/>
              </a:ext>
            </a:extLst>
          </p:cNvPr>
          <p:cNvGrpSpPr/>
          <p:nvPr userDrawn="1"/>
        </p:nvGrpSpPr>
        <p:grpSpPr>
          <a:xfrm>
            <a:off x="0" y="-1204486"/>
            <a:ext cx="12192000" cy="942190"/>
            <a:chOff x="22178" y="-2107474"/>
            <a:chExt cx="12173146" cy="1410050"/>
          </a:xfrm>
        </p:grpSpPr>
        <p:sp>
          <p:nvSpPr>
            <p:cNvPr id="3" name="Rectangle 2">
              <a:extLst>
                <a:ext uri="{FF2B5EF4-FFF2-40B4-BE49-F238E27FC236}">
                  <a16:creationId xmlns:a16="http://schemas.microsoft.com/office/drawing/2014/main" id="{49FE147A-DF98-1FFB-AAC8-F8BF89D19AFD}"/>
                </a:ext>
              </a:extLst>
            </p:cNvPr>
            <p:cNvSpPr/>
            <p:nvPr userDrawn="1"/>
          </p:nvSpPr>
          <p:spPr>
            <a:xfrm>
              <a:off x="22178" y="-2107474"/>
              <a:ext cx="2433029" cy="470017"/>
            </a:xfrm>
            <a:prstGeom prst="rect">
              <a:avLst/>
            </a:prstGeom>
            <a:solidFill>
              <a:srgbClr val="A6C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4" name="Rectangle 3">
              <a:extLst>
                <a:ext uri="{FF2B5EF4-FFF2-40B4-BE49-F238E27FC236}">
                  <a16:creationId xmlns:a16="http://schemas.microsoft.com/office/drawing/2014/main" id="{DB39FBE2-FA4B-A232-3522-26410EFE3610}"/>
                </a:ext>
              </a:extLst>
            </p:cNvPr>
            <p:cNvSpPr/>
            <p:nvPr userDrawn="1"/>
          </p:nvSpPr>
          <p:spPr>
            <a:xfrm>
              <a:off x="2461791" y="-2107474"/>
              <a:ext cx="2433029" cy="470017"/>
            </a:xfrm>
            <a:prstGeom prst="rect">
              <a:avLst/>
            </a:prstGeom>
            <a:solidFill>
              <a:srgbClr val="71A8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6" name="Rectangle 5">
              <a:extLst>
                <a:ext uri="{FF2B5EF4-FFF2-40B4-BE49-F238E27FC236}">
                  <a16:creationId xmlns:a16="http://schemas.microsoft.com/office/drawing/2014/main" id="{F3B6171E-59A2-A3AC-0402-04B662D42C92}"/>
                </a:ext>
              </a:extLst>
            </p:cNvPr>
            <p:cNvSpPr/>
            <p:nvPr userDrawn="1"/>
          </p:nvSpPr>
          <p:spPr>
            <a:xfrm>
              <a:off x="4890575" y="-2107474"/>
              <a:ext cx="2433029" cy="470017"/>
            </a:xfrm>
            <a:prstGeom prst="rect">
              <a:avLst/>
            </a:prstGeom>
            <a:solidFill>
              <a:srgbClr val="3680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7" name="Rectangle 6">
              <a:extLst>
                <a:ext uri="{FF2B5EF4-FFF2-40B4-BE49-F238E27FC236}">
                  <a16:creationId xmlns:a16="http://schemas.microsoft.com/office/drawing/2014/main" id="{CCA3FEE7-C19E-73E0-C49F-FF8172C5F6AE}"/>
                </a:ext>
              </a:extLst>
            </p:cNvPr>
            <p:cNvSpPr/>
            <p:nvPr userDrawn="1"/>
          </p:nvSpPr>
          <p:spPr>
            <a:xfrm>
              <a:off x="7329267" y="-2107474"/>
              <a:ext cx="2433029" cy="470017"/>
            </a:xfrm>
            <a:prstGeom prst="rect">
              <a:avLst/>
            </a:prstGeom>
            <a:solidFill>
              <a:srgbClr val="1457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9" name="Rectangle 8">
              <a:extLst>
                <a:ext uri="{FF2B5EF4-FFF2-40B4-BE49-F238E27FC236}">
                  <a16:creationId xmlns:a16="http://schemas.microsoft.com/office/drawing/2014/main" id="{7610849C-7A3C-015C-2A5C-03A08479A7CC}"/>
                </a:ext>
              </a:extLst>
            </p:cNvPr>
            <p:cNvSpPr/>
            <p:nvPr userDrawn="1"/>
          </p:nvSpPr>
          <p:spPr>
            <a:xfrm>
              <a:off x="9762295" y="-2107474"/>
              <a:ext cx="2433029" cy="470017"/>
            </a:xfrm>
            <a:prstGeom prst="rect">
              <a:avLst/>
            </a:prstGeom>
            <a:solidFill>
              <a:srgbClr val="0235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0" name="Rectangle 9">
              <a:extLst>
                <a:ext uri="{FF2B5EF4-FFF2-40B4-BE49-F238E27FC236}">
                  <a16:creationId xmlns:a16="http://schemas.microsoft.com/office/drawing/2014/main" id="{8D6CC6D4-A86E-6070-ECC5-ACDCE3A45BA5}"/>
                </a:ext>
              </a:extLst>
            </p:cNvPr>
            <p:cNvSpPr/>
            <p:nvPr userDrawn="1"/>
          </p:nvSpPr>
          <p:spPr>
            <a:xfrm>
              <a:off x="22178" y="-1637456"/>
              <a:ext cx="2433029" cy="470016"/>
            </a:xfrm>
            <a:prstGeom prst="rect">
              <a:avLst/>
            </a:prstGeom>
            <a:solidFill>
              <a:srgbClr val="BFDE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1" name="Rectangle 10">
              <a:extLst>
                <a:ext uri="{FF2B5EF4-FFF2-40B4-BE49-F238E27FC236}">
                  <a16:creationId xmlns:a16="http://schemas.microsoft.com/office/drawing/2014/main" id="{A65813E3-7961-976B-A998-0BDC2C6ECFF4}"/>
                </a:ext>
              </a:extLst>
            </p:cNvPr>
            <p:cNvSpPr/>
            <p:nvPr userDrawn="1"/>
          </p:nvSpPr>
          <p:spPr>
            <a:xfrm>
              <a:off x="2461791" y="-1637456"/>
              <a:ext cx="2433029" cy="470016"/>
            </a:xfrm>
            <a:prstGeom prst="rect">
              <a:avLst/>
            </a:prstGeom>
            <a:solidFill>
              <a:srgbClr val="8DBD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2" name="Rectangle 11">
              <a:extLst>
                <a:ext uri="{FF2B5EF4-FFF2-40B4-BE49-F238E27FC236}">
                  <a16:creationId xmlns:a16="http://schemas.microsoft.com/office/drawing/2014/main" id="{1D79734E-875A-820A-70DC-388AD622C376}"/>
                </a:ext>
              </a:extLst>
            </p:cNvPr>
            <p:cNvSpPr/>
            <p:nvPr userDrawn="1"/>
          </p:nvSpPr>
          <p:spPr>
            <a:xfrm>
              <a:off x="4890575" y="-1637456"/>
              <a:ext cx="2433029" cy="470016"/>
            </a:xfrm>
            <a:prstGeom prst="rect">
              <a:avLst/>
            </a:prstGeom>
            <a:solidFill>
              <a:srgbClr val="5D91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5" name="Rectangle 14">
              <a:extLst>
                <a:ext uri="{FF2B5EF4-FFF2-40B4-BE49-F238E27FC236}">
                  <a16:creationId xmlns:a16="http://schemas.microsoft.com/office/drawing/2014/main" id="{F66912B5-A4C6-202F-08B2-260B73D02DEF}"/>
                </a:ext>
              </a:extLst>
            </p:cNvPr>
            <p:cNvSpPr/>
            <p:nvPr userDrawn="1"/>
          </p:nvSpPr>
          <p:spPr>
            <a:xfrm>
              <a:off x="7329267" y="-1637456"/>
              <a:ext cx="2433029" cy="470016"/>
            </a:xfrm>
            <a:prstGeom prst="rect">
              <a:avLst/>
            </a:prstGeom>
            <a:solidFill>
              <a:srgbClr val="2B66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6" name="Rectangle 15">
              <a:extLst>
                <a:ext uri="{FF2B5EF4-FFF2-40B4-BE49-F238E27FC236}">
                  <a16:creationId xmlns:a16="http://schemas.microsoft.com/office/drawing/2014/main" id="{B1F454DB-2465-CD9B-766A-9BA0DFB8EA3A}"/>
                </a:ext>
              </a:extLst>
            </p:cNvPr>
            <p:cNvSpPr/>
            <p:nvPr userDrawn="1"/>
          </p:nvSpPr>
          <p:spPr>
            <a:xfrm>
              <a:off x="9762295" y="-1637456"/>
              <a:ext cx="2433029" cy="470016"/>
            </a:xfrm>
            <a:prstGeom prst="rect">
              <a:avLst/>
            </a:prstGeom>
            <a:solidFill>
              <a:srgbClr val="0F44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7" name="Rectangle 16">
              <a:extLst>
                <a:ext uri="{FF2B5EF4-FFF2-40B4-BE49-F238E27FC236}">
                  <a16:creationId xmlns:a16="http://schemas.microsoft.com/office/drawing/2014/main" id="{3C3AD0AE-BE4E-88D4-065C-66A869EB01E9}"/>
                </a:ext>
              </a:extLst>
            </p:cNvPr>
            <p:cNvSpPr/>
            <p:nvPr userDrawn="1"/>
          </p:nvSpPr>
          <p:spPr>
            <a:xfrm>
              <a:off x="28763" y="-1167440"/>
              <a:ext cx="2433029" cy="470016"/>
            </a:xfrm>
            <a:prstGeom prst="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8" name="Rectangle 17">
              <a:extLst>
                <a:ext uri="{FF2B5EF4-FFF2-40B4-BE49-F238E27FC236}">
                  <a16:creationId xmlns:a16="http://schemas.microsoft.com/office/drawing/2014/main" id="{23BD0447-67EF-C6A5-5442-DACAE8B3FE10}"/>
                </a:ext>
              </a:extLst>
            </p:cNvPr>
            <p:cNvSpPr/>
            <p:nvPr userDrawn="1"/>
          </p:nvSpPr>
          <p:spPr>
            <a:xfrm>
              <a:off x="2461791" y="-1167440"/>
              <a:ext cx="2433029" cy="470016"/>
            </a:xfrm>
            <a:prstGeom prst="rect">
              <a:avLst/>
            </a:prstGeom>
            <a:solidFill>
              <a:srgbClr val="FBCB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9" name="Rectangle 18">
              <a:extLst>
                <a:ext uri="{FF2B5EF4-FFF2-40B4-BE49-F238E27FC236}">
                  <a16:creationId xmlns:a16="http://schemas.microsoft.com/office/drawing/2014/main" id="{4819E83C-F735-32AF-5A55-C911CB79DE37}"/>
                </a:ext>
              </a:extLst>
            </p:cNvPr>
            <p:cNvSpPr/>
            <p:nvPr userDrawn="1"/>
          </p:nvSpPr>
          <p:spPr>
            <a:xfrm>
              <a:off x="4890575" y="-1167440"/>
              <a:ext cx="2433029" cy="470016"/>
            </a:xfrm>
            <a:prstGeom prst="rect">
              <a:avLst/>
            </a:prstGeom>
            <a:solidFill>
              <a:srgbClr val="EC9F0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0" name="Rectangle 19">
              <a:extLst>
                <a:ext uri="{FF2B5EF4-FFF2-40B4-BE49-F238E27FC236}">
                  <a16:creationId xmlns:a16="http://schemas.microsoft.com/office/drawing/2014/main" id="{E38ACA55-05E3-DAB2-87B4-B312A957AA8B}"/>
                </a:ext>
              </a:extLst>
            </p:cNvPr>
            <p:cNvSpPr/>
            <p:nvPr userDrawn="1"/>
          </p:nvSpPr>
          <p:spPr>
            <a:xfrm>
              <a:off x="7329267" y="-1167440"/>
              <a:ext cx="2433029" cy="470016"/>
            </a:xfrm>
            <a:prstGeom prst="rect">
              <a:avLst/>
            </a:prstGeom>
            <a:solidFill>
              <a:srgbClr val="C673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1" name="Rectangle 20">
              <a:extLst>
                <a:ext uri="{FF2B5EF4-FFF2-40B4-BE49-F238E27FC236}">
                  <a16:creationId xmlns:a16="http://schemas.microsoft.com/office/drawing/2014/main" id="{50A2291E-CA9B-6963-80D3-02A4ABAA0649}"/>
                </a:ext>
              </a:extLst>
            </p:cNvPr>
            <p:cNvSpPr/>
            <p:nvPr userDrawn="1"/>
          </p:nvSpPr>
          <p:spPr>
            <a:xfrm>
              <a:off x="9762295" y="-1167440"/>
              <a:ext cx="2433029" cy="470016"/>
            </a:xfrm>
            <a:prstGeom prst="rect">
              <a:avLst/>
            </a:prstGeom>
            <a:solidFill>
              <a:srgbClr val="954F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grpSp>
      <p:pic>
        <p:nvPicPr>
          <p:cNvPr id="27" name="Graphic 26">
            <a:extLst>
              <a:ext uri="{FF2B5EF4-FFF2-40B4-BE49-F238E27FC236}">
                <a16:creationId xmlns:a16="http://schemas.microsoft.com/office/drawing/2014/main" id="{F30E4F8F-C6C8-F57D-0CDA-4E4AE17318FA}"/>
              </a:ext>
            </a:extLst>
          </p:cNvPr>
          <p:cNvPicPr>
            <a:picLocks noChangeAspect="1"/>
          </p:cNvPicPr>
          <p:nvPr userDrawn="1"/>
        </p:nvPicPr>
        <p:blipFill>
          <a:blip>
            <a:extLst>
              <a:ext uri="{96DAC541-7B7A-43D3-8B79-37D633B846F1}">
                <asvg:svgBlip xmlns:asvg="http://schemas.microsoft.com/office/drawing/2016/SVG/main" r:embed="rId2"/>
              </a:ext>
            </a:extLst>
          </a:blip>
          <a:srcRect r="33342" b="34504"/>
          <a:stretch>
            <a:fillRect/>
          </a:stretch>
        </p:blipFill>
        <p:spPr>
          <a:xfrm>
            <a:off x="8536804" y="535326"/>
            <a:ext cx="3655196" cy="6286381"/>
          </a:xfrm>
          <a:custGeom>
            <a:avLst/>
            <a:gdLst>
              <a:gd name="connsiteX0" fmla="*/ 0 w 3655196"/>
              <a:gd name="connsiteY0" fmla="*/ 0 h 6286381"/>
              <a:gd name="connsiteX1" fmla="*/ 3655196 w 3655196"/>
              <a:gd name="connsiteY1" fmla="*/ 0 h 6286381"/>
              <a:gd name="connsiteX2" fmla="*/ 3655196 w 3655196"/>
              <a:gd name="connsiteY2" fmla="*/ 6286381 h 6286381"/>
              <a:gd name="connsiteX3" fmla="*/ 0 w 3655196"/>
              <a:gd name="connsiteY3" fmla="*/ 6286381 h 6286381"/>
            </a:gdLst>
            <a:ahLst/>
            <a:cxnLst>
              <a:cxn ang="0">
                <a:pos x="connsiteX0" y="connsiteY0"/>
              </a:cxn>
              <a:cxn ang="0">
                <a:pos x="connsiteX1" y="connsiteY1"/>
              </a:cxn>
              <a:cxn ang="0">
                <a:pos x="connsiteX2" y="connsiteY2"/>
              </a:cxn>
              <a:cxn ang="0">
                <a:pos x="connsiteX3" y="connsiteY3"/>
              </a:cxn>
            </a:cxnLst>
            <a:rect l="l" t="t" r="r" b="b"/>
            <a:pathLst>
              <a:path w="3655196" h="6286381">
                <a:moveTo>
                  <a:pt x="0" y="0"/>
                </a:moveTo>
                <a:lnTo>
                  <a:pt x="3655196" y="0"/>
                </a:lnTo>
                <a:lnTo>
                  <a:pt x="3655196" y="6286381"/>
                </a:lnTo>
                <a:lnTo>
                  <a:pt x="0" y="6286381"/>
                </a:lnTo>
                <a:close/>
              </a:path>
            </a:pathLst>
          </a:custGeom>
        </p:spPr>
      </p:pic>
      <p:sp>
        <p:nvSpPr>
          <p:cNvPr id="5" name="TextBox 4">
            <a:extLst>
              <a:ext uri="{FF2B5EF4-FFF2-40B4-BE49-F238E27FC236}">
                <a16:creationId xmlns:a16="http://schemas.microsoft.com/office/drawing/2014/main" id="{CCE548BC-7DFB-3A37-F824-E7E7F7C1D8D8}"/>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chemeClr val="tx2"/>
                </a:solidFill>
                <a:latin typeface="Gilroy Medium" panose="00000600000000000000" pitchFamily="50" charset="0"/>
              </a:rPr>
              <a:t>CONFIDENTIAL</a:t>
            </a:r>
          </a:p>
        </p:txBody>
      </p:sp>
    </p:spTree>
    <p:extLst>
      <p:ext uri="{BB962C8B-B14F-4D97-AF65-F5344CB8AC3E}">
        <p14:creationId xmlns:p14="http://schemas.microsoft.com/office/powerpoint/2010/main" val="9405605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Illustration+Statement Food">
    <p:bg>
      <p:bgPr>
        <a:solidFill>
          <a:schemeClr val="accent6"/>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C1A0004-CA10-DA61-F4E4-D312BA05E653}"/>
              </a:ext>
            </a:extLst>
          </p:cNvPr>
          <p:cNvSpPr>
            <a:spLocks noGrp="1"/>
          </p:cNvSpPr>
          <p:nvPr>
            <p:ph type="body" sz="quarter" idx="11"/>
          </p:nvPr>
        </p:nvSpPr>
        <p:spPr>
          <a:xfrm>
            <a:off x="304796" y="2493781"/>
            <a:ext cx="6779172" cy="2046288"/>
          </a:xfrm>
        </p:spPr>
        <p:txBody>
          <a:bodyPr anchor="b" anchorCtr="0"/>
          <a:lstStyle>
            <a:lvl1pPr>
              <a:lnSpc>
                <a:spcPts val="5400"/>
              </a:lnSpc>
              <a:defRPr lang="en-US" sz="6000" b="0" i="0" kern="1200" cap="all" spc="0" baseline="0" dirty="0" smtClean="0">
                <a:solidFill>
                  <a:schemeClr val="accent5"/>
                </a:solidFill>
                <a:latin typeface="+mj-lt"/>
                <a:ea typeface="+mj-ea"/>
                <a:cs typeface="Gilroy Medium" panose="00000600000000000000" pitchFamily="50" charset="0"/>
              </a:defRPr>
            </a:lvl1pPr>
          </a:lstStyle>
          <a:p>
            <a:pPr lvl="0"/>
            <a:r>
              <a:rPr lang="en-US"/>
              <a:t>Click to edit Master text styles</a:t>
            </a:r>
          </a:p>
        </p:txBody>
      </p:sp>
      <p:sp>
        <p:nvSpPr>
          <p:cNvPr id="13" name="TextBox 12">
            <a:extLst>
              <a:ext uri="{FF2B5EF4-FFF2-40B4-BE49-F238E27FC236}">
                <a16:creationId xmlns:a16="http://schemas.microsoft.com/office/drawing/2014/main" id="{D768A4D4-68E3-9BFB-98E5-CEF77698A61F}"/>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954F07"/>
                </a:solidFill>
                <a:latin typeface="Gilroy Medium" panose="00000600000000000000" pitchFamily="50" charset="0"/>
              </a:rPr>
              <a:pPr algn="r"/>
              <a:t>‹#›</a:t>
            </a:fld>
            <a:endParaRPr lang="en-US" sz="1350">
              <a:solidFill>
                <a:srgbClr val="954F07"/>
              </a:solidFill>
              <a:latin typeface="Gilroy Medium" panose="00000600000000000000" pitchFamily="50" charset="0"/>
            </a:endParaRPr>
          </a:p>
        </p:txBody>
      </p:sp>
      <p:pic>
        <p:nvPicPr>
          <p:cNvPr id="12" name="Graphic 11">
            <a:extLst>
              <a:ext uri="{FF2B5EF4-FFF2-40B4-BE49-F238E27FC236}">
                <a16:creationId xmlns:a16="http://schemas.microsoft.com/office/drawing/2014/main" id="{14262262-1774-13E8-18F1-4C24C4D04201}"/>
              </a:ext>
            </a:extLst>
          </p:cNvPr>
          <p:cNvPicPr>
            <a:picLocks noChangeAspect="1"/>
          </p:cNvPicPr>
          <p:nvPr userDrawn="1"/>
        </p:nvPicPr>
        <p:blipFill>
          <a:blip>
            <a:extLst>
              <a:ext uri="{96DAC541-7B7A-43D3-8B79-37D633B846F1}">
                <asvg:svgBlip xmlns:asvg="http://schemas.microsoft.com/office/drawing/2016/SVG/main" r:embed="rId2"/>
              </a:ext>
            </a:extLst>
          </a:blip>
          <a:srcRect r="12472" b="15247"/>
          <a:stretch>
            <a:fillRect/>
          </a:stretch>
        </p:blipFill>
        <p:spPr>
          <a:xfrm>
            <a:off x="7746460" y="406558"/>
            <a:ext cx="4445540" cy="6451443"/>
          </a:xfrm>
          <a:custGeom>
            <a:avLst/>
            <a:gdLst>
              <a:gd name="connsiteX0" fmla="*/ 0 w 4445540"/>
              <a:gd name="connsiteY0" fmla="*/ 0 h 6451443"/>
              <a:gd name="connsiteX1" fmla="*/ 4445540 w 4445540"/>
              <a:gd name="connsiteY1" fmla="*/ 0 h 6451443"/>
              <a:gd name="connsiteX2" fmla="*/ 4445540 w 4445540"/>
              <a:gd name="connsiteY2" fmla="*/ 6451443 h 6451443"/>
              <a:gd name="connsiteX3" fmla="*/ 0 w 4445540"/>
              <a:gd name="connsiteY3" fmla="*/ 6451443 h 6451443"/>
            </a:gdLst>
            <a:ahLst/>
            <a:cxnLst>
              <a:cxn ang="0">
                <a:pos x="connsiteX0" y="connsiteY0"/>
              </a:cxn>
              <a:cxn ang="0">
                <a:pos x="connsiteX1" y="connsiteY1"/>
              </a:cxn>
              <a:cxn ang="0">
                <a:pos x="connsiteX2" y="connsiteY2"/>
              </a:cxn>
              <a:cxn ang="0">
                <a:pos x="connsiteX3" y="connsiteY3"/>
              </a:cxn>
            </a:cxnLst>
            <a:rect l="l" t="t" r="r" b="b"/>
            <a:pathLst>
              <a:path w="4445540" h="6451443">
                <a:moveTo>
                  <a:pt x="0" y="0"/>
                </a:moveTo>
                <a:lnTo>
                  <a:pt x="4445540" y="0"/>
                </a:lnTo>
                <a:lnTo>
                  <a:pt x="4445540" y="6451443"/>
                </a:lnTo>
                <a:lnTo>
                  <a:pt x="0" y="6451443"/>
                </a:lnTo>
                <a:close/>
              </a:path>
            </a:pathLst>
          </a:custGeom>
        </p:spPr>
      </p:pic>
      <p:sp>
        <p:nvSpPr>
          <p:cNvPr id="2" name="TextBox 1">
            <a:extLst>
              <a:ext uri="{FF2B5EF4-FFF2-40B4-BE49-F238E27FC236}">
                <a16:creationId xmlns:a16="http://schemas.microsoft.com/office/drawing/2014/main" id="{81E64CEC-D9C3-D330-8F47-628A92E9ABC1}"/>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chemeClr val="accent5"/>
                </a:solidFill>
                <a:latin typeface="Gilroy Medium" panose="00000600000000000000" pitchFamily="50" charset="0"/>
              </a:rPr>
              <a:t>CONFIDENTIAL</a:t>
            </a:r>
          </a:p>
        </p:txBody>
      </p:sp>
    </p:spTree>
    <p:extLst>
      <p:ext uri="{BB962C8B-B14F-4D97-AF65-F5344CB8AC3E}">
        <p14:creationId xmlns:p14="http://schemas.microsoft.com/office/powerpoint/2010/main" val="16542400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_Illustration+Statement Sustainability">
    <p:bg>
      <p:bgPr>
        <a:solidFill>
          <a:srgbClr val="5D910D"/>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C1A0004-CA10-DA61-F4E4-D312BA05E653}"/>
              </a:ext>
            </a:extLst>
          </p:cNvPr>
          <p:cNvSpPr>
            <a:spLocks noGrp="1"/>
          </p:cNvSpPr>
          <p:nvPr>
            <p:ph type="body" sz="quarter" idx="11"/>
          </p:nvPr>
        </p:nvSpPr>
        <p:spPr>
          <a:xfrm>
            <a:off x="304800" y="2493781"/>
            <a:ext cx="6779172" cy="2046288"/>
          </a:xfrm>
        </p:spPr>
        <p:txBody>
          <a:bodyPr anchor="b" anchorCtr="0"/>
          <a:lstStyle>
            <a:lvl1pPr>
              <a:lnSpc>
                <a:spcPts val="5400"/>
              </a:lnSpc>
              <a:defRPr lang="en-US" sz="6000" b="0" i="0" kern="1200" cap="all" spc="0" baseline="0" dirty="0" smtClean="0">
                <a:solidFill>
                  <a:srgbClr val="0F440D"/>
                </a:solidFill>
                <a:latin typeface="+mj-lt"/>
                <a:ea typeface="+mj-ea"/>
                <a:cs typeface="Gilroy Medium" panose="00000600000000000000" pitchFamily="50" charset="0"/>
              </a:defRPr>
            </a:lvl1pPr>
          </a:lstStyle>
          <a:p>
            <a:pPr lvl="0"/>
            <a:r>
              <a:rPr lang="en-US"/>
              <a:t>Click to edit Master text styles</a:t>
            </a:r>
          </a:p>
        </p:txBody>
      </p:sp>
      <p:sp>
        <p:nvSpPr>
          <p:cNvPr id="13" name="TextBox 12">
            <a:extLst>
              <a:ext uri="{FF2B5EF4-FFF2-40B4-BE49-F238E27FC236}">
                <a16:creationId xmlns:a16="http://schemas.microsoft.com/office/drawing/2014/main" id="{D768A4D4-68E3-9BFB-98E5-CEF77698A61F}"/>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0F440D"/>
                </a:solidFill>
                <a:latin typeface="Gilroy Medium" panose="00000600000000000000" pitchFamily="50" charset="0"/>
              </a:rPr>
              <a:pPr algn="r"/>
              <a:t>‹#›</a:t>
            </a:fld>
            <a:endParaRPr lang="en-US" sz="1350">
              <a:solidFill>
                <a:srgbClr val="0F440D"/>
              </a:solidFill>
              <a:latin typeface="Gilroy Medium" panose="00000600000000000000" pitchFamily="50" charset="0"/>
            </a:endParaRPr>
          </a:p>
        </p:txBody>
      </p:sp>
      <p:grpSp>
        <p:nvGrpSpPr>
          <p:cNvPr id="22" name="Group 21">
            <a:extLst>
              <a:ext uri="{FF2B5EF4-FFF2-40B4-BE49-F238E27FC236}">
                <a16:creationId xmlns:a16="http://schemas.microsoft.com/office/drawing/2014/main" id="{64992C8F-E863-9E35-C58E-E69B29BCE7C5}"/>
              </a:ext>
            </a:extLst>
          </p:cNvPr>
          <p:cNvGrpSpPr/>
          <p:nvPr userDrawn="1"/>
        </p:nvGrpSpPr>
        <p:grpSpPr>
          <a:xfrm>
            <a:off x="0" y="-1204486"/>
            <a:ext cx="12192000" cy="942190"/>
            <a:chOff x="22178" y="-2107474"/>
            <a:chExt cx="12173146" cy="1410050"/>
          </a:xfrm>
        </p:grpSpPr>
        <p:sp>
          <p:nvSpPr>
            <p:cNvPr id="23" name="Rectangle 22">
              <a:extLst>
                <a:ext uri="{FF2B5EF4-FFF2-40B4-BE49-F238E27FC236}">
                  <a16:creationId xmlns:a16="http://schemas.microsoft.com/office/drawing/2014/main" id="{B6B9EA9B-B121-07D6-DA17-69EB2FC2C45E}"/>
                </a:ext>
              </a:extLst>
            </p:cNvPr>
            <p:cNvSpPr/>
            <p:nvPr userDrawn="1"/>
          </p:nvSpPr>
          <p:spPr>
            <a:xfrm>
              <a:off x="22178" y="-2107474"/>
              <a:ext cx="2433029" cy="470017"/>
            </a:xfrm>
            <a:prstGeom prst="rect">
              <a:avLst/>
            </a:prstGeom>
            <a:solidFill>
              <a:srgbClr val="A6C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4" name="Rectangle 23">
              <a:extLst>
                <a:ext uri="{FF2B5EF4-FFF2-40B4-BE49-F238E27FC236}">
                  <a16:creationId xmlns:a16="http://schemas.microsoft.com/office/drawing/2014/main" id="{6A9AC18F-D271-417A-EFA9-505D18AF9CBC}"/>
                </a:ext>
              </a:extLst>
            </p:cNvPr>
            <p:cNvSpPr/>
            <p:nvPr userDrawn="1"/>
          </p:nvSpPr>
          <p:spPr>
            <a:xfrm>
              <a:off x="2461791" y="-2107474"/>
              <a:ext cx="2433029" cy="470017"/>
            </a:xfrm>
            <a:prstGeom prst="rect">
              <a:avLst/>
            </a:prstGeom>
            <a:solidFill>
              <a:srgbClr val="71A8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5" name="Rectangle 24">
              <a:extLst>
                <a:ext uri="{FF2B5EF4-FFF2-40B4-BE49-F238E27FC236}">
                  <a16:creationId xmlns:a16="http://schemas.microsoft.com/office/drawing/2014/main" id="{E21B7882-06F4-ADD5-2804-7A2EE96783B7}"/>
                </a:ext>
              </a:extLst>
            </p:cNvPr>
            <p:cNvSpPr/>
            <p:nvPr userDrawn="1"/>
          </p:nvSpPr>
          <p:spPr>
            <a:xfrm>
              <a:off x="4890575" y="-2107474"/>
              <a:ext cx="2433029" cy="470017"/>
            </a:xfrm>
            <a:prstGeom prst="rect">
              <a:avLst/>
            </a:prstGeom>
            <a:solidFill>
              <a:srgbClr val="3680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6" name="Rectangle 25">
              <a:extLst>
                <a:ext uri="{FF2B5EF4-FFF2-40B4-BE49-F238E27FC236}">
                  <a16:creationId xmlns:a16="http://schemas.microsoft.com/office/drawing/2014/main" id="{74B582DD-2EDF-4FCA-46E8-A9BE1CF51488}"/>
                </a:ext>
              </a:extLst>
            </p:cNvPr>
            <p:cNvSpPr/>
            <p:nvPr userDrawn="1"/>
          </p:nvSpPr>
          <p:spPr>
            <a:xfrm>
              <a:off x="7329267" y="-2107474"/>
              <a:ext cx="2433029" cy="470017"/>
            </a:xfrm>
            <a:prstGeom prst="rect">
              <a:avLst/>
            </a:prstGeom>
            <a:solidFill>
              <a:srgbClr val="1457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7" name="Rectangle 26">
              <a:extLst>
                <a:ext uri="{FF2B5EF4-FFF2-40B4-BE49-F238E27FC236}">
                  <a16:creationId xmlns:a16="http://schemas.microsoft.com/office/drawing/2014/main" id="{581EE541-3A99-A625-AE8A-9E917B20184A}"/>
                </a:ext>
              </a:extLst>
            </p:cNvPr>
            <p:cNvSpPr/>
            <p:nvPr userDrawn="1"/>
          </p:nvSpPr>
          <p:spPr>
            <a:xfrm>
              <a:off x="9762295" y="-2107474"/>
              <a:ext cx="2433029" cy="470017"/>
            </a:xfrm>
            <a:prstGeom prst="rect">
              <a:avLst/>
            </a:prstGeom>
            <a:solidFill>
              <a:srgbClr val="0235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8" name="Rectangle 27">
              <a:extLst>
                <a:ext uri="{FF2B5EF4-FFF2-40B4-BE49-F238E27FC236}">
                  <a16:creationId xmlns:a16="http://schemas.microsoft.com/office/drawing/2014/main" id="{E175D5EF-626A-521A-2E7B-D8DF3327CD11}"/>
                </a:ext>
              </a:extLst>
            </p:cNvPr>
            <p:cNvSpPr/>
            <p:nvPr userDrawn="1"/>
          </p:nvSpPr>
          <p:spPr>
            <a:xfrm>
              <a:off x="22178" y="-1637456"/>
              <a:ext cx="2433029" cy="470016"/>
            </a:xfrm>
            <a:prstGeom prst="rect">
              <a:avLst/>
            </a:prstGeom>
            <a:solidFill>
              <a:srgbClr val="BFDE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9" name="Rectangle 28">
              <a:extLst>
                <a:ext uri="{FF2B5EF4-FFF2-40B4-BE49-F238E27FC236}">
                  <a16:creationId xmlns:a16="http://schemas.microsoft.com/office/drawing/2014/main" id="{60AE6806-8CDA-A959-68E4-9D9E523B88DE}"/>
                </a:ext>
              </a:extLst>
            </p:cNvPr>
            <p:cNvSpPr/>
            <p:nvPr userDrawn="1"/>
          </p:nvSpPr>
          <p:spPr>
            <a:xfrm>
              <a:off x="2461791" y="-1637456"/>
              <a:ext cx="2433029" cy="470016"/>
            </a:xfrm>
            <a:prstGeom prst="rect">
              <a:avLst/>
            </a:prstGeom>
            <a:solidFill>
              <a:srgbClr val="8DBD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0" name="Rectangle 29">
              <a:extLst>
                <a:ext uri="{FF2B5EF4-FFF2-40B4-BE49-F238E27FC236}">
                  <a16:creationId xmlns:a16="http://schemas.microsoft.com/office/drawing/2014/main" id="{BB1EA4A9-59A8-31AE-35C5-449D0E5DCDE0}"/>
                </a:ext>
              </a:extLst>
            </p:cNvPr>
            <p:cNvSpPr/>
            <p:nvPr userDrawn="1"/>
          </p:nvSpPr>
          <p:spPr>
            <a:xfrm>
              <a:off x="4890575" y="-1637456"/>
              <a:ext cx="2433029" cy="470016"/>
            </a:xfrm>
            <a:prstGeom prst="rect">
              <a:avLst/>
            </a:prstGeom>
            <a:solidFill>
              <a:srgbClr val="5D91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1" name="Rectangle 30">
              <a:extLst>
                <a:ext uri="{FF2B5EF4-FFF2-40B4-BE49-F238E27FC236}">
                  <a16:creationId xmlns:a16="http://schemas.microsoft.com/office/drawing/2014/main" id="{08D55691-267A-D5B0-6104-CEE4794CCE2B}"/>
                </a:ext>
              </a:extLst>
            </p:cNvPr>
            <p:cNvSpPr/>
            <p:nvPr userDrawn="1"/>
          </p:nvSpPr>
          <p:spPr>
            <a:xfrm>
              <a:off x="7329267" y="-1637456"/>
              <a:ext cx="2433029" cy="470016"/>
            </a:xfrm>
            <a:prstGeom prst="rect">
              <a:avLst/>
            </a:prstGeom>
            <a:solidFill>
              <a:srgbClr val="2B66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2" name="Rectangle 31">
              <a:extLst>
                <a:ext uri="{FF2B5EF4-FFF2-40B4-BE49-F238E27FC236}">
                  <a16:creationId xmlns:a16="http://schemas.microsoft.com/office/drawing/2014/main" id="{47FBE4B9-3FC4-3563-1E09-7342256D80DA}"/>
                </a:ext>
              </a:extLst>
            </p:cNvPr>
            <p:cNvSpPr/>
            <p:nvPr userDrawn="1"/>
          </p:nvSpPr>
          <p:spPr>
            <a:xfrm>
              <a:off x="9762295" y="-1637456"/>
              <a:ext cx="2433029" cy="470016"/>
            </a:xfrm>
            <a:prstGeom prst="rect">
              <a:avLst/>
            </a:prstGeom>
            <a:solidFill>
              <a:srgbClr val="0F44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3" name="Rectangle 32">
              <a:extLst>
                <a:ext uri="{FF2B5EF4-FFF2-40B4-BE49-F238E27FC236}">
                  <a16:creationId xmlns:a16="http://schemas.microsoft.com/office/drawing/2014/main" id="{A3110080-68D0-8125-BAB0-398001694987}"/>
                </a:ext>
              </a:extLst>
            </p:cNvPr>
            <p:cNvSpPr/>
            <p:nvPr userDrawn="1"/>
          </p:nvSpPr>
          <p:spPr>
            <a:xfrm>
              <a:off x="28763" y="-1167440"/>
              <a:ext cx="2433029" cy="470016"/>
            </a:xfrm>
            <a:prstGeom prst="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4" name="Rectangle 33">
              <a:extLst>
                <a:ext uri="{FF2B5EF4-FFF2-40B4-BE49-F238E27FC236}">
                  <a16:creationId xmlns:a16="http://schemas.microsoft.com/office/drawing/2014/main" id="{62AA7020-4374-9A5D-E4D3-D242291F033E}"/>
                </a:ext>
              </a:extLst>
            </p:cNvPr>
            <p:cNvSpPr/>
            <p:nvPr userDrawn="1"/>
          </p:nvSpPr>
          <p:spPr>
            <a:xfrm>
              <a:off x="2461791" y="-1167440"/>
              <a:ext cx="2433029" cy="470016"/>
            </a:xfrm>
            <a:prstGeom prst="rect">
              <a:avLst/>
            </a:prstGeom>
            <a:solidFill>
              <a:srgbClr val="FBCB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5" name="Rectangle 34">
              <a:extLst>
                <a:ext uri="{FF2B5EF4-FFF2-40B4-BE49-F238E27FC236}">
                  <a16:creationId xmlns:a16="http://schemas.microsoft.com/office/drawing/2014/main" id="{C9B06A61-466E-A124-3708-588A6BCA7884}"/>
                </a:ext>
              </a:extLst>
            </p:cNvPr>
            <p:cNvSpPr/>
            <p:nvPr userDrawn="1"/>
          </p:nvSpPr>
          <p:spPr>
            <a:xfrm>
              <a:off x="4890575" y="-1167440"/>
              <a:ext cx="2433029" cy="470016"/>
            </a:xfrm>
            <a:prstGeom prst="rect">
              <a:avLst/>
            </a:prstGeom>
            <a:solidFill>
              <a:srgbClr val="EC9F0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6" name="Rectangle 35">
              <a:extLst>
                <a:ext uri="{FF2B5EF4-FFF2-40B4-BE49-F238E27FC236}">
                  <a16:creationId xmlns:a16="http://schemas.microsoft.com/office/drawing/2014/main" id="{C939B74B-0E0B-70E7-9243-E433CDBE6E97}"/>
                </a:ext>
              </a:extLst>
            </p:cNvPr>
            <p:cNvSpPr/>
            <p:nvPr userDrawn="1"/>
          </p:nvSpPr>
          <p:spPr>
            <a:xfrm>
              <a:off x="7329267" y="-1167440"/>
              <a:ext cx="2433029" cy="470016"/>
            </a:xfrm>
            <a:prstGeom prst="rect">
              <a:avLst/>
            </a:prstGeom>
            <a:solidFill>
              <a:srgbClr val="C673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7" name="Rectangle 36">
              <a:extLst>
                <a:ext uri="{FF2B5EF4-FFF2-40B4-BE49-F238E27FC236}">
                  <a16:creationId xmlns:a16="http://schemas.microsoft.com/office/drawing/2014/main" id="{DA584772-A9FF-FEF9-664D-5392156E1A77}"/>
                </a:ext>
              </a:extLst>
            </p:cNvPr>
            <p:cNvSpPr/>
            <p:nvPr userDrawn="1"/>
          </p:nvSpPr>
          <p:spPr>
            <a:xfrm>
              <a:off x="9762295" y="-1167440"/>
              <a:ext cx="2433029" cy="470016"/>
            </a:xfrm>
            <a:prstGeom prst="rect">
              <a:avLst/>
            </a:prstGeom>
            <a:solidFill>
              <a:srgbClr val="954F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grpSp>
      <p:pic>
        <p:nvPicPr>
          <p:cNvPr id="9" name="Graphic 8">
            <a:extLst>
              <a:ext uri="{FF2B5EF4-FFF2-40B4-BE49-F238E27FC236}">
                <a16:creationId xmlns:a16="http://schemas.microsoft.com/office/drawing/2014/main" id="{309C7D38-9FF8-6C4D-A76D-C1D44972ADF9}"/>
              </a:ext>
            </a:extLst>
          </p:cNvPr>
          <p:cNvPicPr>
            <a:picLocks noChangeAspect="1"/>
          </p:cNvPicPr>
          <p:nvPr userDrawn="1"/>
        </p:nvPicPr>
        <p:blipFill>
          <a:blip>
            <a:extLst>
              <a:ext uri="{96DAC541-7B7A-43D3-8B79-37D633B846F1}">
                <asvg:svgBlip xmlns:asvg="http://schemas.microsoft.com/office/drawing/2016/SVG/main" r:embed="rId2"/>
              </a:ext>
            </a:extLst>
          </a:blip>
          <a:srcRect b="13016"/>
          <a:stretch>
            <a:fillRect/>
          </a:stretch>
        </p:blipFill>
        <p:spPr>
          <a:xfrm>
            <a:off x="7388774" y="512064"/>
            <a:ext cx="5035836" cy="6345936"/>
          </a:xfrm>
          <a:custGeom>
            <a:avLst/>
            <a:gdLst>
              <a:gd name="connsiteX0" fmla="*/ 0 w 5035836"/>
              <a:gd name="connsiteY0" fmla="*/ 0 h 6345936"/>
              <a:gd name="connsiteX1" fmla="*/ 5035836 w 5035836"/>
              <a:gd name="connsiteY1" fmla="*/ 0 h 6345936"/>
              <a:gd name="connsiteX2" fmla="*/ 5035836 w 5035836"/>
              <a:gd name="connsiteY2" fmla="*/ 880638 h 6345936"/>
              <a:gd name="connsiteX3" fmla="*/ 4803226 w 5035836"/>
              <a:gd name="connsiteY3" fmla="*/ 880638 h 6345936"/>
              <a:gd name="connsiteX4" fmla="*/ 4803226 w 5035836"/>
              <a:gd name="connsiteY4" fmla="*/ 6345936 h 6345936"/>
              <a:gd name="connsiteX5" fmla="*/ 0 w 5035836"/>
              <a:gd name="connsiteY5" fmla="*/ 6345936 h 634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35836" h="6345936">
                <a:moveTo>
                  <a:pt x="0" y="0"/>
                </a:moveTo>
                <a:lnTo>
                  <a:pt x="5035836" y="0"/>
                </a:lnTo>
                <a:lnTo>
                  <a:pt x="5035836" y="880638"/>
                </a:lnTo>
                <a:lnTo>
                  <a:pt x="4803226" y="880638"/>
                </a:lnTo>
                <a:lnTo>
                  <a:pt x="4803226" y="6345936"/>
                </a:lnTo>
                <a:lnTo>
                  <a:pt x="0" y="6345936"/>
                </a:lnTo>
                <a:close/>
              </a:path>
            </a:pathLst>
          </a:custGeom>
        </p:spPr>
      </p:pic>
      <p:sp>
        <p:nvSpPr>
          <p:cNvPr id="2" name="TextBox 1">
            <a:extLst>
              <a:ext uri="{FF2B5EF4-FFF2-40B4-BE49-F238E27FC236}">
                <a16:creationId xmlns:a16="http://schemas.microsoft.com/office/drawing/2014/main" id="{2EE0A995-3A03-E488-2DE7-FB5CBF54FC26}"/>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0F440D"/>
                </a:solidFill>
                <a:latin typeface="Gilroy Medium" panose="00000600000000000000" pitchFamily="50" charset="0"/>
              </a:rPr>
              <a:t>CONFIDENTIAL</a:t>
            </a:r>
          </a:p>
        </p:txBody>
      </p:sp>
    </p:spTree>
    <p:extLst>
      <p:ext uri="{BB962C8B-B14F-4D97-AF65-F5344CB8AC3E}">
        <p14:creationId xmlns:p14="http://schemas.microsoft.com/office/powerpoint/2010/main" val="441709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Illustration+Statement Drink">
    <p:bg>
      <p:bgPr>
        <a:solidFill>
          <a:srgbClr val="02355A"/>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C1A0004-CA10-DA61-F4E4-D312BA05E653}"/>
              </a:ext>
            </a:extLst>
          </p:cNvPr>
          <p:cNvSpPr>
            <a:spLocks noGrp="1"/>
          </p:cNvSpPr>
          <p:nvPr>
            <p:ph type="body" sz="quarter" idx="11"/>
          </p:nvPr>
        </p:nvSpPr>
        <p:spPr>
          <a:xfrm>
            <a:off x="5108028" y="2493781"/>
            <a:ext cx="6779172" cy="2046288"/>
          </a:xfrm>
        </p:spPr>
        <p:txBody>
          <a:bodyPr anchor="b" anchorCtr="0"/>
          <a:lstStyle>
            <a:lvl1pPr>
              <a:lnSpc>
                <a:spcPts val="5400"/>
              </a:lnSpc>
              <a:defRPr lang="en-US" sz="6000" b="0" i="0" kern="1200" cap="all" spc="0" baseline="0" dirty="0" smtClean="0">
                <a:solidFill>
                  <a:srgbClr val="3680CE"/>
                </a:solidFill>
                <a:latin typeface="+mj-lt"/>
                <a:ea typeface="+mj-ea"/>
                <a:cs typeface="Gilroy Medium" panose="00000600000000000000" pitchFamily="50" charset="0"/>
              </a:defRPr>
            </a:lvl1pPr>
          </a:lstStyle>
          <a:p>
            <a:pPr lvl="0"/>
            <a:r>
              <a:rPr lang="en-US"/>
              <a:t>Click to edit Master text styles</a:t>
            </a:r>
          </a:p>
        </p:txBody>
      </p:sp>
      <p:sp>
        <p:nvSpPr>
          <p:cNvPr id="13" name="TextBox 12">
            <a:extLst>
              <a:ext uri="{FF2B5EF4-FFF2-40B4-BE49-F238E27FC236}">
                <a16:creationId xmlns:a16="http://schemas.microsoft.com/office/drawing/2014/main" id="{D768A4D4-68E3-9BFB-98E5-CEF77698A61F}"/>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3680CE"/>
                </a:solidFill>
                <a:latin typeface="Gilroy Medium" panose="00000600000000000000" pitchFamily="50" charset="0"/>
              </a:rPr>
              <a:pPr algn="r"/>
              <a:t>‹#›</a:t>
            </a:fld>
            <a:endParaRPr lang="en-US" sz="1350">
              <a:solidFill>
                <a:srgbClr val="3680CE"/>
              </a:solidFill>
              <a:latin typeface="Gilroy Medium" panose="00000600000000000000" pitchFamily="50" charset="0"/>
            </a:endParaRPr>
          </a:p>
        </p:txBody>
      </p:sp>
      <p:pic>
        <p:nvPicPr>
          <p:cNvPr id="5" name="Graphic 4">
            <a:extLst>
              <a:ext uri="{FF2B5EF4-FFF2-40B4-BE49-F238E27FC236}">
                <a16:creationId xmlns:a16="http://schemas.microsoft.com/office/drawing/2014/main" id="{8383AE73-A754-7B0F-0503-8F9A15D171DE}"/>
              </a:ext>
            </a:extLst>
          </p:cNvPr>
          <p:cNvPicPr/>
          <p:nvPr userDrawn="1"/>
        </p:nvPicPr>
        <p:blipFill>
          <a:blip>
            <a:extLst>
              <a:ext uri="{96DAC541-7B7A-43D3-8B79-37D633B846F1}">
                <asvg:svgBlip xmlns:asvg="http://schemas.microsoft.com/office/drawing/2016/SVG/main" r:embed="rId2"/>
              </a:ext>
            </a:extLst>
          </a:blip>
          <a:srcRect l="9628" t="5197" r="60034" b="16119"/>
          <a:stretch/>
        </p:blipFill>
        <p:spPr>
          <a:xfrm>
            <a:off x="0" y="0"/>
            <a:ext cx="4610101" cy="6858000"/>
          </a:xfrm>
          <a:prstGeom prst="rect">
            <a:avLst/>
          </a:prstGeom>
        </p:spPr>
      </p:pic>
      <p:grpSp>
        <p:nvGrpSpPr>
          <p:cNvPr id="2" name="Group 1">
            <a:extLst>
              <a:ext uri="{FF2B5EF4-FFF2-40B4-BE49-F238E27FC236}">
                <a16:creationId xmlns:a16="http://schemas.microsoft.com/office/drawing/2014/main" id="{105E3C74-62A8-FD83-1DC8-BB3B9116668E}"/>
              </a:ext>
            </a:extLst>
          </p:cNvPr>
          <p:cNvGrpSpPr/>
          <p:nvPr userDrawn="1"/>
        </p:nvGrpSpPr>
        <p:grpSpPr>
          <a:xfrm>
            <a:off x="0" y="-1204486"/>
            <a:ext cx="12192000" cy="942190"/>
            <a:chOff x="22178" y="-2107474"/>
            <a:chExt cx="12173146" cy="1410050"/>
          </a:xfrm>
        </p:grpSpPr>
        <p:sp>
          <p:nvSpPr>
            <p:cNvPr id="3" name="Rectangle 2">
              <a:extLst>
                <a:ext uri="{FF2B5EF4-FFF2-40B4-BE49-F238E27FC236}">
                  <a16:creationId xmlns:a16="http://schemas.microsoft.com/office/drawing/2014/main" id="{49FE147A-DF98-1FFB-AAC8-F8BF89D19AFD}"/>
                </a:ext>
              </a:extLst>
            </p:cNvPr>
            <p:cNvSpPr/>
            <p:nvPr userDrawn="1"/>
          </p:nvSpPr>
          <p:spPr>
            <a:xfrm>
              <a:off x="22178" y="-2107474"/>
              <a:ext cx="2433029" cy="470017"/>
            </a:xfrm>
            <a:prstGeom prst="rect">
              <a:avLst/>
            </a:prstGeom>
            <a:solidFill>
              <a:srgbClr val="A6C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4" name="Rectangle 3">
              <a:extLst>
                <a:ext uri="{FF2B5EF4-FFF2-40B4-BE49-F238E27FC236}">
                  <a16:creationId xmlns:a16="http://schemas.microsoft.com/office/drawing/2014/main" id="{DB39FBE2-FA4B-A232-3522-26410EFE3610}"/>
                </a:ext>
              </a:extLst>
            </p:cNvPr>
            <p:cNvSpPr/>
            <p:nvPr userDrawn="1"/>
          </p:nvSpPr>
          <p:spPr>
            <a:xfrm>
              <a:off x="2461791" y="-2107474"/>
              <a:ext cx="2433029" cy="470017"/>
            </a:xfrm>
            <a:prstGeom prst="rect">
              <a:avLst/>
            </a:prstGeom>
            <a:solidFill>
              <a:srgbClr val="71A8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6" name="Rectangle 5">
              <a:extLst>
                <a:ext uri="{FF2B5EF4-FFF2-40B4-BE49-F238E27FC236}">
                  <a16:creationId xmlns:a16="http://schemas.microsoft.com/office/drawing/2014/main" id="{F3B6171E-59A2-A3AC-0402-04B662D42C92}"/>
                </a:ext>
              </a:extLst>
            </p:cNvPr>
            <p:cNvSpPr/>
            <p:nvPr userDrawn="1"/>
          </p:nvSpPr>
          <p:spPr>
            <a:xfrm>
              <a:off x="4890575" y="-2107474"/>
              <a:ext cx="2433029" cy="470017"/>
            </a:xfrm>
            <a:prstGeom prst="rect">
              <a:avLst/>
            </a:prstGeom>
            <a:solidFill>
              <a:srgbClr val="3680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7" name="Rectangle 6">
              <a:extLst>
                <a:ext uri="{FF2B5EF4-FFF2-40B4-BE49-F238E27FC236}">
                  <a16:creationId xmlns:a16="http://schemas.microsoft.com/office/drawing/2014/main" id="{CCA3FEE7-C19E-73E0-C49F-FF8172C5F6AE}"/>
                </a:ext>
              </a:extLst>
            </p:cNvPr>
            <p:cNvSpPr/>
            <p:nvPr userDrawn="1"/>
          </p:nvSpPr>
          <p:spPr>
            <a:xfrm>
              <a:off x="7329267" y="-2107474"/>
              <a:ext cx="2433029" cy="470017"/>
            </a:xfrm>
            <a:prstGeom prst="rect">
              <a:avLst/>
            </a:prstGeom>
            <a:solidFill>
              <a:srgbClr val="1457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9" name="Rectangle 8">
              <a:extLst>
                <a:ext uri="{FF2B5EF4-FFF2-40B4-BE49-F238E27FC236}">
                  <a16:creationId xmlns:a16="http://schemas.microsoft.com/office/drawing/2014/main" id="{7610849C-7A3C-015C-2A5C-03A08479A7CC}"/>
                </a:ext>
              </a:extLst>
            </p:cNvPr>
            <p:cNvSpPr/>
            <p:nvPr userDrawn="1"/>
          </p:nvSpPr>
          <p:spPr>
            <a:xfrm>
              <a:off x="9762295" y="-2107474"/>
              <a:ext cx="2433029" cy="470017"/>
            </a:xfrm>
            <a:prstGeom prst="rect">
              <a:avLst/>
            </a:prstGeom>
            <a:solidFill>
              <a:srgbClr val="0235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0" name="Rectangle 9">
              <a:extLst>
                <a:ext uri="{FF2B5EF4-FFF2-40B4-BE49-F238E27FC236}">
                  <a16:creationId xmlns:a16="http://schemas.microsoft.com/office/drawing/2014/main" id="{8D6CC6D4-A86E-6070-ECC5-ACDCE3A45BA5}"/>
                </a:ext>
              </a:extLst>
            </p:cNvPr>
            <p:cNvSpPr/>
            <p:nvPr userDrawn="1"/>
          </p:nvSpPr>
          <p:spPr>
            <a:xfrm>
              <a:off x="22178" y="-1637456"/>
              <a:ext cx="2433029" cy="470016"/>
            </a:xfrm>
            <a:prstGeom prst="rect">
              <a:avLst/>
            </a:prstGeom>
            <a:solidFill>
              <a:srgbClr val="BFDE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1" name="Rectangle 10">
              <a:extLst>
                <a:ext uri="{FF2B5EF4-FFF2-40B4-BE49-F238E27FC236}">
                  <a16:creationId xmlns:a16="http://schemas.microsoft.com/office/drawing/2014/main" id="{A65813E3-7961-976B-A998-0BDC2C6ECFF4}"/>
                </a:ext>
              </a:extLst>
            </p:cNvPr>
            <p:cNvSpPr/>
            <p:nvPr userDrawn="1"/>
          </p:nvSpPr>
          <p:spPr>
            <a:xfrm>
              <a:off x="2461791" y="-1637456"/>
              <a:ext cx="2433029" cy="470016"/>
            </a:xfrm>
            <a:prstGeom prst="rect">
              <a:avLst/>
            </a:prstGeom>
            <a:solidFill>
              <a:srgbClr val="8DBD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2" name="Rectangle 11">
              <a:extLst>
                <a:ext uri="{FF2B5EF4-FFF2-40B4-BE49-F238E27FC236}">
                  <a16:creationId xmlns:a16="http://schemas.microsoft.com/office/drawing/2014/main" id="{1D79734E-875A-820A-70DC-388AD622C376}"/>
                </a:ext>
              </a:extLst>
            </p:cNvPr>
            <p:cNvSpPr/>
            <p:nvPr userDrawn="1"/>
          </p:nvSpPr>
          <p:spPr>
            <a:xfrm>
              <a:off x="4890575" y="-1637456"/>
              <a:ext cx="2433029" cy="470016"/>
            </a:xfrm>
            <a:prstGeom prst="rect">
              <a:avLst/>
            </a:prstGeom>
            <a:solidFill>
              <a:srgbClr val="5D91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5" name="Rectangle 14">
              <a:extLst>
                <a:ext uri="{FF2B5EF4-FFF2-40B4-BE49-F238E27FC236}">
                  <a16:creationId xmlns:a16="http://schemas.microsoft.com/office/drawing/2014/main" id="{F66912B5-A4C6-202F-08B2-260B73D02DEF}"/>
                </a:ext>
              </a:extLst>
            </p:cNvPr>
            <p:cNvSpPr/>
            <p:nvPr userDrawn="1"/>
          </p:nvSpPr>
          <p:spPr>
            <a:xfrm>
              <a:off x="7329267" y="-1637456"/>
              <a:ext cx="2433029" cy="470016"/>
            </a:xfrm>
            <a:prstGeom prst="rect">
              <a:avLst/>
            </a:prstGeom>
            <a:solidFill>
              <a:srgbClr val="2B66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6" name="Rectangle 15">
              <a:extLst>
                <a:ext uri="{FF2B5EF4-FFF2-40B4-BE49-F238E27FC236}">
                  <a16:creationId xmlns:a16="http://schemas.microsoft.com/office/drawing/2014/main" id="{B1F454DB-2465-CD9B-766A-9BA0DFB8EA3A}"/>
                </a:ext>
              </a:extLst>
            </p:cNvPr>
            <p:cNvSpPr/>
            <p:nvPr userDrawn="1"/>
          </p:nvSpPr>
          <p:spPr>
            <a:xfrm>
              <a:off x="9762295" y="-1637456"/>
              <a:ext cx="2433029" cy="470016"/>
            </a:xfrm>
            <a:prstGeom prst="rect">
              <a:avLst/>
            </a:prstGeom>
            <a:solidFill>
              <a:srgbClr val="0F44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7" name="Rectangle 16">
              <a:extLst>
                <a:ext uri="{FF2B5EF4-FFF2-40B4-BE49-F238E27FC236}">
                  <a16:creationId xmlns:a16="http://schemas.microsoft.com/office/drawing/2014/main" id="{3C3AD0AE-BE4E-88D4-065C-66A869EB01E9}"/>
                </a:ext>
              </a:extLst>
            </p:cNvPr>
            <p:cNvSpPr/>
            <p:nvPr userDrawn="1"/>
          </p:nvSpPr>
          <p:spPr>
            <a:xfrm>
              <a:off x="28763" y="-1167440"/>
              <a:ext cx="2433029" cy="470016"/>
            </a:xfrm>
            <a:prstGeom prst="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8" name="Rectangle 17">
              <a:extLst>
                <a:ext uri="{FF2B5EF4-FFF2-40B4-BE49-F238E27FC236}">
                  <a16:creationId xmlns:a16="http://schemas.microsoft.com/office/drawing/2014/main" id="{23BD0447-67EF-C6A5-5442-DACAE8B3FE10}"/>
                </a:ext>
              </a:extLst>
            </p:cNvPr>
            <p:cNvSpPr/>
            <p:nvPr userDrawn="1"/>
          </p:nvSpPr>
          <p:spPr>
            <a:xfrm>
              <a:off x="2461791" y="-1167440"/>
              <a:ext cx="2433029" cy="470016"/>
            </a:xfrm>
            <a:prstGeom prst="rect">
              <a:avLst/>
            </a:prstGeom>
            <a:solidFill>
              <a:srgbClr val="FBCB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9" name="Rectangle 18">
              <a:extLst>
                <a:ext uri="{FF2B5EF4-FFF2-40B4-BE49-F238E27FC236}">
                  <a16:creationId xmlns:a16="http://schemas.microsoft.com/office/drawing/2014/main" id="{4819E83C-F735-32AF-5A55-C911CB79DE37}"/>
                </a:ext>
              </a:extLst>
            </p:cNvPr>
            <p:cNvSpPr/>
            <p:nvPr userDrawn="1"/>
          </p:nvSpPr>
          <p:spPr>
            <a:xfrm>
              <a:off x="4890575" y="-1167440"/>
              <a:ext cx="2433029" cy="470016"/>
            </a:xfrm>
            <a:prstGeom prst="rect">
              <a:avLst/>
            </a:prstGeom>
            <a:solidFill>
              <a:srgbClr val="EC9F0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0" name="Rectangle 19">
              <a:extLst>
                <a:ext uri="{FF2B5EF4-FFF2-40B4-BE49-F238E27FC236}">
                  <a16:creationId xmlns:a16="http://schemas.microsoft.com/office/drawing/2014/main" id="{E38ACA55-05E3-DAB2-87B4-B312A957AA8B}"/>
                </a:ext>
              </a:extLst>
            </p:cNvPr>
            <p:cNvSpPr/>
            <p:nvPr userDrawn="1"/>
          </p:nvSpPr>
          <p:spPr>
            <a:xfrm>
              <a:off x="7329267" y="-1167440"/>
              <a:ext cx="2433029" cy="470016"/>
            </a:xfrm>
            <a:prstGeom prst="rect">
              <a:avLst/>
            </a:prstGeom>
            <a:solidFill>
              <a:srgbClr val="C673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1" name="Rectangle 20">
              <a:extLst>
                <a:ext uri="{FF2B5EF4-FFF2-40B4-BE49-F238E27FC236}">
                  <a16:creationId xmlns:a16="http://schemas.microsoft.com/office/drawing/2014/main" id="{50A2291E-CA9B-6963-80D3-02A4ABAA0649}"/>
                </a:ext>
              </a:extLst>
            </p:cNvPr>
            <p:cNvSpPr/>
            <p:nvPr userDrawn="1"/>
          </p:nvSpPr>
          <p:spPr>
            <a:xfrm>
              <a:off x="9762295" y="-1167440"/>
              <a:ext cx="2433029" cy="470016"/>
            </a:xfrm>
            <a:prstGeom prst="rect">
              <a:avLst/>
            </a:prstGeom>
            <a:solidFill>
              <a:srgbClr val="954F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grpSp>
      <p:sp>
        <p:nvSpPr>
          <p:cNvPr id="22" name="TextBox 21">
            <a:extLst>
              <a:ext uri="{FF2B5EF4-FFF2-40B4-BE49-F238E27FC236}">
                <a16:creationId xmlns:a16="http://schemas.microsoft.com/office/drawing/2014/main" id="{B0A2BE27-19D4-21C5-0677-A4371A5B1781}"/>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3680CE"/>
                </a:solidFill>
                <a:latin typeface="Gilroy Medium" panose="00000600000000000000" pitchFamily="50" charset="0"/>
              </a:rPr>
              <a:t>CONFIDENTIAL</a:t>
            </a:r>
          </a:p>
        </p:txBody>
      </p:sp>
    </p:spTree>
    <p:extLst>
      <p:ext uri="{BB962C8B-B14F-4D97-AF65-F5344CB8AC3E}">
        <p14:creationId xmlns:p14="http://schemas.microsoft.com/office/powerpoint/2010/main" val="34447491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Illustration+Statement Food">
    <p:bg>
      <p:bgPr>
        <a:solidFill>
          <a:schemeClr val="accent6"/>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C1A0004-CA10-DA61-F4E4-D312BA05E653}"/>
              </a:ext>
            </a:extLst>
          </p:cNvPr>
          <p:cNvSpPr>
            <a:spLocks noGrp="1"/>
          </p:cNvSpPr>
          <p:nvPr>
            <p:ph type="body" sz="quarter" idx="11"/>
          </p:nvPr>
        </p:nvSpPr>
        <p:spPr>
          <a:xfrm>
            <a:off x="5108028" y="2493781"/>
            <a:ext cx="6779172" cy="2046288"/>
          </a:xfrm>
        </p:spPr>
        <p:txBody>
          <a:bodyPr anchor="b" anchorCtr="0"/>
          <a:lstStyle>
            <a:lvl1pPr>
              <a:lnSpc>
                <a:spcPts val="5400"/>
              </a:lnSpc>
              <a:defRPr lang="en-US" sz="6000" b="0" i="0" kern="1200" cap="all" spc="0" baseline="0" dirty="0" smtClean="0">
                <a:solidFill>
                  <a:schemeClr val="accent5"/>
                </a:solidFill>
                <a:latin typeface="+mj-lt"/>
                <a:ea typeface="+mj-ea"/>
                <a:cs typeface="Gilroy Medium" panose="00000600000000000000" pitchFamily="50" charset="0"/>
              </a:defRPr>
            </a:lvl1pPr>
          </a:lstStyle>
          <a:p>
            <a:pPr lvl="0"/>
            <a:r>
              <a:rPr lang="en-US"/>
              <a:t>Click to edit Master text styles</a:t>
            </a:r>
          </a:p>
        </p:txBody>
      </p:sp>
      <p:sp>
        <p:nvSpPr>
          <p:cNvPr id="13" name="TextBox 12">
            <a:extLst>
              <a:ext uri="{FF2B5EF4-FFF2-40B4-BE49-F238E27FC236}">
                <a16:creationId xmlns:a16="http://schemas.microsoft.com/office/drawing/2014/main" id="{D768A4D4-68E3-9BFB-98E5-CEF77698A61F}"/>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954F07"/>
                </a:solidFill>
                <a:latin typeface="Gilroy Medium" panose="00000600000000000000" pitchFamily="50" charset="0"/>
              </a:rPr>
              <a:pPr algn="r"/>
              <a:t>‹#›</a:t>
            </a:fld>
            <a:endParaRPr lang="en-US" sz="1350">
              <a:solidFill>
                <a:srgbClr val="954F07"/>
              </a:solidFill>
              <a:latin typeface="Gilroy Medium" panose="00000600000000000000" pitchFamily="50" charset="0"/>
            </a:endParaRPr>
          </a:p>
        </p:txBody>
      </p:sp>
      <p:pic>
        <p:nvPicPr>
          <p:cNvPr id="2" name="Graphic 1">
            <a:extLst>
              <a:ext uri="{FF2B5EF4-FFF2-40B4-BE49-F238E27FC236}">
                <a16:creationId xmlns:a16="http://schemas.microsoft.com/office/drawing/2014/main" id="{9CFE8701-18AC-1DDE-6FDB-A1B213C27C8A}"/>
              </a:ext>
            </a:extLst>
          </p:cNvPr>
          <p:cNvPicPr/>
          <p:nvPr userDrawn="1"/>
        </p:nvPicPr>
        <p:blipFill>
          <a:blip>
            <a:extLst>
              <a:ext uri="{96DAC541-7B7A-43D3-8B79-37D633B846F1}">
                <asvg:svgBlip xmlns:asvg="http://schemas.microsoft.com/office/drawing/2016/SVG/main" r:embed="rId2"/>
              </a:ext>
            </a:extLst>
          </a:blip>
          <a:srcRect l="8519" t="4942" r="54239" b="11734"/>
          <a:stretch/>
        </p:blipFill>
        <p:spPr>
          <a:xfrm>
            <a:off x="0" y="0"/>
            <a:ext cx="5802284" cy="6858000"/>
          </a:xfrm>
          <a:prstGeom prst="rect">
            <a:avLst/>
          </a:prstGeom>
        </p:spPr>
      </p:pic>
      <p:sp>
        <p:nvSpPr>
          <p:cNvPr id="4" name="TextBox 3">
            <a:extLst>
              <a:ext uri="{FF2B5EF4-FFF2-40B4-BE49-F238E27FC236}">
                <a16:creationId xmlns:a16="http://schemas.microsoft.com/office/drawing/2014/main" id="{27F8AFE4-9B9D-6946-8A8B-332A60BDCD00}"/>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chemeClr val="accent5"/>
                </a:solidFill>
                <a:latin typeface="Gilroy Medium" panose="00000600000000000000" pitchFamily="50" charset="0"/>
              </a:rPr>
              <a:t>CONFIDENTIAL</a:t>
            </a:r>
          </a:p>
        </p:txBody>
      </p:sp>
    </p:spTree>
    <p:extLst>
      <p:ext uri="{BB962C8B-B14F-4D97-AF65-F5344CB8AC3E}">
        <p14:creationId xmlns:p14="http://schemas.microsoft.com/office/powerpoint/2010/main" val="17739988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Illustration+Statement Sustainability">
    <p:bg>
      <p:bgPr>
        <a:solidFill>
          <a:srgbClr val="0F440E"/>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C1A0004-CA10-DA61-F4E4-D312BA05E653}"/>
              </a:ext>
            </a:extLst>
          </p:cNvPr>
          <p:cNvSpPr>
            <a:spLocks noGrp="1"/>
          </p:cNvSpPr>
          <p:nvPr>
            <p:ph type="body" sz="quarter" idx="11"/>
          </p:nvPr>
        </p:nvSpPr>
        <p:spPr>
          <a:xfrm>
            <a:off x="5108028" y="2493781"/>
            <a:ext cx="6779172" cy="2046288"/>
          </a:xfrm>
        </p:spPr>
        <p:txBody>
          <a:bodyPr anchor="b" anchorCtr="0"/>
          <a:lstStyle>
            <a:lvl1pPr>
              <a:lnSpc>
                <a:spcPts val="5400"/>
              </a:lnSpc>
              <a:defRPr lang="en-US" sz="6000" b="0" i="0" kern="1200" cap="all" spc="0" baseline="0" dirty="0" smtClean="0">
                <a:solidFill>
                  <a:srgbClr val="5D910D"/>
                </a:solidFill>
                <a:latin typeface="+mj-lt"/>
                <a:ea typeface="+mj-ea"/>
                <a:cs typeface="Gilroy Medium" panose="00000600000000000000" pitchFamily="50" charset="0"/>
              </a:defRPr>
            </a:lvl1pPr>
          </a:lstStyle>
          <a:p>
            <a:pPr lvl="0"/>
            <a:r>
              <a:rPr lang="en-US"/>
              <a:t>Click to edit Master text styles</a:t>
            </a:r>
          </a:p>
        </p:txBody>
      </p:sp>
      <p:sp>
        <p:nvSpPr>
          <p:cNvPr id="13" name="TextBox 12">
            <a:extLst>
              <a:ext uri="{FF2B5EF4-FFF2-40B4-BE49-F238E27FC236}">
                <a16:creationId xmlns:a16="http://schemas.microsoft.com/office/drawing/2014/main" id="{D768A4D4-68E3-9BFB-98E5-CEF77698A61F}"/>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5D910D"/>
                </a:solidFill>
                <a:latin typeface="Gilroy Medium" panose="00000600000000000000" pitchFamily="50" charset="0"/>
              </a:rPr>
              <a:pPr algn="r"/>
              <a:t>‹#›</a:t>
            </a:fld>
            <a:endParaRPr lang="en-US" sz="1350">
              <a:solidFill>
                <a:srgbClr val="5D910D"/>
              </a:solidFill>
              <a:latin typeface="Gilroy Medium" panose="00000600000000000000" pitchFamily="50" charset="0"/>
            </a:endParaRPr>
          </a:p>
        </p:txBody>
      </p:sp>
      <p:pic>
        <p:nvPicPr>
          <p:cNvPr id="9" name="Graphic 8">
            <a:extLst>
              <a:ext uri="{FF2B5EF4-FFF2-40B4-BE49-F238E27FC236}">
                <a16:creationId xmlns:a16="http://schemas.microsoft.com/office/drawing/2014/main" id="{84DFCD31-76F7-5A4A-C08E-4435C05FD665}"/>
              </a:ext>
            </a:extLst>
          </p:cNvPr>
          <p:cNvPicPr/>
          <p:nvPr userDrawn="1"/>
        </p:nvPicPr>
        <p:blipFill>
          <a:blip>
            <a:extLst>
              <a:ext uri="{96DAC541-7B7A-43D3-8B79-37D633B846F1}">
                <asvg:svgBlip xmlns:asvg="http://schemas.microsoft.com/office/drawing/2016/SVG/main" r:embed="rId2"/>
              </a:ext>
            </a:extLst>
          </a:blip>
          <a:srcRect l="9302" r="42975" b="9499"/>
          <a:stretch/>
        </p:blipFill>
        <p:spPr>
          <a:xfrm>
            <a:off x="0" y="-710334"/>
            <a:ext cx="7505700" cy="7568334"/>
          </a:xfrm>
          <a:custGeom>
            <a:avLst/>
            <a:gdLst>
              <a:gd name="connsiteX0" fmla="*/ 0 w 7505700"/>
              <a:gd name="connsiteY0" fmla="*/ 0 h 7568334"/>
              <a:gd name="connsiteX1" fmla="*/ 7505700 w 7505700"/>
              <a:gd name="connsiteY1" fmla="*/ 0 h 7568334"/>
              <a:gd name="connsiteX2" fmla="*/ 7505700 w 7505700"/>
              <a:gd name="connsiteY2" fmla="*/ 7568334 h 7568334"/>
              <a:gd name="connsiteX3" fmla="*/ 0 w 7505700"/>
              <a:gd name="connsiteY3" fmla="*/ 7568334 h 7568334"/>
            </a:gdLst>
            <a:ahLst/>
            <a:cxnLst>
              <a:cxn ang="0">
                <a:pos x="connsiteX0" y="connsiteY0"/>
              </a:cxn>
              <a:cxn ang="0">
                <a:pos x="connsiteX1" y="connsiteY1"/>
              </a:cxn>
              <a:cxn ang="0">
                <a:pos x="connsiteX2" y="connsiteY2"/>
              </a:cxn>
              <a:cxn ang="0">
                <a:pos x="connsiteX3" y="connsiteY3"/>
              </a:cxn>
            </a:cxnLst>
            <a:rect l="l" t="t" r="r" b="b"/>
            <a:pathLst>
              <a:path w="7505700" h="7568334">
                <a:moveTo>
                  <a:pt x="0" y="0"/>
                </a:moveTo>
                <a:lnTo>
                  <a:pt x="7505700" y="0"/>
                </a:lnTo>
                <a:lnTo>
                  <a:pt x="7505700" y="7568334"/>
                </a:lnTo>
                <a:lnTo>
                  <a:pt x="0" y="7568334"/>
                </a:lnTo>
                <a:close/>
              </a:path>
            </a:pathLst>
          </a:custGeom>
        </p:spPr>
      </p:pic>
      <p:grpSp>
        <p:nvGrpSpPr>
          <p:cNvPr id="22" name="Group 21">
            <a:extLst>
              <a:ext uri="{FF2B5EF4-FFF2-40B4-BE49-F238E27FC236}">
                <a16:creationId xmlns:a16="http://schemas.microsoft.com/office/drawing/2014/main" id="{64992C8F-E863-9E35-C58E-E69B29BCE7C5}"/>
              </a:ext>
            </a:extLst>
          </p:cNvPr>
          <p:cNvGrpSpPr/>
          <p:nvPr userDrawn="1"/>
        </p:nvGrpSpPr>
        <p:grpSpPr>
          <a:xfrm>
            <a:off x="0" y="-1204486"/>
            <a:ext cx="12192000" cy="942190"/>
            <a:chOff x="22178" y="-2107474"/>
            <a:chExt cx="12173146" cy="1410050"/>
          </a:xfrm>
        </p:grpSpPr>
        <p:sp>
          <p:nvSpPr>
            <p:cNvPr id="23" name="Rectangle 22">
              <a:extLst>
                <a:ext uri="{FF2B5EF4-FFF2-40B4-BE49-F238E27FC236}">
                  <a16:creationId xmlns:a16="http://schemas.microsoft.com/office/drawing/2014/main" id="{B6B9EA9B-B121-07D6-DA17-69EB2FC2C45E}"/>
                </a:ext>
              </a:extLst>
            </p:cNvPr>
            <p:cNvSpPr/>
            <p:nvPr userDrawn="1"/>
          </p:nvSpPr>
          <p:spPr>
            <a:xfrm>
              <a:off x="22178" y="-2107474"/>
              <a:ext cx="2433029" cy="470017"/>
            </a:xfrm>
            <a:prstGeom prst="rect">
              <a:avLst/>
            </a:prstGeom>
            <a:solidFill>
              <a:srgbClr val="A6C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4" name="Rectangle 23">
              <a:extLst>
                <a:ext uri="{FF2B5EF4-FFF2-40B4-BE49-F238E27FC236}">
                  <a16:creationId xmlns:a16="http://schemas.microsoft.com/office/drawing/2014/main" id="{6A9AC18F-D271-417A-EFA9-505D18AF9CBC}"/>
                </a:ext>
              </a:extLst>
            </p:cNvPr>
            <p:cNvSpPr/>
            <p:nvPr userDrawn="1"/>
          </p:nvSpPr>
          <p:spPr>
            <a:xfrm>
              <a:off x="2461791" y="-2107474"/>
              <a:ext cx="2433029" cy="470017"/>
            </a:xfrm>
            <a:prstGeom prst="rect">
              <a:avLst/>
            </a:prstGeom>
            <a:solidFill>
              <a:srgbClr val="71A8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5" name="Rectangle 24">
              <a:extLst>
                <a:ext uri="{FF2B5EF4-FFF2-40B4-BE49-F238E27FC236}">
                  <a16:creationId xmlns:a16="http://schemas.microsoft.com/office/drawing/2014/main" id="{E21B7882-06F4-ADD5-2804-7A2EE96783B7}"/>
                </a:ext>
              </a:extLst>
            </p:cNvPr>
            <p:cNvSpPr/>
            <p:nvPr userDrawn="1"/>
          </p:nvSpPr>
          <p:spPr>
            <a:xfrm>
              <a:off x="4890575" y="-2107474"/>
              <a:ext cx="2433029" cy="470017"/>
            </a:xfrm>
            <a:prstGeom prst="rect">
              <a:avLst/>
            </a:prstGeom>
            <a:solidFill>
              <a:srgbClr val="3680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6" name="Rectangle 25">
              <a:extLst>
                <a:ext uri="{FF2B5EF4-FFF2-40B4-BE49-F238E27FC236}">
                  <a16:creationId xmlns:a16="http://schemas.microsoft.com/office/drawing/2014/main" id="{74B582DD-2EDF-4FCA-46E8-A9BE1CF51488}"/>
                </a:ext>
              </a:extLst>
            </p:cNvPr>
            <p:cNvSpPr/>
            <p:nvPr userDrawn="1"/>
          </p:nvSpPr>
          <p:spPr>
            <a:xfrm>
              <a:off x="7329267" y="-2107474"/>
              <a:ext cx="2433029" cy="470017"/>
            </a:xfrm>
            <a:prstGeom prst="rect">
              <a:avLst/>
            </a:prstGeom>
            <a:solidFill>
              <a:srgbClr val="1457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7" name="Rectangle 26">
              <a:extLst>
                <a:ext uri="{FF2B5EF4-FFF2-40B4-BE49-F238E27FC236}">
                  <a16:creationId xmlns:a16="http://schemas.microsoft.com/office/drawing/2014/main" id="{581EE541-3A99-A625-AE8A-9E917B20184A}"/>
                </a:ext>
              </a:extLst>
            </p:cNvPr>
            <p:cNvSpPr/>
            <p:nvPr userDrawn="1"/>
          </p:nvSpPr>
          <p:spPr>
            <a:xfrm>
              <a:off x="9762295" y="-2107474"/>
              <a:ext cx="2433029" cy="470017"/>
            </a:xfrm>
            <a:prstGeom prst="rect">
              <a:avLst/>
            </a:prstGeom>
            <a:solidFill>
              <a:srgbClr val="0235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8" name="Rectangle 27">
              <a:extLst>
                <a:ext uri="{FF2B5EF4-FFF2-40B4-BE49-F238E27FC236}">
                  <a16:creationId xmlns:a16="http://schemas.microsoft.com/office/drawing/2014/main" id="{E175D5EF-626A-521A-2E7B-D8DF3327CD11}"/>
                </a:ext>
              </a:extLst>
            </p:cNvPr>
            <p:cNvSpPr/>
            <p:nvPr userDrawn="1"/>
          </p:nvSpPr>
          <p:spPr>
            <a:xfrm>
              <a:off x="22178" y="-1637456"/>
              <a:ext cx="2433029" cy="470016"/>
            </a:xfrm>
            <a:prstGeom prst="rect">
              <a:avLst/>
            </a:prstGeom>
            <a:solidFill>
              <a:srgbClr val="BFDE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9" name="Rectangle 28">
              <a:extLst>
                <a:ext uri="{FF2B5EF4-FFF2-40B4-BE49-F238E27FC236}">
                  <a16:creationId xmlns:a16="http://schemas.microsoft.com/office/drawing/2014/main" id="{60AE6806-8CDA-A959-68E4-9D9E523B88DE}"/>
                </a:ext>
              </a:extLst>
            </p:cNvPr>
            <p:cNvSpPr/>
            <p:nvPr userDrawn="1"/>
          </p:nvSpPr>
          <p:spPr>
            <a:xfrm>
              <a:off x="2461791" y="-1637456"/>
              <a:ext cx="2433029" cy="470016"/>
            </a:xfrm>
            <a:prstGeom prst="rect">
              <a:avLst/>
            </a:prstGeom>
            <a:solidFill>
              <a:srgbClr val="8DBD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0" name="Rectangle 29">
              <a:extLst>
                <a:ext uri="{FF2B5EF4-FFF2-40B4-BE49-F238E27FC236}">
                  <a16:creationId xmlns:a16="http://schemas.microsoft.com/office/drawing/2014/main" id="{BB1EA4A9-59A8-31AE-35C5-449D0E5DCDE0}"/>
                </a:ext>
              </a:extLst>
            </p:cNvPr>
            <p:cNvSpPr/>
            <p:nvPr userDrawn="1"/>
          </p:nvSpPr>
          <p:spPr>
            <a:xfrm>
              <a:off x="4890575" y="-1637456"/>
              <a:ext cx="2433029" cy="470016"/>
            </a:xfrm>
            <a:prstGeom prst="rect">
              <a:avLst/>
            </a:prstGeom>
            <a:solidFill>
              <a:srgbClr val="5D91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1" name="Rectangle 30">
              <a:extLst>
                <a:ext uri="{FF2B5EF4-FFF2-40B4-BE49-F238E27FC236}">
                  <a16:creationId xmlns:a16="http://schemas.microsoft.com/office/drawing/2014/main" id="{08D55691-267A-D5B0-6104-CEE4794CCE2B}"/>
                </a:ext>
              </a:extLst>
            </p:cNvPr>
            <p:cNvSpPr/>
            <p:nvPr userDrawn="1"/>
          </p:nvSpPr>
          <p:spPr>
            <a:xfrm>
              <a:off x="7329267" y="-1637456"/>
              <a:ext cx="2433029" cy="470016"/>
            </a:xfrm>
            <a:prstGeom prst="rect">
              <a:avLst/>
            </a:prstGeom>
            <a:solidFill>
              <a:srgbClr val="2B66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2" name="Rectangle 31">
              <a:extLst>
                <a:ext uri="{FF2B5EF4-FFF2-40B4-BE49-F238E27FC236}">
                  <a16:creationId xmlns:a16="http://schemas.microsoft.com/office/drawing/2014/main" id="{47FBE4B9-3FC4-3563-1E09-7342256D80DA}"/>
                </a:ext>
              </a:extLst>
            </p:cNvPr>
            <p:cNvSpPr/>
            <p:nvPr userDrawn="1"/>
          </p:nvSpPr>
          <p:spPr>
            <a:xfrm>
              <a:off x="9762295" y="-1637456"/>
              <a:ext cx="2433029" cy="470016"/>
            </a:xfrm>
            <a:prstGeom prst="rect">
              <a:avLst/>
            </a:prstGeom>
            <a:solidFill>
              <a:srgbClr val="0F44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3" name="Rectangle 32">
              <a:extLst>
                <a:ext uri="{FF2B5EF4-FFF2-40B4-BE49-F238E27FC236}">
                  <a16:creationId xmlns:a16="http://schemas.microsoft.com/office/drawing/2014/main" id="{A3110080-68D0-8125-BAB0-398001694987}"/>
                </a:ext>
              </a:extLst>
            </p:cNvPr>
            <p:cNvSpPr/>
            <p:nvPr userDrawn="1"/>
          </p:nvSpPr>
          <p:spPr>
            <a:xfrm>
              <a:off x="28763" y="-1167440"/>
              <a:ext cx="2433029" cy="470016"/>
            </a:xfrm>
            <a:prstGeom prst="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4" name="Rectangle 33">
              <a:extLst>
                <a:ext uri="{FF2B5EF4-FFF2-40B4-BE49-F238E27FC236}">
                  <a16:creationId xmlns:a16="http://schemas.microsoft.com/office/drawing/2014/main" id="{62AA7020-4374-9A5D-E4D3-D242291F033E}"/>
                </a:ext>
              </a:extLst>
            </p:cNvPr>
            <p:cNvSpPr/>
            <p:nvPr userDrawn="1"/>
          </p:nvSpPr>
          <p:spPr>
            <a:xfrm>
              <a:off x="2461791" y="-1167440"/>
              <a:ext cx="2433029" cy="470016"/>
            </a:xfrm>
            <a:prstGeom prst="rect">
              <a:avLst/>
            </a:prstGeom>
            <a:solidFill>
              <a:srgbClr val="FBCB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5" name="Rectangle 34">
              <a:extLst>
                <a:ext uri="{FF2B5EF4-FFF2-40B4-BE49-F238E27FC236}">
                  <a16:creationId xmlns:a16="http://schemas.microsoft.com/office/drawing/2014/main" id="{C9B06A61-466E-A124-3708-588A6BCA7884}"/>
                </a:ext>
              </a:extLst>
            </p:cNvPr>
            <p:cNvSpPr/>
            <p:nvPr userDrawn="1"/>
          </p:nvSpPr>
          <p:spPr>
            <a:xfrm>
              <a:off x="4890575" y="-1167440"/>
              <a:ext cx="2433029" cy="470016"/>
            </a:xfrm>
            <a:prstGeom prst="rect">
              <a:avLst/>
            </a:prstGeom>
            <a:solidFill>
              <a:srgbClr val="EC9F0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6" name="Rectangle 35">
              <a:extLst>
                <a:ext uri="{FF2B5EF4-FFF2-40B4-BE49-F238E27FC236}">
                  <a16:creationId xmlns:a16="http://schemas.microsoft.com/office/drawing/2014/main" id="{C939B74B-0E0B-70E7-9243-E433CDBE6E97}"/>
                </a:ext>
              </a:extLst>
            </p:cNvPr>
            <p:cNvSpPr/>
            <p:nvPr userDrawn="1"/>
          </p:nvSpPr>
          <p:spPr>
            <a:xfrm>
              <a:off x="7329267" y="-1167440"/>
              <a:ext cx="2433029" cy="470016"/>
            </a:xfrm>
            <a:prstGeom prst="rect">
              <a:avLst/>
            </a:prstGeom>
            <a:solidFill>
              <a:srgbClr val="C673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7" name="Rectangle 36">
              <a:extLst>
                <a:ext uri="{FF2B5EF4-FFF2-40B4-BE49-F238E27FC236}">
                  <a16:creationId xmlns:a16="http://schemas.microsoft.com/office/drawing/2014/main" id="{DA584772-A9FF-FEF9-664D-5392156E1A77}"/>
                </a:ext>
              </a:extLst>
            </p:cNvPr>
            <p:cNvSpPr/>
            <p:nvPr userDrawn="1"/>
          </p:nvSpPr>
          <p:spPr>
            <a:xfrm>
              <a:off x="9762295" y="-1167440"/>
              <a:ext cx="2433029" cy="470016"/>
            </a:xfrm>
            <a:prstGeom prst="rect">
              <a:avLst/>
            </a:prstGeom>
            <a:solidFill>
              <a:srgbClr val="954F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grpSp>
      <p:sp>
        <p:nvSpPr>
          <p:cNvPr id="2" name="TextBox 1">
            <a:extLst>
              <a:ext uri="{FF2B5EF4-FFF2-40B4-BE49-F238E27FC236}">
                <a16:creationId xmlns:a16="http://schemas.microsoft.com/office/drawing/2014/main" id="{4EC3E1F1-2E92-1648-74E7-AA42DA16A5B8}"/>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5D910D"/>
                </a:solidFill>
                <a:latin typeface="Gilroy Medium" panose="00000600000000000000" pitchFamily="50" charset="0"/>
              </a:rPr>
              <a:t>CONFIDENTIAL</a:t>
            </a:r>
          </a:p>
        </p:txBody>
      </p:sp>
    </p:spTree>
    <p:extLst>
      <p:ext uri="{BB962C8B-B14F-4D97-AF65-F5344CB8AC3E}">
        <p14:creationId xmlns:p14="http://schemas.microsoft.com/office/powerpoint/2010/main" val="18197344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ppendix">
    <p:bg>
      <p:bgPr>
        <a:solidFill>
          <a:srgbClr val="BFDE7E"/>
        </a:solidFill>
        <a:effectLst/>
      </p:bgPr>
    </p:bg>
    <p:spTree>
      <p:nvGrpSpPr>
        <p:cNvPr id="1" name=""/>
        <p:cNvGrpSpPr/>
        <p:nvPr/>
      </p:nvGrpSpPr>
      <p:grpSpPr>
        <a:xfrm>
          <a:off x="0" y="0"/>
          <a:ext cx="0" cy="0"/>
          <a:chOff x="0" y="0"/>
          <a:chExt cx="0" cy="0"/>
        </a:xfrm>
      </p:grpSpPr>
      <p:sp>
        <p:nvSpPr>
          <p:cNvPr id="2" name="Text Placeholder 10">
            <a:extLst>
              <a:ext uri="{FF2B5EF4-FFF2-40B4-BE49-F238E27FC236}">
                <a16:creationId xmlns:a16="http://schemas.microsoft.com/office/drawing/2014/main" id="{39FC0057-906A-11F8-C634-EBF929768239}"/>
              </a:ext>
            </a:extLst>
          </p:cNvPr>
          <p:cNvSpPr>
            <a:spLocks noGrp="1"/>
          </p:cNvSpPr>
          <p:nvPr>
            <p:ph type="body" sz="quarter" idx="10" hasCustomPrompt="1"/>
          </p:nvPr>
        </p:nvSpPr>
        <p:spPr>
          <a:xfrm>
            <a:off x="304800" y="2705100"/>
            <a:ext cx="11582400" cy="1447800"/>
          </a:xfrm>
        </p:spPr>
        <p:txBody>
          <a:bodyPr lIns="0" tIns="0" rIns="0" bIns="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lang="en-US" sz="7200" b="0" i="0" kern="1200" cap="all" baseline="0">
                <a:solidFill>
                  <a:srgbClr val="2B660F"/>
                </a:solidFill>
                <a:latin typeface="+mj-lt"/>
                <a:ea typeface="+mn-ea"/>
                <a:cs typeface="Gilroy Medium" panose="00000600000000000000" pitchFamily="50" charset="0"/>
              </a:defRPr>
            </a:lvl1pPr>
            <a:lvl2pPr>
              <a:defRPr sz="4800" b="1" i="0">
                <a:solidFill>
                  <a:srgbClr val="71A7E3"/>
                </a:solidFill>
                <a:latin typeface="Arial Narrow" panose="020B0604020202020204" pitchFamily="34" charset="0"/>
                <a:cs typeface="Arial Narrow" panose="020B0604020202020204" pitchFamily="34" charset="0"/>
              </a:defRPr>
            </a:lvl2pPr>
            <a:lvl3pPr>
              <a:defRPr sz="4800" b="1" i="0">
                <a:solidFill>
                  <a:srgbClr val="71A7E3"/>
                </a:solidFill>
                <a:latin typeface="Arial Narrow" panose="020B0604020202020204" pitchFamily="34" charset="0"/>
                <a:cs typeface="Arial Narrow" panose="020B0604020202020204" pitchFamily="34" charset="0"/>
              </a:defRPr>
            </a:lvl3pPr>
            <a:lvl4pPr>
              <a:defRPr sz="4800" b="1" i="0">
                <a:solidFill>
                  <a:srgbClr val="71A7E3"/>
                </a:solidFill>
                <a:latin typeface="Arial Narrow" panose="020B0604020202020204" pitchFamily="34" charset="0"/>
                <a:cs typeface="Arial Narrow" panose="020B0604020202020204" pitchFamily="34" charset="0"/>
              </a:defRPr>
            </a:lvl4pPr>
            <a:lvl5pPr>
              <a:defRPr sz="4800" b="1" i="0">
                <a:solidFill>
                  <a:srgbClr val="71A7E3"/>
                </a:solidFill>
                <a:latin typeface="Arial Narrow" panose="020B0604020202020204" pitchFamily="34" charset="0"/>
                <a:cs typeface="Arial Narrow" panose="020B0604020202020204" pitchFamily="34" charset="0"/>
              </a:defRPr>
            </a:lvl5pPr>
          </a:lstStyle>
          <a:p>
            <a:pPr lvl="0"/>
            <a:r>
              <a:rPr lang="en-US"/>
              <a:t>appendix</a:t>
            </a:r>
          </a:p>
        </p:txBody>
      </p:sp>
      <p:sp>
        <p:nvSpPr>
          <p:cNvPr id="3" name="TextBox 2">
            <a:extLst>
              <a:ext uri="{FF2B5EF4-FFF2-40B4-BE49-F238E27FC236}">
                <a16:creationId xmlns:a16="http://schemas.microsoft.com/office/drawing/2014/main" id="{93E5B485-B026-D92D-30BE-6DEF522CC65E}"/>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2B660F"/>
                </a:solidFill>
                <a:latin typeface="Gilroy Medium" panose="00000600000000000000" pitchFamily="50" charset="0"/>
              </a:rPr>
              <a:pPr algn="r"/>
              <a:t>‹#›</a:t>
            </a:fld>
            <a:endParaRPr lang="en-US" sz="1350">
              <a:solidFill>
                <a:srgbClr val="2B660F"/>
              </a:solidFill>
              <a:latin typeface="Gilroy Medium" panose="00000600000000000000" pitchFamily="50" charset="0"/>
            </a:endParaRPr>
          </a:p>
        </p:txBody>
      </p:sp>
      <p:grpSp>
        <p:nvGrpSpPr>
          <p:cNvPr id="21" name="Group 20">
            <a:extLst>
              <a:ext uri="{FF2B5EF4-FFF2-40B4-BE49-F238E27FC236}">
                <a16:creationId xmlns:a16="http://schemas.microsoft.com/office/drawing/2014/main" id="{9DBB053F-9233-0012-200B-D3102BDF2541}"/>
              </a:ext>
            </a:extLst>
          </p:cNvPr>
          <p:cNvGrpSpPr/>
          <p:nvPr userDrawn="1"/>
        </p:nvGrpSpPr>
        <p:grpSpPr>
          <a:xfrm>
            <a:off x="0" y="-1204486"/>
            <a:ext cx="12192000" cy="942190"/>
            <a:chOff x="22178" y="-2107474"/>
            <a:chExt cx="12173146" cy="1410050"/>
          </a:xfrm>
        </p:grpSpPr>
        <p:sp>
          <p:nvSpPr>
            <p:cNvPr id="22" name="Rectangle 21">
              <a:extLst>
                <a:ext uri="{FF2B5EF4-FFF2-40B4-BE49-F238E27FC236}">
                  <a16:creationId xmlns:a16="http://schemas.microsoft.com/office/drawing/2014/main" id="{64CC8653-5B02-4FD9-E8E8-0F22F23B1E40}"/>
                </a:ext>
              </a:extLst>
            </p:cNvPr>
            <p:cNvSpPr/>
            <p:nvPr userDrawn="1"/>
          </p:nvSpPr>
          <p:spPr>
            <a:xfrm>
              <a:off x="22178" y="-2107474"/>
              <a:ext cx="2433029" cy="470017"/>
            </a:xfrm>
            <a:prstGeom prst="rect">
              <a:avLst/>
            </a:prstGeom>
            <a:solidFill>
              <a:srgbClr val="A6C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3" name="Rectangle 22">
              <a:extLst>
                <a:ext uri="{FF2B5EF4-FFF2-40B4-BE49-F238E27FC236}">
                  <a16:creationId xmlns:a16="http://schemas.microsoft.com/office/drawing/2014/main" id="{329480C6-6D30-FBA1-9081-DA4BF5DC7AAC}"/>
                </a:ext>
              </a:extLst>
            </p:cNvPr>
            <p:cNvSpPr/>
            <p:nvPr userDrawn="1"/>
          </p:nvSpPr>
          <p:spPr>
            <a:xfrm>
              <a:off x="2461791" y="-2107474"/>
              <a:ext cx="2433029" cy="470017"/>
            </a:xfrm>
            <a:prstGeom prst="rect">
              <a:avLst/>
            </a:prstGeom>
            <a:solidFill>
              <a:srgbClr val="71A8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4" name="Rectangle 23">
              <a:extLst>
                <a:ext uri="{FF2B5EF4-FFF2-40B4-BE49-F238E27FC236}">
                  <a16:creationId xmlns:a16="http://schemas.microsoft.com/office/drawing/2014/main" id="{1A20C609-5373-F20B-A8EE-441413CFBDAA}"/>
                </a:ext>
              </a:extLst>
            </p:cNvPr>
            <p:cNvSpPr/>
            <p:nvPr userDrawn="1"/>
          </p:nvSpPr>
          <p:spPr>
            <a:xfrm>
              <a:off x="4890575" y="-2107474"/>
              <a:ext cx="2433029" cy="470017"/>
            </a:xfrm>
            <a:prstGeom prst="rect">
              <a:avLst/>
            </a:prstGeom>
            <a:solidFill>
              <a:srgbClr val="3680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5" name="Rectangle 24">
              <a:extLst>
                <a:ext uri="{FF2B5EF4-FFF2-40B4-BE49-F238E27FC236}">
                  <a16:creationId xmlns:a16="http://schemas.microsoft.com/office/drawing/2014/main" id="{925060EA-B439-A78D-55E0-6A4C57831B5C}"/>
                </a:ext>
              </a:extLst>
            </p:cNvPr>
            <p:cNvSpPr/>
            <p:nvPr userDrawn="1"/>
          </p:nvSpPr>
          <p:spPr>
            <a:xfrm>
              <a:off x="7329267" y="-2107474"/>
              <a:ext cx="2433029" cy="470017"/>
            </a:xfrm>
            <a:prstGeom prst="rect">
              <a:avLst/>
            </a:prstGeom>
            <a:solidFill>
              <a:srgbClr val="1457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6" name="Rectangle 25">
              <a:extLst>
                <a:ext uri="{FF2B5EF4-FFF2-40B4-BE49-F238E27FC236}">
                  <a16:creationId xmlns:a16="http://schemas.microsoft.com/office/drawing/2014/main" id="{894470AC-BA0E-759D-109F-9DE6E15B6B84}"/>
                </a:ext>
              </a:extLst>
            </p:cNvPr>
            <p:cNvSpPr/>
            <p:nvPr userDrawn="1"/>
          </p:nvSpPr>
          <p:spPr>
            <a:xfrm>
              <a:off x="9762295" y="-2107474"/>
              <a:ext cx="2433029" cy="470017"/>
            </a:xfrm>
            <a:prstGeom prst="rect">
              <a:avLst/>
            </a:prstGeom>
            <a:solidFill>
              <a:srgbClr val="0235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7" name="Rectangle 26">
              <a:extLst>
                <a:ext uri="{FF2B5EF4-FFF2-40B4-BE49-F238E27FC236}">
                  <a16:creationId xmlns:a16="http://schemas.microsoft.com/office/drawing/2014/main" id="{E89F690E-26D9-185D-F357-9C4B42DC646D}"/>
                </a:ext>
              </a:extLst>
            </p:cNvPr>
            <p:cNvSpPr/>
            <p:nvPr userDrawn="1"/>
          </p:nvSpPr>
          <p:spPr>
            <a:xfrm>
              <a:off x="22178" y="-1637456"/>
              <a:ext cx="2433029" cy="470016"/>
            </a:xfrm>
            <a:prstGeom prst="rect">
              <a:avLst/>
            </a:prstGeom>
            <a:solidFill>
              <a:srgbClr val="BFDE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8" name="Rectangle 27">
              <a:extLst>
                <a:ext uri="{FF2B5EF4-FFF2-40B4-BE49-F238E27FC236}">
                  <a16:creationId xmlns:a16="http://schemas.microsoft.com/office/drawing/2014/main" id="{277F6DAC-9478-19D1-AB9E-F2E243C63D60}"/>
                </a:ext>
              </a:extLst>
            </p:cNvPr>
            <p:cNvSpPr/>
            <p:nvPr userDrawn="1"/>
          </p:nvSpPr>
          <p:spPr>
            <a:xfrm>
              <a:off x="2461791" y="-1637456"/>
              <a:ext cx="2433029" cy="470016"/>
            </a:xfrm>
            <a:prstGeom prst="rect">
              <a:avLst/>
            </a:prstGeom>
            <a:solidFill>
              <a:srgbClr val="8DBD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9" name="Rectangle 28">
              <a:extLst>
                <a:ext uri="{FF2B5EF4-FFF2-40B4-BE49-F238E27FC236}">
                  <a16:creationId xmlns:a16="http://schemas.microsoft.com/office/drawing/2014/main" id="{BFB19D31-0360-37F2-9F8B-A4D9D4CE0537}"/>
                </a:ext>
              </a:extLst>
            </p:cNvPr>
            <p:cNvSpPr/>
            <p:nvPr userDrawn="1"/>
          </p:nvSpPr>
          <p:spPr>
            <a:xfrm>
              <a:off x="4890575" y="-1637456"/>
              <a:ext cx="2433029" cy="470016"/>
            </a:xfrm>
            <a:prstGeom prst="rect">
              <a:avLst/>
            </a:prstGeom>
            <a:solidFill>
              <a:srgbClr val="5D91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0" name="Rectangle 29">
              <a:extLst>
                <a:ext uri="{FF2B5EF4-FFF2-40B4-BE49-F238E27FC236}">
                  <a16:creationId xmlns:a16="http://schemas.microsoft.com/office/drawing/2014/main" id="{0E96FA4B-30F3-526A-6B31-E24167EDEBEA}"/>
                </a:ext>
              </a:extLst>
            </p:cNvPr>
            <p:cNvSpPr/>
            <p:nvPr userDrawn="1"/>
          </p:nvSpPr>
          <p:spPr>
            <a:xfrm>
              <a:off x="7329267" y="-1637456"/>
              <a:ext cx="2433029" cy="470016"/>
            </a:xfrm>
            <a:prstGeom prst="rect">
              <a:avLst/>
            </a:prstGeom>
            <a:solidFill>
              <a:srgbClr val="2B66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1" name="Rectangle 30">
              <a:extLst>
                <a:ext uri="{FF2B5EF4-FFF2-40B4-BE49-F238E27FC236}">
                  <a16:creationId xmlns:a16="http://schemas.microsoft.com/office/drawing/2014/main" id="{1BE1B777-9E81-E05D-519C-2CF9C63E1C3D}"/>
                </a:ext>
              </a:extLst>
            </p:cNvPr>
            <p:cNvSpPr/>
            <p:nvPr userDrawn="1"/>
          </p:nvSpPr>
          <p:spPr>
            <a:xfrm>
              <a:off x="9762295" y="-1637456"/>
              <a:ext cx="2433029" cy="470016"/>
            </a:xfrm>
            <a:prstGeom prst="rect">
              <a:avLst/>
            </a:prstGeom>
            <a:solidFill>
              <a:srgbClr val="0F44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2" name="Rectangle 31">
              <a:extLst>
                <a:ext uri="{FF2B5EF4-FFF2-40B4-BE49-F238E27FC236}">
                  <a16:creationId xmlns:a16="http://schemas.microsoft.com/office/drawing/2014/main" id="{456CF20A-7685-E355-E93D-9352D508BA2F}"/>
                </a:ext>
              </a:extLst>
            </p:cNvPr>
            <p:cNvSpPr/>
            <p:nvPr userDrawn="1"/>
          </p:nvSpPr>
          <p:spPr>
            <a:xfrm>
              <a:off x="28763" y="-1167440"/>
              <a:ext cx="2433029" cy="470016"/>
            </a:xfrm>
            <a:prstGeom prst="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3" name="Rectangle 32">
              <a:extLst>
                <a:ext uri="{FF2B5EF4-FFF2-40B4-BE49-F238E27FC236}">
                  <a16:creationId xmlns:a16="http://schemas.microsoft.com/office/drawing/2014/main" id="{46A94713-4B76-0052-CE32-841566EFC0D3}"/>
                </a:ext>
              </a:extLst>
            </p:cNvPr>
            <p:cNvSpPr/>
            <p:nvPr userDrawn="1"/>
          </p:nvSpPr>
          <p:spPr>
            <a:xfrm>
              <a:off x="2461791" y="-1167440"/>
              <a:ext cx="2433029" cy="470016"/>
            </a:xfrm>
            <a:prstGeom prst="rect">
              <a:avLst/>
            </a:prstGeom>
            <a:solidFill>
              <a:srgbClr val="FBCB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4" name="Rectangle 33">
              <a:extLst>
                <a:ext uri="{FF2B5EF4-FFF2-40B4-BE49-F238E27FC236}">
                  <a16:creationId xmlns:a16="http://schemas.microsoft.com/office/drawing/2014/main" id="{407C5041-E847-E1C0-7BC7-CEF17AEBB43F}"/>
                </a:ext>
              </a:extLst>
            </p:cNvPr>
            <p:cNvSpPr/>
            <p:nvPr userDrawn="1"/>
          </p:nvSpPr>
          <p:spPr>
            <a:xfrm>
              <a:off x="4890575" y="-1167440"/>
              <a:ext cx="2433029" cy="470016"/>
            </a:xfrm>
            <a:prstGeom prst="rect">
              <a:avLst/>
            </a:prstGeom>
            <a:solidFill>
              <a:srgbClr val="EC9F0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5" name="Rectangle 34">
              <a:extLst>
                <a:ext uri="{FF2B5EF4-FFF2-40B4-BE49-F238E27FC236}">
                  <a16:creationId xmlns:a16="http://schemas.microsoft.com/office/drawing/2014/main" id="{9362B58B-9291-56D6-4E82-72E8FF64E8F0}"/>
                </a:ext>
              </a:extLst>
            </p:cNvPr>
            <p:cNvSpPr/>
            <p:nvPr userDrawn="1"/>
          </p:nvSpPr>
          <p:spPr>
            <a:xfrm>
              <a:off x="7329267" y="-1167440"/>
              <a:ext cx="2433029" cy="470016"/>
            </a:xfrm>
            <a:prstGeom prst="rect">
              <a:avLst/>
            </a:prstGeom>
            <a:solidFill>
              <a:srgbClr val="C673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36" name="Rectangle 35">
              <a:extLst>
                <a:ext uri="{FF2B5EF4-FFF2-40B4-BE49-F238E27FC236}">
                  <a16:creationId xmlns:a16="http://schemas.microsoft.com/office/drawing/2014/main" id="{177B1870-CB26-E51A-2CB0-6512DB3CB945}"/>
                </a:ext>
              </a:extLst>
            </p:cNvPr>
            <p:cNvSpPr/>
            <p:nvPr userDrawn="1"/>
          </p:nvSpPr>
          <p:spPr>
            <a:xfrm>
              <a:off x="9762295" y="-1167440"/>
              <a:ext cx="2433029" cy="470016"/>
            </a:xfrm>
            <a:prstGeom prst="rect">
              <a:avLst/>
            </a:prstGeom>
            <a:solidFill>
              <a:srgbClr val="954F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grpSp>
      <p:sp>
        <p:nvSpPr>
          <p:cNvPr id="5" name="TextBox 4">
            <a:extLst>
              <a:ext uri="{FF2B5EF4-FFF2-40B4-BE49-F238E27FC236}">
                <a16:creationId xmlns:a16="http://schemas.microsoft.com/office/drawing/2014/main" id="{9A7E3123-CD35-7588-CE5A-653052A4F17D}"/>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2B660F"/>
                </a:solidFill>
                <a:latin typeface="Gilroy Medium" panose="00000600000000000000" pitchFamily="50" charset="0"/>
              </a:rPr>
              <a:t>CONFIDENTIAL</a:t>
            </a:r>
          </a:p>
        </p:txBody>
      </p:sp>
    </p:spTree>
    <p:extLst>
      <p:ext uri="{BB962C8B-B14F-4D97-AF65-F5344CB8AC3E}">
        <p14:creationId xmlns:p14="http://schemas.microsoft.com/office/powerpoint/2010/main" val="3917085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hoto+Cop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6D313C8-1CF3-4059-87CE-3BA99B8CFC72}"/>
              </a:ext>
            </a:extLst>
          </p:cNvPr>
          <p:cNvSpPr>
            <a:spLocks noGrp="1"/>
          </p:cNvSpPr>
          <p:nvPr>
            <p:ph type="ftr" sz="quarter" idx="10"/>
          </p:nvPr>
        </p:nvSpPr>
        <p:spPr/>
        <p:txBody>
          <a:bodyPr/>
          <a:lstStyle>
            <a:lvl1pPr>
              <a:defRPr>
                <a:solidFill>
                  <a:srgbClr val="2B660F"/>
                </a:solidFill>
                <a:latin typeface="+mn-lt"/>
              </a:defRPr>
            </a:lvl1pPr>
          </a:lstStyle>
          <a:p>
            <a:endParaRPr lang="en-US"/>
          </a:p>
        </p:txBody>
      </p:sp>
      <p:sp>
        <p:nvSpPr>
          <p:cNvPr id="9" name="Picture Placeholder 8">
            <a:extLst>
              <a:ext uri="{FF2B5EF4-FFF2-40B4-BE49-F238E27FC236}">
                <a16:creationId xmlns:a16="http://schemas.microsoft.com/office/drawing/2014/main" id="{A8AE6624-DBFE-C243-6E83-425E043E70E6}"/>
              </a:ext>
            </a:extLst>
          </p:cNvPr>
          <p:cNvSpPr>
            <a:spLocks noGrp="1"/>
          </p:cNvSpPr>
          <p:nvPr>
            <p:ph type="pic" sz="quarter" idx="11"/>
          </p:nvPr>
        </p:nvSpPr>
        <p:spPr>
          <a:xfrm>
            <a:off x="304800" y="3888828"/>
            <a:ext cx="3657600" cy="1745210"/>
          </a:xfrm>
        </p:spPr>
        <p:txBody>
          <a:bodyPr/>
          <a:lstStyle>
            <a:lvl1pPr>
              <a:defRPr>
                <a:latin typeface="+mn-lt"/>
              </a:defRPr>
            </a:lvl1pPr>
          </a:lstStyle>
          <a:p>
            <a:r>
              <a:rPr lang="en-US"/>
              <a:t>Click icon to add picture</a:t>
            </a:r>
          </a:p>
        </p:txBody>
      </p:sp>
      <p:sp>
        <p:nvSpPr>
          <p:cNvPr id="12" name="Text Placeholder 11">
            <a:extLst>
              <a:ext uri="{FF2B5EF4-FFF2-40B4-BE49-F238E27FC236}">
                <a16:creationId xmlns:a16="http://schemas.microsoft.com/office/drawing/2014/main" id="{6922B574-0A83-7549-A40C-AE98FB354A31}"/>
              </a:ext>
            </a:extLst>
          </p:cNvPr>
          <p:cNvSpPr>
            <a:spLocks noGrp="1"/>
          </p:cNvSpPr>
          <p:nvPr>
            <p:ph type="body" sz="quarter" idx="12"/>
          </p:nvPr>
        </p:nvSpPr>
        <p:spPr>
          <a:xfrm>
            <a:off x="304794" y="1757231"/>
            <a:ext cx="3657600" cy="1996167"/>
          </a:xfrm>
        </p:spPr>
        <p:txBody>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9FCA3879-DB25-6606-BE61-7468DA06E22E}"/>
              </a:ext>
            </a:extLst>
          </p:cNvPr>
          <p:cNvSpPr>
            <a:spLocks noGrp="1"/>
          </p:cNvSpPr>
          <p:nvPr>
            <p:ph type="body" sz="quarter" idx="13"/>
          </p:nvPr>
        </p:nvSpPr>
        <p:spPr>
          <a:xfrm>
            <a:off x="304800" y="1219201"/>
            <a:ext cx="3657600" cy="378371"/>
          </a:xfrm>
        </p:spPr>
        <p:txBody>
          <a:bodyPr/>
          <a:lstStyle>
            <a:lvl1pPr>
              <a:defRPr sz="1600" b="1" i="0">
                <a:latin typeface="+mn-lt"/>
                <a:cs typeface="Arial" panose="020B0604020202020204" pitchFamily="34" charset="0"/>
              </a:defRPr>
            </a:lvl1pPr>
            <a:lvl2pPr marL="0" indent="0">
              <a:buNone/>
              <a:defRPr sz="1200"/>
            </a:lvl2pPr>
            <a:lvl3pPr>
              <a:defRPr sz="1100"/>
            </a:lvl3pPr>
            <a:lvl4pPr>
              <a:defRPr sz="1050"/>
            </a:lvl4pPr>
            <a:lvl5pPr>
              <a:defRPr sz="1000"/>
            </a:lvl5pPr>
          </a:lstStyle>
          <a:p>
            <a:pPr lvl="0"/>
            <a:r>
              <a:rPr lang="en-US"/>
              <a:t>Click to edit Master text styles</a:t>
            </a:r>
          </a:p>
        </p:txBody>
      </p:sp>
      <p:sp>
        <p:nvSpPr>
          <p:cNvPr id="15" name="Text Placeholder 11">
            <a:extLst>
              <a:ext uri="{FF2B5EF4-FFF2-40B4-BE49-F238E27FC236}">
                <a16:creationId xmlns:a16="http://schemas.microsoft.com/office/drawing/2014/main" id="{D9A36B2D-C4B4-09E1-30A3-7DEE0B7D8859}"/>
              </a:ext>
            </a:extLst>
          </p:cNvPr>
          <p:cNvSpPr>
            <a:spLocks noGrp="1"/>
          </p:cNvSpPr>
          <p:nvPr>
            <p:ph type="body" sz="quarter" idx="15"/>
          </p:nvPr>
        </p:nvSpPr>
        <p:spPr>
          <a:xfrm>
            <a:off x="4267200" y="1757231"/>
            <a:ext cx="3657600" cy="1996167"/>
          </a:xfrm>
        </p:spPr>
        <p:txBody>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D3E6C5A6-EDAC-314F-5AE5-956433135973}"/>
              </a:ext>
            </a:extLst>
          </p:cNvPr>
          <p:cNvSpPr>
            <a:spLocks noGrp="1"/>
          </p:cNvSpPr>
          <p:nvPr>
            <p:ph type="body" sz="quarter" idx="16"/>
          </p:nvPr>
        </p:nvSpPr>
        <p:spPr>
          <a:xfrm>
            <a:off x="4267200" y="1219201"/>
            <a:ext cx="3657600" cy="378371"/>
          </a:xfrm>
        </p:spPr>
        <p:txBody>
          <a:bodyPr/>
          <a:lstStyle>
            <a:lvl1pPr>
              <a:defRPr sz="1600" b="1" i="0">
                <a:latin typeface="+mn-lt"/>
                <a:cs typeface="Arial" panose="020B0604020202020204" pitchFamily="34" charset="0"/>
              </a:defRPr>
            </a:lvl1pPr>
            <a:lvl2pPr marL="0" indent="0">
              <a:buNone/>
              <a:defRPr sz="1200"/>
            </a:lvl2pPr>
            <a:lvl3pPr>
              <a:defRPr sz="1100"/>
            </a:lvl3pPr>
            <a:lvl4pPr>
              <a:defRPr sz="1050"/>
            </a:lvl4pPr>
            <a:lvl5pPr>
              <a:defRPr sz="1000"/>
            </a:lvl5pPr>
          </a:lstStyle>
          <a:p>
            <a:pPr lvl="0"/>
            <a:r>
              <a:rPr lang="en-US"/>
              <a:t>Click to edit Master text styles</a:t>
            </a:r>
          </a:p>
        </p:txBody>
      </p:sp>
      <p:sp>
        <p:nvSpPr>
          <p:cNvPr id="18" name="Text Placeholder 11">
            <a:extLst>
              <a:ext uri="{FF2B5EF4-FFF2-40B4-BE49-F238E27FC236}">
                <a16:creationId xmlns:a16="http://schemas.microsoft.com/office/drawing/2014/main" id="{F8C2028F-B052-CFFA-DE15-DA4E13A61589}"/>
              </a:ext>
            </a:extLst>
          </p:cNvPr>
          <p:cNvSpPr>
            <a:spLocks noGrp="1"/>
          </p:cNvSpPr>
          <p:nvPr>
            <p:ph type="body" sz="quarter" idx="18"/>
          </p:nvPr>
        </p:nvSpPr>
        <p:spPr>
          <a:xfrm>
            <a:off x="8229600" y="1757231"/>
            <a:ext cx="3657600" cy="1996167"/>
          </a:xfrm>
        </p:spPr>
        <p:txBody>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BFB600BF-AFD2-4AD7-7C7D-AB04EDAF7D2E}"/>
              </a:ext>
            </a:extLst>
          </p:cNvPr>
          <p:cNvSpPr>
            <a:spLocks noGrp="1"/>
          </p:cNvSpPr>
          <p:nvPr>
            <p:ph type="body" sz="quarter" idx="19"/>
          </p:nvPr>
        </p:nvSpPr>
        <p:spPr>
          <a:xfrm>
            <a:off x="8229600" y="1219201"/>
            <a:ext cx="3657600" cy="378371"/>
          </a:xfrm>
        </p:spPr>
        <p:txBody>
          <a:bodyPr/>
          <a:lstStyle>
            <a:lvl1pPr>
              <a:defRPr sz="1600" b="1" i="0">
                <a:latin typeface="+mn-lt"/>
                <a:cs typeface="Arial" panose="020B0604020202020204" pitchFamily="34" charset="0"/>
              </a:defRPr>
            </a:lvl1pPr>
            <a:lvl2pPr marL="0" indent="0">
              <a:buNone/>
              <a:defRPr sz="1200"/>
            </a:lvl2pPr>
            <a:lvl3pPr>
              <a:defRPr sz="1100"/>
            </a:lvl3pPr>
            <a:lvl4pPr>
              <a:defRPr sz="1050"/>
            </a:lvl4pPr>
            <a:lvl5pPr>
              <a:defRPr sz="1000"/>
            </a:lvl5pPr>
          </a:lstStyle>
          <a:p>
            <a:pPr lvl="0"/>
            <a:r>
              <a:rPr lang="en-US"/>
              <a:t>Click to edit Master text styles</a:t>
            </a:r>
          </a:p>
        </p:txBody>
      </p:sp>
      <p:sp>
        <p:nvSpPr>
          <p:cNvPr id="3" name="Title 2">
            <a:extLst>
              <a:ext uri="{FF2B5EF4-FFF2-40B4-BE49-F238E27FC236}">
                <a16:creationId xmlns:a16="http://schemas.microsoft.com/office/drawing/2014/main" id="{83C60848-68E6-C17F-C22D-EA1FF5F4BF42}"/>
              </a:ext>
            </a:extLst>
          </p:cNvPr>
          <p:cNvSpPr>
            <a:spLocks noGrp="1"/>
          </p:cNvSpPr>
          <p:nvPr>
            <p:ph type="title"/>
          </p:nvPr>
        </p:nvSpPr>
        <p:spPr/>
        <p:txBody>
          <a:bodyPr/>
          <a:lstStyle/>
          <a:p>
            <a:r>
              <a:rPr lang="en-US"/>
              <a:t>Click to edit Master title style</a:t>
            </a:r>
          </a:p>
        </p:txBody>
      </p:sp>
      <p:sp>
        <p:nvSpPr>
          <p:cNvPr id="2" name="Picture Placeholder 50">
            <a:extLst>
              <a:ext uri="{FF2B5EF4-FFF2-40B4-BE49-F238E27FC236}">
                <a16:creationId xmlns:a16="http://schemas.microsoft.com/office/drawing/2014/main" id="{A479D373-550A-277C-9E29-4763D6EF3203}"/>
              </a:ext>
            </a:extLst>
          </p:cNvPr>
          <p:cNvSpPr>
            <a:spLocks noGrp="1"/>
          </p:cNvSpPr>
          <p:nvPr>
            <p:ph type="pic" sz="quarter" idx="65"/>
          </p:nvPr>
        </p:nvSpPr>
        <p:spPr>
          <a:xfrm flipH="1">
            <a:off x="304794" y="3888335"/>
            <a:ext cx="3657598" cy="1745703"/>
          </a:xfrm>
          <a:prstGeom prst="roundRect">
            <a:avLst>
              <a:gd name="adj" fmla="val 2539"/>
            </a:avLst>
          </a:prstGeom>
          <a:solidFill>
            <a:schemeClr val="bg2"/>
          </a:solidFill>
        </p:spPr>
        <p:txBody>
          <a:bodyPr/>
          <a:lstStyle>
            <a:lvl1pPr>
              <a:defRPr>
                <a:latin typeface="+mn-lt"/>
              </a:defRPr>
            </a:lvl1pPr>
          </a:lstStyle>
          <a:p>
            <a:r>
              <a:rPr lang="en-US"/>
              <a:t>Click icon to add picture</a:t>
            </a:r>
          </a:p>
        </p:txBody>
      </p:sp>
      <p:sp>
        <p:nvSpPr>
          <p:cNvPr id="4" name="Picture Placeholder 50">
            <a:extLst>
              <a:ext uri="{FF2B5EF4-FFF2-40B4-BE49-F238E27FC236}">
                <a16:creationId xmlns:a16="http://schemas.microsoft.com/office/drawing/2014/main" id="{E3D0CA9A-9DCA-285D-5947-D27336FE76BA}"/>
              </a:ext>
            </a:extLst>
          </p:cNvPr>
          <p:cNvSpPr>
            <a:spLocks noGrp="1"/>
          </p:cNvSpPr>
          <p:nvPr>
            <p:ph type="pic" sz="quarter" idx="66"/>
          </p:nvPr>
        </p:nvSpPr>
        <p:spPr>
          <a:xfrm flipH="1">
            <a:off x="4267200" y="3888335"/>
            <a:ext cx="3657598" cy="1745703"/>
          </a:xfrm>
          <a:prstGeom prst="roundRect">
            <a:avLst>
              <a:gd name="adj" fmla="val 2539"/>
            </a:avLst>
          </a:prstGeom>
          <a:solidFill>
            <a:schemeClr val="bg2"/>
          </a:solidFill>
        </p:spPr>
        <p:txBody>
          <a:bodyPr/>
          <a:lstStyle>
            <a:lvl1pPr>
              <a:defRPr>
                <a:latin typeface="+mn-lt"/>
              </a:defRPr>
            </a:lvl1pPr>
          </a:lstStyle>
          <a:p>
            <a:r>
              <a:rPr lang="en-US"/>
              <a:t>Click icon to add picture</a:t>
            </a:r>
          </a:p>
        </p:txBody>
      </p:sp>
      <p:sp>
        <p:nvSpPr>
          <p:cNvPr id="7" name="Picture Placeholder 50">
            <a:extLst>
              <a:ext uri="{FF2B5EF4-FFF2-40B4-BE49-F238E27FC236}">
                <a16:creationId xmlns:a16="http://schemas.microsoft.com/office/drawing/2014/main" id="{E04B5877-BF81-42FF-F396-FA19ECC3ECD6}"/>
              </a:ext>
            </a:extLst>
          </p:cNvPr>
          <p:cNvSpPr>
            <a:spLocks noGrp="1"/>
          </p:cNvSpPr>
          <p:nvPr>
            <p:ph type="pic" sz="quarter" idx="67"/>
          </p:nvPr>
        </p:nvSpPr>
        <p:spPr>
          <a:xfrm flipH="1">
            <a:off x="8229600" y="3888335"/>
            <a:ext cx="3657598" cy="1745703"/>
          </a:xfrm>
          <a:prstGeom prst="roundRect">
            <a:avLst>
              <a:gd name="adj" fmla="val 2539"/>
            </a:avLst>
          </a:prstGeom>
          <a:solidFill>
            <a:schemeClr val="bg2"/>
          </a:solidFill>
        </p:spPr>
        <p:txBody>
          <a:bodyPr/>
          <a:lstStyle>
            <a:lvl1pPr>
              <a:defRPr>
                <a:latin typeface="+mn-lt"/>
              </a:defRPr>
            </a:lvl1pPr>
          </a:lstStyle>
          <a:p>
            <a:r>
              <a:rPr lang="en-US"/>
              <a:t>Click icon to add picture</a:t>
            </a:r>
          </a:p>
        </p:txBody>
      </p:sp>
    </p:spTree>
    <p:extLst>
      <p:ext uri="{BB962C8B-B14F-4D97-AF65-F5344CB8AC3E}">
        <p14:creationId xmlns:p14="http://schemas.microsoft.com/office/powerpoint/2010/main" val="1857479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Photo+Copy Dri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5F9686-D86B-8DB4-7DF1-7AC9627D28EA}"/>
              </a:ext>
            </a:extLst>
          </p:cNvPr>
          <p:cNvSpPr/>
          <p:nvPr userDrawn="1"/>
        </p:nvSpPr>
        <p:spPr>
          <a:xfrm>
            <a:off x="-3829" y="4004441"/>
            <a:ext cx="12195829" cy="2853560"/>
          </a:xfrm>
          <a:prstGeom prst="rect">
            <a:avLst/>
          </a:prstGeom>
          <a:solidFill>
            <a:srgbClr val="3680CE">
              <a:alpha val="9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a:xfrm>
            <a:off x="304799" y="4351283"/>
            <a:ext cx="11582401" cy="420328"/>
          </a:xfrm>
        </p:spPr>
        <p:txBody>
          <a:bodyPr/>
          <a:lstStyle>
            <a:lvl1pPr>
              <a:defRPr>
                <a:solidFill>
                  <a:schemeClr val="bg1"/>
                </a:solidFill>
              </a:defRPr>
            </a:lvl1pPr>
          </a:lstStyle>
          <a:p>
            <a:r>
              <a:rPr lang="en-US"/>
              <a:t>Click to edit Master title style</a:t>
            </a:r>
          </a:p>
        </p:txBody>
      </p:sp>
      <p:sp>
        <p:nvSpPr>
          <p:cNvPr id="9" name="Picture Placeholder 8">
            <a:extLst>
              <a:ext uri="{FF2B5EF4-FFF2-40B4-BE49-F238E27FC236}">
                <a16:creationId xmlns:a16="http://schemas.microsoft.com/office/drawing/2014/main" id="{A8AE6624-DBFE-C243-6E83-425E043E70E6}"/>
              </a:ext>
            </a:extLst>
          </p:cNvPr>
          <p:cNvSpPr>
            <a:spLocks noGrp="1"/>
          </p:cNvSpPr>
          <p:nvPr>
            <p:ph type="pic" sz="quarter" idx="11"/>
          </p:nvPr>
        </p:nvSpPr>
        <p:spPr>
          <a:xfrm>
            <a:off x="-1" y="0"/>
            <a:ext cx="4067503" cy="4004440"/>
          </a:xfrm>
        </p:spPr>
        <p:txBody>
          <a:bodyPr/>
          <a:lstStyle>
            <a:lvl1pPr>
              <a:defRPr>
                <a:latin typeface="+mn-lt"/>
              </a:defRPr>
            </a:lvl1pPr>
          </a:lstStyle>
          <a:p>
            <a:r>
              <a:rPr lang="en-US"/>
              <a:t>Click icon to add picture</a:t>
            </a:r>
          </a:p>
        </p:txBody>
      </p:sp>
      <p:sp>
        <p:nvSpPr>
          <p:cNvPr id="12" name="Text Placeholder 11">
            <a:extLst>
              <a:ext uri="{FF2B5EF4-FFF2-40B4-BE49-F238E27FC236}">
                <a16:creationId xmlns:a16="http://schemas.microsoft.com/office/drawing/2014/main" id="{6922B574-0A83-7549-A40C-AE98FB354A31}"/>
              </a:ext>
            </a:extLst>
          </p:cNvPr>
          <p:cNvSpPr>
            <a:spLocks noGrp="1"/>
          </p:cNvSpPr>
          <p:nvPr>
            <p:ph type="body" sz="quarter" idx="12"/>
          </p:nvPr>
        </p:nvSpPr>
        <p:spPr>
          <a:xfrm>
            <a:off x="304800" y="4845269"/>
            <a:ext cx="3657600" cy="1288831"/>
          </a:xfrm>
        </p:spPr>
        <p:txBody>
          <a:bodyPr/>
          <a:lstStyle>
            <a:lvl1pPr>
              <a:defRPr sz="1400">
                <a:solidFill>
                  <a:schemeClr val="bg1"/>
                </a:solidFill>
                <a:latin typeface="+mn-lt"/>
              </a:defRPr>
            </a:lvl1pPr>
            <a:lvl2pPr>
              <a:defRPr sz="1200">
                <a:solidFill>
                  <a:schemeClr val="bg1"/>
                </a:solidFill>
                <a:latin typeface="+mn-lt"/>
              </a:defRPr>
            </a:lvl2pPr>
            <a:lvl3pPr>
              <a:defRPr sz="1100">
                <a:solidFill>
                  <a:schemeClr val="bg1"/>
                </a:solidFill>
                <a:latin typeface="+mn-lt"/>
              </a:defRPr>
            </a:lvl3pPr>
            <a:lvl4pPr>
              <a:defRPr sz="1050">
                <a:solidFill>
                  <a:schemeClr val="bg1"/>
                </a:solidFill>
                <a:latin typeface="+mn-lt"/>
              </a:defRPr>
            </a:lvl4pPr>
            <a:lvl5pP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8">
            <a:extLst>
              <a:ext uri="{FF2B5EF4-FFF2-40B4-BE49-F238E27FC236}">
                <a16:creationId xmlns:a16="http://schemas.microsoft.com/office/drawing/2014/main" id="{BF24AE73-1B01-A293-5CD4-16BA20E3F32B}"/>
              </a:ext>
            </a:extLst>
          </p:cNvPr>
          <p:cNvSpPr>
            <a:spLocks noGrp="1"/>
          </p:cNvSpPr>
          <p:nvPr>
            <p:ph type="pic" sz="quarter" idx="14"/>
          </p:nvPr>
        </p:nvSpPr>
        <p:spPr>
          <a:xfrm>
            <a:off x="4067502" y="0"/>
            <a:ext cx="4056998" cy="4004440"/>
          </a:xfrm>
        </p:spPr>
        <p:txBody>
          <a:bodyPr/>
          <a:lstStyle>
            <a:lvl1pPr>
              <a:defRPr>
                <a:latin typeface="+mn-lt"/>
              </a:defRPr>
            </a:lvl1pPr>
          </a:lstStyle>
          <a:p>
            <a:r>
              <a:rPr lang="en-US"/>
              <a:t>Click icon to add picture</a:t>
            </a:r>
          </a:p>
        </p:txBody>
      </p:sp>
      <p:sp>
        <p:nvSpPr>
          <p:cNvPr id="15" name="Text Placeholder 11">
            <a:extLst>
              <a:ext uri="{FF2B5EF4-FFF2-40B4-BE49-F238E27FC236}">
                <a16:creationId xmlns:a16="http://schemas.microsoft.com/office/drawing/2014/main" id="{D9A36B2D-C4B4-09E1-30A3-7DEE0B7D8859}"/>
              </a:ext>
            </a:extLst>
          </p:cNvPr>
          <p:cNvSpPr>
            <a:spLocks noGrp="1"/>
          </p:cNvSpPr>
          <p:nvPr>
            <p:ph type="body" sz="quarter" idx="15"/>
          </p:nvPr>
        </p:nvSpPr>
        <p:spPr>
          <a:xfrm>
            <a:off x="4267200" y="4845269"/>
            <a:ext cx="3657600" cy="1288831"/>
          </a:xfrm>
        </p:spPr>
        <p:txBody>
          <a:bodyPr/>
          <a:lstStyle>
            <a:lvl1pPr>
              <a:defRPr sz="1400">
                <a:solidFill>
                  <a:schemeClr val="bg1"/>
                </a:solidFill>
                <a:latin typeface="+mn-lt"/>
              </a:defRPr>
            </a:lvl1pPr>
            <a:lvl2pPr>
              <a:defRPr sz="1200">
                <a:solidFill>
                  <a:schemeClr val="bg1"/>
                </a:solidFill>
                <a:latin typeface="+mn-lt"/>
              </a:defRPr>
            </a:lvl2pPr>
            <a:lvl3pPr>
              <a:defRPr sz="1100">
                <a:solidFill>
                  <a:schemeClr val="bg1"/>
                </a:solidFill>
                <a:latin typeface="+mn-lt"/>
              </a:defRPr>
            </a:lvl3pPr>
            <a:lvl4pPr>
              <a:defRPr sz="1050">
                <a:solidFill>
                  <a:schemeClr val="bg1"/>
                </a:solidFill>
                <a:latin typeface="+mn-lt"/>
              </a:defRPr>
            </a:lvl4pPr>
            <a:lvl5pP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8">
            <a:extLst>
              <a:ext uri="{FF2B5EF4-FFF2-40B4-BE49-F238E27FC236}">
                <a16:creationId xmlns:a16="http://schemas.microsoft.com/office/drawing/2014/main" id="{9634662F-D405-8F9D-E5A7-52DBB566F9E8}"/>
              </a:ext>
            </a:extLst>
          </p:cNvPr>
          <p:cNvSpPr>
            <a:spLocks noGrp="1"/>
          </p:cNvSpPr>
          <p:nvPr>
            <p:ph type="pic" sz="quarter" idx="17"/>
          </p:nvPr>
        </p:nvSpPr>
        <p:spPr>
          <a:xfrm>
            <a:off x="8124500" y="0"/>
            <a:ext cx="4067500" cy="4004440"/>
          </a:xfrm>
        </p:spPr>
        <p:txBody>
          <a:bodyPr/>
          <a:lstStyle>
            <a:lvl1pPr>
              <a:defRPr>
                <a:latin typeface="+mn-lt"/>
              </a:defRPr>
            </a:lvl1pPr>
          </a:lstStyle>
          <a:p>
            <a:r>
              <a:rPr lang="en-US"/>
              <a:t>Click icon to add picture</a:t>
            </a:r>
          </a:p>
        </p:txBody>
      </p:sp>
      <p:sp>
        <p:nvSpPr>
          <p:cNvPr id="18" name="Text Placeholder 11">
            <a:extLst>
              <a:ext uri="{FF2B5EF4-FFF2-40B4-BE49-F238E27FC236}">
                <a16:creationId xmlns:a16="http://schemas.microsoft.com/office/drawing/2014/main" id="{F8C2028F-B052-CFFA-DE15-DA4E13A61589}"/>
              </a:ext>
            </a:extLst>
          </p:cNvPr>
          <p:cNvSpPr>
            <a:spLocks noGrp="1"/>
          </p:cNvSpPr>
          <p:nvPr>
            <p:ph type="body" sz="quarter" idx="18"/>
          </p:nvPr>
        </p:nvSpPr>
        <p:spPr>
          <a:xfrm>
            <a:off x="8229600" y="4845269"/>
            <a:ext cx="3657600" cy="1288831"/>
          </a:xfrm>
        </p:spPr>
        <p:txBody>
          <a:bodyPr/>
          <a:lstStyle>
            <a:lvl1pPr>
              <a:defRPr sz="1400">
                <a:solidFill>
                  <a:schemeClr val="bg1"/>
                </a:solidFill>
                <a:latin typeface="+mn-lt"/>
              </a:defRPr>
            </a:lvl1pPr>
            <a:lvl2pPr>
              <a:defRPr sz="1200">
                <a:solidFill>
                  <a:schemeClr val="bg1"/>
                </a:solidFill>
                <a:latin typeface="+mn-lt"/>
              </a:defRPr>
            </a:lvl2pPr>
            <a:lvl3pPr>
              <a:defRPr sz="1100">
                <a:solidFill>
                  <a:schemeClr val="bg1"/>
                </a:solidFill>
                <a:latin typeface="+mn-lt"/>
              </a:defRPr>
            </a:lvl3pPr>
            <a:lvl4pPr>
              <a:defRPr sz="1050">
                <a:solidFill>
                  <a:schemeClr val="bg1"/>
                </a:solidFill>
                <a:latin typeface="+mn-lt"/>
              </a:defRPr>
            </a:lvl4pPr>
            <a:lvl5pP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8DF0D604-3BC3-69E3-CB17-288B47E2374D}"/>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bg1"/>
                </a:solidFill>
                <a:latin typeface="+mn-lt"/>
              </a:rPr>
              <a:pPr algn="r"/>
              <a:t>‹#›</a:t>
            </a:fld>
            <a:endParaRPr lang="en-US" sz="1350">
              <a:solidFill>
                <a:schemeClr val="bg1"/>
              </a:solidFill>
              <a:latin typeface="+mn-lt"/>
            </a:endParaRPr>
          </a:p>
        </p:txBody>
      </p:sp>
      <p:sp>
        <p:nvSpPr>
          <p:cNvPr id="3" name="TextBox 2">
            <a:extLst>
              <a:ext uri="{FF2B5EF4-FFF2-40B4-BE49-F238E27FC236}">
                <a16:creationId xmlns:a16="http://schemas.microsoft.com/office/drawing/2014/main" id="{6656FAC1-BD3B-4A39-AEB8-8B734D184E96}"/>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chemeClr val="bg1"/>
                </a:solidFill>
                <a:latin typeface="+mn-lt"/>
              </a:rPr>
              <a:t>CONFIDENTIAL</a:t>
            </a:r>
          </a:p>
        </p:txBody>
      </p:sp>
    </p:spTree>
    <p:extLst>
      <p:ext uri="{BB962C8B-B14F-4D97-AF65-F5344CB8AC3E}">
        <p14:creationId xmlns:p14="http://schemas.microsoft.com/office/powerpoint/2010/main" val="1836576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Photo+Copy Foo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5F9686-D86B-8DB4-7DF1-7AC9627D28EA}"/>
              </a:ext>
            </a:extLst>
          </p:cNvPr>
          <p:cNvSpPr/>
          <p:nvPr userDrawn="1"/>
        </p:nvSpPr>
        <p:spPr>
          <a:xfrm>
            <a:off x="0" y="4004440"/>
            <a:ext cx="12195829" cy="2853560"/>
          </a:xfrm>
          <a:prstGeom prst="rect">
            <a:avLst/>
          </a:prstGeom>
          <a:solidFill>
            <a:srgbClr val="EC9F0B">
              <a:alpha val="988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a:xfrm>
            <a:off x="304799" y="4351283"/>
            <a:ext cx="11582401" cy="420328"/>
          </a:xfrm>
        </p:spPr>
        <p:txBody>
          <a:bodyPr/>
          <a:lstStyle>
            <a:lvl1pPr>
              <a:defRPr>
                <a:solidFill>
                  <a:schemeClr val="bg1"/>
                </a:solidFill>
              </a:defRPr>
            </a:lvl1pPr>
          </a:lstStyle>
          <a:p>
            <a:r>
              <a:rPr lang="en-US"/>
              <a:t>Click to edit Master title style</a:t>
            </a:r>
          </a:p>
        </p:txBody>
      </p:sp>
      <p:sp>
        <p:nvSpPr>
          <p:cNvPr id="9" name="Picture Placeholder 8">
            <a:extLst>
              <a:ext uri="{FF2B5EF4-FFF2-40B4-BE49-F238E27FC236}">
                <a16:creationId xmlns:a16="http://schemas.microsoft.com/office/drawing/2014/main" id="{A8AE6624-DBFE-C243-6E83-425E043E70E6}"/>
              </a:ext>
            </a:extLst>
          </p:cNvPr>
          <p:cNvSpPr>
            <a:spLocks noGrp="1"/>
          </p:cNvSpPr>
          <p:nvPr>
            <p:ph type="pic" sz="quarter" idx="11"/>
          </p:nvPr>
        </p:nvSpPr>
        <p:spPr>
          <a:xfrm>
            <a:off x="-1" y="0"/>
            <a:ext cx="4067503" cy="4004440"/>
          </a:xfrm>
        </p:spPr>
        <p:txBody>
          <a:bodyPr/>
          <a:lstStyle>
            <a:lvl1pPr>
              <a:defRPr>
                <a:latin typeface="+mn-lt"/>
              </a:defRPr>
            </a:lvl1pPr>
          </a:lstStyle>
          <a:p>
            <a:r>
              <a:rPr lang="en-US"/>
              <a:t>Click icon to add picture</a:t>
            </a:r>
          </a:p>
        </p:txBody>
      </p:sp>
      <p:sp>
        <p:nvSpPr>
          <p:cNvPr id="12" name="Text Placeholder 11">
            <a:extLst>
              <a:ext uri="{FF2B5EF4-FFF2-40B4-BE49-F238E27FC236}">
                <a16:creationId xmlns:a16="http://schemas.microsoft.com/office/drawing/2014/main" id="{6922B574-0A83-7549-A40C-AE98FB354A31}"/>
              </a:ext>
            </a:extLst>
          </p:cNvPr>
          <p:cNvSpPr>
            <a:spLocks noGrp="1"/>
          </p:cNvSpPr>
          <p:nvPr>
            <p:ph type="body" sz="quarter" idx="12"/>
          </p:nvPr>
        </p:nvSpPr>
        <p:spPr>
          <a:xfrm>
            <a:off x="304800" y="4845269"/>
            <a:ext cx="3657600" cy="1288831"/>
          </a:xfrm>
        </p:spPr>
        <p:txBody>
          <a:bodyPr/>
          <a:lstStyle>
            <a:lvl1pPr>
              <a:defRPr sz="1400">
                <a:solidFill>
                  <a:schemeClr val="bg1"/>
                </a:solidFill>
                <a:latin typeface="+mn-lt"/>
              </a:defRPr>
            </a:lvl1pPr>
            <a:lvl2pPr>
              <a:buClr>
                <a:srgbClr val="FFE8AD"/>
              </a:buClr>
              <a:defRPr sz="1200">
                <a:solidFill>
                  <a:schemeClr val="bg1"/>
                </a:solidFill>
                <a:latin typeface="+mn-lt"/>
              </a:defRPr>
            </a:lvl2pPr>
            <a:lvl3pPr>
              <a:defRPr sz="1100">
                <a:solidFill>
                  <a:schemeClr val="bg1"/>
                </a:solidFill>
                <a:latin typeface="+mn-lt"/>
              </a:defRPr>
            </a:lvl3pPr>
            <a:lvl4pPr>
              <a:defRPr sz="1050">
                <a:solidFill>
                  <a:schemeClr val="bg1"/>
                </a:solidFill>
                <a:latin typeface="+mn-lt"/>
              </a:defRPr>
            </a:lvl4pPr>
            <a:lvl5pPr>
              <a:buClr>
                <a:srgbClr val="FFE8AD"/>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8">
            <a:extLst>
              <a:ext uri="{FF2B5EF4-FFF2-40B4-BE49-F238E27FC236}">
                <a16:creationId xmlns:a16="http://schemas.microsoft.com/office/drawing/2014/main" id="{BF24AE73-1B01-A293-5CD4-16BA20E3F32B}"/>
              </a:ext>
            </a:extLst>
          </p:cNvPr>
          <p:cNvSpPr>
            <a:spLocks noGrp="1"/>
          </p:cNvSpPr>
          <p:nvPr>
            <p:ph type="pic" sz="quarter" idx="14"/>
          </p:nvPr>
        </p:nvSpPr>
        <p:spPr>
          <a:xfrm>
            <a:off x="4067502" y="0"/>
            <a:ext cx="4056998" cy="4004440"/>
          </a:xfrm>
        </p:spPr>
        <p:txBody>
          <a:bodyPr/>
          <a:lstStyle>
            <a:lvl1pPr>
              <a:defRPr>
                <a:latin typeface="+mn-lt"/>
              </a:defRPr>
            </a:lvl1pPr>
          </a:lstStyle>
          <a:p>
            <a:r>
              <a:rPr lang="en-US"/>
              <a:t>Click icon to add picture</a:t>
            </a:r>
          </a:p>
        </p:txBody>
      </p:sp>
      <p:sp>
        <p:nvSpPr>
          <p:cNvPr id="17" name="Picture Placeholder 8">
            <a:extLst>
              <a:ext uri="{FF2B5EF4-FFF2-40B4-BE49-F238E27FC236}">
                <a16:creationId xmlns:a16="http://schemas.microsoft.com/office/drawing/2014/main" id="{9634662F-D405-8F9D-E5A7-52DBB566F9E8}"/>
              </a:ext>
            </a:extLst>
          </p:cNvPr>
          <p:cNvSpPr>
            <a:spLocks noGrp="1"/>
          </p:cNvSpPr>
          <p:nvPr>
            <p:ph type="pic" sz="quarter" idx="17"/>
          </p:nvPr>
        </p:nvSpPr>
        <p:spPr>
          <a:xfrm>
            <a:off x="8124500" y="0"/>
            <a:ext cx="4067500" cy="4004440"/>
          </a:xfrm>
        </p:spPr>
        <p:txBody>
          <a:bodyPr/>
          <a:lstStyle>
            <a:lvl1pPr>
              <a:defRPr>
                <a:latin typeface="+mn-lt"/>
              </a:defRPr>
            </a:lvl1pPr>
          </a:lstStyle>
          <a:p>
            <a:r>
              <a:rPr lang="en-US"/>
              <a:t>Click icon to add picture</a:t>
            </a:r>
          </a:p>
        </p:txBody>
      </p:sp>
      <p:sp>
        <p:nvSpPr>
          <p:cNvPr id="7" name="TextBox 6">
            <a:extLst>
              <a:ext uri="{FF2B5EF4-FFF2-40B4-BE49-F238E27FC236}">
                <a16:creationId xmlns:a16="http://schemas.microsoft.com/office/drawing/2014/main" id="{8DF0D604-3BC3-69E3-CB17-288B47E2374D}"/>
              </a:ext>
            </a:extLst>
          </p:cNvPr>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bg1"/>
                </a:solidFill>
                <a:latin typeface="+mn-lt"/>
              </a:rPr>
              <a:pPr algn="r"/>
              <a:t>‹#›</a:t>
            </a:fld>
            <a:endParaRPr lang="en-US" sz="1350">
              <a:solidFill>
                <a:schemeClr val="bg1"/>
              </a:solidFill>
              <a:latin typeface="+mn-lt"/>
            </a:endParaRPr>
          </a:p>
        </p:txBody>
      </p:sp>
      <p:sp>
        <p:nvSpPr>
          <p:cNvPr id="3" name="Text Placeholder 11">
            <a:extLst>
              <a:ext uri="{FF2B5EF4-FFF2-40B4-BE49-F238E27FC236}">
                <a16:creationId xmlns:a16="http://schemas.microsoft.com/office/drawing/2014/main" id="{9F1A0E6E-809F-CAB8-ADF7-401A2493B1B1}"/>
              </a:ext>
            </a:extLst>
          </p:cNvPr>
          <p:cNvSpPr>
            <a:spLocks noGrp="1"/>
          </p:cNvSpPr>
          <p:nvPr>
            <p:ph type="body" sz="quarter" idx="18"/>
          </p:nvPr>
        </p:nvSpPr>
        <p:spPr>
          <a:xfrm>
            <a:off x="4267200" y="4845269"/>
            <a:ext cx="3657600" cy="1288831"/>
          </a:xfrm>
        </p:spPr>
        <p:txBody>
          <a:bodyPr/>
          <a:lstStyle>
            <a:lvl1pPr>
              <a:defRPr sz="1400">
                <a:solidFill>
                  <a:schemeClr val="bg1"/>
                </a:solidFill>
                <a:latin typeface="+mn-lt"/>
              </a:defRPr>
            </a:lvl1pPr>
            <a:lvl2pPr>
              <a:buClr>
                <a:srgbClr val="FFE8AD"/>
              </a:buClr>
              <a:defRPr sz="1200">
                <a:solidFill>
                  <a:schemeClr val="bg1"/>
                </a:solidFill>
                <a:latin typeface="+mn-lt"/>
              </a:defRPr>
            </a:lvl2pPr>
            <a:lvl3pPr>
              <a:defRPr sz="1100">
                <a:solidFill>
                  <a:schemeClr val="bg1"/>
                </a:solidFill>
                <a:latin typeface="+mn-lt"/>
              </a:defRPr>
            </a:lvl3pPr>
            <a:lvl4pPr>
              <a:defRPr sz="1050">
                <a:solidFill>
                  <a:schemeClr val="bg1"/>
                </a:solidFill>
                <a:latin typeface="+mn-lt"/>
              </a:defRPr>
            </a:lvl4pPr>
            <a:lvl5pPr>
              <a:buClr>
                <a:srgbClr val="FFE8AD"/>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11">
            <a:extLst>
              <a:ext uri="{FF2B5EF4-FFF2-40B4-BE49-F238E27FC236}">
                <a16:creationId xmlns:a16="http://schemas.microsoft.com/office/drawing/2014/main" id="{937293B6-CB6D-C378-7EF0-4F4D7D085444}"/>
              </a:ext>
            </a:extLst>
          </p:cNvPr>
          <p:cNvSpPr>
            <a:spLocks noGrp="1"/>
          </p:cNvSpPr>
          <p:nvPr>
            <p:ph type="body" sz="quarter" idx="19"/>
          </p:nvPr>
        </p:nvSpPr>
        <p:spPr>
          <a:xfrm>
            <a:off x="8229600" y="4845269"/>
            <a:ext cx="3657600" cy="1288831"/>
          </a:xfrm>
        </p:spPr>
        <p:txBody>
          <a:bodyPr/>
          <a:lstStyle>
            <a:lvl1pPr>
              <a:defRPr sz="1400">
                <a:solidFill>
                  <a:schemeClr val="bg1"/>
                </a:solidFill>
                <a:latin typeface="+mn-lt"/>
              </a:defRPr>
            </a:lvl1pPr>
            <a:lvl2pPr>
              <a:buClr>
                <a:srgbClr val="FFE8AD"/>
              </a:buClr>
              <a:defRPr sz="1200">
                <a:solidFill>
                  <a:schemeClr val="bg1"/>
                </a:solidFill>
                <a:latin typeface="+mn-lt"/>
              </a:defRPr>
            </a:lvl2pPr>
            <a:lvl3pPr>
              <a:defRPr sz="1100">
                <a:solidFill>
                  <a:schemeClr val="bg1"/>
                </a:solidFill>
                <a:latin typeface="+mn-lt"/>
              </a:defRPr>
            </a:lvl3pPr>
            <a:lvl4pPr>
              <a:defRPr sz="1050">
                <a:solidFill>
                  <a:schemeClr val="bg1"/>
                </a:solidFill>
                <a:latin typeface="+mn-lt"/>
              </a:defRPr>
            </a:lvl4pPr>
            <a:lvl5pPr>
              <a:buClr>
                <a:srgbClr val="FFE8AD"/>
              </a:buClr>
              <a:defRPr sz="10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7A8223AB-CFD2-1D96-874F-CF2C8B358935}"/>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chemeClr val="bg1"/>
                </a:solidFill>
                <a:latin typeface="+mn-lt"/>
              </a:rPr>
              <a:t>CONFIDENTIAL</a:t>
            </a:r>
          </a:p>
        </p:txBody>
      </p:sp>
    </p:spTree>
    <p:extLst>
      <p:ext uri="{BB962C8B-B14F-4D97-AF65-F5344CB8AC3E}">
        <p14:creationId xmlns:p14="http://schemas.microsoft.com/office/powerpoint/2010/main" val="2303203819"/>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7F5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798" y="246888"/>
            <a:ext cx="11585448" cy="969264"/>
          </a:xfrm>
          <a:prstGeom prst="rect">
            <a:avLst/>
          </a:prstGeom>
        </p:spPr>
        <p:txBody>
          <a:bodyPr vert="horz" lIns="0" tIns="0" rIns="0" bIns="0" rtlCol="0" anchor="t" anchorCtr="0">
            <a:noAutofit/>
          </a:bodyPr>
          <a:lstStyle/>
          <a:p>
            <a:r>
              <a:rPr lang="en-US"/>
              <a:t>Click to edit Master title style</a:t>
            </a:r>
          </a:p>
        </p:txBody>
      </p:sp>
      <p:sp>
        <p:nvSpPr>
          <p:cNvPr id="14" name="TextBox 13"/>
          <p:cNvSpPr txBox="1"/>
          <p:nvPr userDrawn="1"/>
        </p:nvSpPr>
        <p:spPr>
          <a:xfrm>
            <a:off x="11451456" y="6286500"/>
            <a:ext cx="435742" cy="571500"/>
          </a:xfrm>
          <a:prstGeom prst="rect">
            <a:avLst/>
          </a:prstGeom>
          <a:noFill/>
        </p:spPr>
        <p:txBody>
          <a:bodyPr wrap="square" lIns="0" tIns="0" rIns="0" bIns="0" rtlCol="0" anchor="ctr" anchorCtr="0">
            <a:noAutofit/>
          </a:bodyPr>
          <a:lstStyle/>
          <a:p>
            <a:pPr algn="r"/>
            <a:fld id="{996B5273-46EB-4870-A6B0-6E7F43CBD6D0}" type="slidenum">
              <a:rPr lang="en-US" sz="900" smtClean="0">
                <a:solidFill>
                  <a:srgbClr val="2B660F"/>
                </a:solidFill>
                <a:latin typeface="+mn-lt"/>
              </a:rPr>
              <a:pPr algn="r"/>
              <a:t>‹#›</a:t>
            </a:fld>
            <a:endParaRPr lang="en-US" sz="1350">
              <a:solidFill>
                <a:srgbClr val="2B660F"/>
              </a:solidFill>
              <a:latin typeface="+mn-lt"/>
            </a:endParaRPr>
          </a:p>
        </p:txBody>
      </p:sp>
      <p:sp>
        <p:nvSpPr>
          <p:cNvPr id="4" name="Text Placeholder 3">
            <a:extLst>
              <a:ext uri="{FF2B5EF4-FFF2-40B4-BE49-F238E27FC236}">
                <a16:creationId xmlns:a16="http://schemas.microsoft.com/office/drawing/2014/main" id="{64EA8DB1-B4DD-4F3D-9CAB-994462C51D17}"/>
              </a:ext>
            </a:extLst>
          </p:cNvPr>
          <p:cNvSpPr>
            <a:spLocks noGrp="1"/>
          </p:cNvSpPr>
          <p:nvPr>
            <p:ph type="body" idx="1"/>
          </p:nvPr>
        </p:nvSpPr>
        <p:spPr>
          <a:xfrm>
            <a:off x="304800" y="1219200"/>
            <a:ext cx="11582398" cy="441234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34A73341-108A-4DC8-92A2-2CA590BB4022}"/>
              </a:ext>
            </a:extLst>
          </p:cNvPr>
          <p:cNvSpPr txBox="1"/>
          <p:nvPr userDrawn="1"/>
        </p:nvSpPr>
        <p:spPr>
          <a:xfrm>
            <a:off x="304796" y="6286500"/>
            <a:ext cx="2336803" cy="571500"/>
          </a:xfrm>
          <a:prstGeom prst="rect">
            <a:avLst/>
          </a:prstGeom>
          <a:noFill/>
        </p:spPr>
        <p:txBody>
          <a:bodyPr wrap="square" lIns="0" tIns="0" rIns="0" bIns="0" rtlCol="0" anchor="ctr" anchorCtr="0">
            <a:noAutofit/>
          </a:bodyPr>
          <a:lstStyle>
            <a:defPPr>
              <a:defRPr lang="en-US"/>
            </a:defPPr>
            <a:lvl1pPr>
              <a:defRPr sz="900">
                <a:solidFill>
                  <a:schemeClr val="tx1">
                    <a:lumMod val="65000"/>
                    <a:lumOff val="35000"/>
                  </a:schemeClr>
                </a:solidFill>
              </a:defRPr>
            </a:lvl1pPr>
          </a:lstStyle>
          <a:p>
            <a:pPr lvl="0"/>
            <a:r>
              <a:rPr lang="en-US">
                <a:solidFill>
                  <a:srgbClr val="2B660F"/>
                </a:solidFill>
                <a:latin typeface="+mn-lt"/>
              </a:rPr>
              <a:t>CONFIDENTIAL</a:t>
            </a:r>
          </a:p>
        </p:txBody>
      </p:sp>
      <p:sp>
        <p:nvSpPr>
          <p:cNvPr id="3" name="Footer Placeholder 2">
            <a:extLst>
              <a:ext uri="{FF2B5EF4-FFF2-40B4-BE49-F238E27FC236}">
                <a16:creationId xmlns:a16="http://schemas.microsoft.com/office/drawing/2014/main" id="{BD641B0E-CDE6-4F1D-B3A5-7CEDD4AA3405}"/>
              </a:ext>
            </a:extLst>
          </p:cNvPr>
          <p:cNvSpPr>
            <a:spLocks noGrp="1"/>
          </p:cNvSpPr>
          <p:nvPr>
            <p:ph type="ftr" sz="quarter" idx="3"/>
          </p:nvPr>
        </p:nvSpPr>
        <p:spPr>
          <a:xfrm>
            <a:off x="304796" y="5768975"/>
            <a:ext cx="11582408" cy="365125"/>
          </a:xfrm>
          <a:prstGeom prst="rect">
            <a:avLst/>
          </a:prstGeom>
        </p:spPr>
        <p:txBody>
          <a:bodyPr vert="horz" lIns="0" tIns="0" rIns="0" bIns="0" rtlCol="0" anchor="b"/>
          <a:lstStyle>
            <a:lvl1pPr algn="l">
              <a:defRPr sz="1000">
                <a:solidFill>
                  <a:schemeClr val="tx2"/>
                </a:solidFill>
                <a:latin typeface="+mn-lt"/>
              </a:defRPr>
            </a:lvl1pPr>
          </a:lstStyle>
          <a:p>
            <a:endParaRPr lang="en-US"/>
          </a:p>
        </p:txBody>
      </p:sp>
      <p:grpSp>
        <p:nvGrpSpPr>
          <p:cNvPr id="22" name="Group 21">
            <a:extLst>
              <a:ext uri="{FF2B5EF4-FFF2-40B4-BE49-F238E27FC236}">
                <a16:creationId xmlns:a16="http://schemas.microsoft.com/office/drawing/2014/main" id="{C47FD04F-64FC-CE14-7E6C-AC14EBA406E7}"/>
              </a:ext>
            </a:extLst>
          </p:cNvPr>
          <p:cNvGrpSpPr/>
          <p:nvPr userDrawn="1"/>
        </p:nvGrpSpPr>
        <p:grpSpPr>
          <a:xfrm>
            <a:off x="0" y="-1204486"/>
            <a:ext cx="12192000" cy="942190"/>
            <a:chOff x="22178" y="-2107474"/>
            <a:chExt cx="12173146" cy="1410050"/>
          </a:xfrm>
        </p:grpSpPr>
        <p:sp>
          <p:nvSpPr>
            <p:cNvPr id="5" name="Rectangle 4">
              <a:extLst>
                <a:ext uri="{FF2B5EF4-FFF2-40B4-BE49-F238E27FC236}">
                  <a16:creationId xmlns:a16="http://schemas.microsoft.com/office/drawing/2014/main" id="{D3BED3BD-7FCF-DDCD-7ABE-D40D23D18840}"/>
                </a:ext>
              </a:extLst>
            </p:cNvPr>
            <p:cNvSpPr/>
            <p:nvPr userDrawn="1"/>
          </p:nvSpPr>
          <p:spPr>
            <a:xfrm>
              <a:off x="22178" y="-2107474"/>
              <a:ext cx="2433029" cy="470017"/>
            </a:xfrm>
            <a:prstGeom prst="rect">
              <a:avLst/>
            </a:prstGeom>
            <a:solidFill>
              <a:srgbClr val="A6CB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6" name="Rectangle 5">
              <a:extLst>
                <a:ext uri="{FF2B5EF4-FFF2-40B4-BE49-F238E27FC236}">
                  <a16:creationId xmlns:a16="http://schemas.microsoft.com/office/drawing/2014/main" id="{06A59D2D-963F-FC5F-76F8-2685A84DE18E}"/>
                </a:ext>
              </a:extLst>
            </p:cNvPr>
            <p:cNvSpPr/>
            <p:nvPr userDrawn="1"/>
          </p:nvSpPr>
          <p:spPr>
            <a:xfrm>
              <a:off x="2461791" y="-2107474"/>
              <a:ext cx="2433029" cy="470017"/>
            </a:xfrm>
            <a:prstGeom prst="rect">
              <a:avLst/>
            </a:prstGeom>
            <a:solidFill>
              <a:srgbClr val="71A8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7" name="Rectangle 6">
              <a:extLst>
                <a:ext uri="{FF2B5EF4-FFF2-40B4-BE49-F238E27FC236}">
                  <a16:creationId xmlns:a16="http://schemas.microsoft.com/office/drawing/2014/main" id="{84E42FEF-4DE3-0DBB-DA93-5532D44E467D}"/>
                </a:ext>
              </a:extLst>
            </p:cNvPr>
            <p:cNvSpPr/>
            <p:nvPr userDrawn="1"/>
          </p:nvSpPr>
          <p:spPr>
            <a:xfrm>
              <a:off x="4890575" y="-2107474"/>
              <a:ext cx="2433029" cy="470017"/>
            </a:xfrm>
            <a:prstGeom prst="rect">
              <a:avLst/>
            </a:prstGeom>
            <a:solidFill>
              <a:srgbClr val="3680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8" name="Rectangle 7">
              <a:extLst>
                <a:ext uri="{FF2B5EF4-FFF2-40B4-BE49-F238E27FC236}">
                  <a16:creationId xmlns:a16="http://schemas.microsoft.com/office/drawing/2014/main" id="{D513F617-5F5B-ACD6-9D53-086EA767038E}"/>
                </a:ext>
              </a:extLst>
            </p:cNvPr>
            <p:cNvSpPr/>
            <p:nvPr userDrawn="1"/>
          </p:nvSpPr>
          <p:spPr>
            <a:xfrm>
              <a:off x="7329267" y="-2107474"/>
              <a:ext cx="2433029" cy="470017"/>
            </a:xfrm>
            <a:prstGeom prst="rect">
              <a:avLst/>
            </a:prstGeom>
            <a:solidFill>
              <a:srgbClr val="1457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9" name="Rectangle 8">
              <a:extLst>
                <a:ext uri="{FF2B5EF4-FFF2-40B4-BE49-F238E27FC236}">
                  <a16:creationId xmlns:a16="http://schemas.microsoft.com/office/drawing/2014/main" id="{C9425CA8-7AB3-EA99-FD7E-62D4B1311CFB}"/>
                </a:ext>
              </a:extLst>
            </p:cNvPr>
            <p:cNvSpPr/>
            <p:nvPr userDrawn="1"/>
          </p:nvSpPr>
          <p:spPr>
            <a:xfrm>
              <a:off x="9762295" y="-2107474"/>
              <a:ext cx="2433029" cy="470017"/>
            </a:xfrm>
            <a:prstGeom prst="rect">
              <a:avLst/>
            </a:prstGeom>
            <a:solidFill>
              <a:srgbClr val="0235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0" name="Rectangle 9">
              <a:extLst>
                <a:ext uri="{FF2B5EF4-FFF2-40B4-BE49-F238E27FC236}">
                  <a16:creationId xmlns:a16="http://schemas.microsoft.com/office/drawing/2014/main" id="{3B9C748B-6306-7E6F-B15A-87C022F79C3B}"/>
                </a:ext>
              </a:extLst>
            </p:cNvPr>
            <p:cNvSpPr/>
            <p:nvPr userDrawn="1"/>
          </p:nvSpPr>
          <p:spPr>
            <a:xfrm>
              <a:off x="22178" y="-1637456"/>
              <a:ext cx="2433029" cy="470016"/>
            </a:xfrm>
            <a:prstGeom prst="rect">
              <a:avLst/>
            </a:prstGeom>
            <a:solidFill>
              <a:srgbClr val="BFDE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1" name="Rectangle 10">
              <a:extLst>
                <a:ext uri="{FF2B5EF4-FFF2-40B4-BE49-F238E27FC236}">
                  <a16:creationId xmlns:a16="http://schemas.microsoft.com/office/drawing/2014/main" id="{F5ACB2F7-8C1F-6661-CECE-A51272A62D67}"/>
                </a:ext>
              </a:extLst>
            </p:cNvPr>
            <p:cNvSpPr/>
            <p:nvPr userDrawn="1"/>
          </p:nvSpPr>
          <p:spPr>
            <a:xfrm>
              <a:off x="2461791" y="-1637456"/>
              <a:ext cx="2433029" cy="470016"/>
            </a:xfrm>
            <a:prstGeom prst="rect">
              <a:avLst/>
            </a:prstGeom>
            <a:solidFill>
              <a:srgbClr val="8DBD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3" name="Rectangle 12">
              <a:extLst>
                <a:ext uri="{FF2B5EF4-FFF2-40B4-BE49-F238E27FC236}">
                  <a16:creationId xmlns:a16="http://schemas.microsoft.com/office/drawing/2014/main" id="{30832C14-1818-744E-59F5-7E196A22A1E4}"/>
                </a:ext>
              </a:extLst>
            </p:cNvPr>
            <p:cNvSpPr/>
            <p:nvPr userDrawn="1"/>
          </p:nvSpPr>
          <p:spPr>
            <a:xfrm>
              <a:off x="4890575" y="-1637456"/>
              <a:ext cx="2433029" cy="470016"/>
            </a:xfrm>
            <a:prstGeom prst="rect">
              <a:avLst/>
            </a:prstGeom>
            <a:solidFill>
              <a:srgbClr val="5D91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5" name="Rectangle 14">
              <a:extLst>
                <a:ext uri="{FF2B5EF4-FFF2-40B4-BE49-F238E27FC236}">
                  <a16:creationId xmlns:a16="http://schemas.microsoft.com/office/drawing/2014/main" id="{F47986FF-9B19-6DB4-4EFF-7DE6E971E1F0}"/>
                </a:ext>
              </a:extLst>
            </p:cNvPr>
            <p:cNvSpPr/>
            <p:nvPr userDrawn="1"/>
          </p:nvSpPr>
          <p:spPr>
            <a:xfrm>
              <a:off x="7329267" y="-1637456"/>
              <a:ext cx="2433029" cy="470016"/>
            </a:xfrm>
            <a:prstGeom prst="rect">
              <a:avLst/>
            </a:prstGeom>
            <a:solidFill>
              <a:srgbClr val="2B66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6" name="Rectangle 15">
              <a:extLst>
                <a:ext uri="{FF2B5EF4-FFF2-40B4-BE49-F238E27FC236}">
                  <a16:creationId xmlns:a16="http://schemas.microsoft.com/office/drawing/2014/main" id="{172DE6B9-5479-9F85-19C4-80BEEF56256D}"/>
                </a:ext>
              </a:extLst>
            </p:cNvPr>
            <p:cNvSpPr/>
            <p:nvPr userDrawn="1"/>
          </p:nvSpPr>
          <p:spPr>
            <a:xfrm>
              <a:off x="9762295" y="-1637456"/>
              <a:ext cx="2433029" cy="470016"/>
            </a:xfrm>
            <a:prstGeom prst="rect">
              <a:avLst/>
            </a:prstGeom>
            <a:solidFill>
              <a:srgbClr val="0F44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7" name="Rectangle 16">
              <a:extLst>
                <a:ext uri="{FF2B5EF4-FFF2-40B4-BE49-F238E27FC236}">
                  <a16:creationId xmlns:a16="http://schemas.microsoft.com/office/drawing/2014/main" id="{5AF9160E-19C5-F0F9-C653-3E1B8C79F1B8}"/>
                </a:ext>
              </a:extLst>
            </p:cNvPr>
            <p:cNvSpPr/>
            <p:nvPr userDrawn="1"/>
          </p:nvSpPr>
          <p:spPr>
            <a:xfrm>
              <a:off x="28763" y="-1167440"/>
              <a:ext cx="2433029" cy="470016"/>
            </a:xfrm>
            <a:prstGeom prst="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8" name="Rectangle 17">
              <a:extLst>
                <a:ext uri="{FF2B5EF4-FFF2-40B4-BE49-F238E27FC236}">
                  <a16:creationId xmlns:a16="http://schemas.microsoft.com/office/drawing/2014/main" id="{F618EDCB-350A-2B73-D4BF-0A47360A524F}"/>
                </a:ext>
              </a:extLst>
            </p:cNvPr>
            <p:cNvSpPr/>
            <p:nvPr userDrawn="1"/>
          </p:nvSpPr>
          <p:spPr>
            <a:xfrm>
              <a:off x="2461791" y="-1167440"/>
              <a:ext cx="2433029" cy="470016"/>
            </a:xfrm>
            <a:prstGeom prst="rect">
              <a:avLst/>
            </a:prstGeom>
            <a:solidFill>
              <a:srgbClr val="FBCB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19" name="Rectangle 18">
              <a:extLst>
                <a:ext uri="{FF2B5EF4-FFF2-40B4-BE49-F238E27FC236}">
                  <a16:creationId xmlns:a16="http://schemas.microsoft.com/office/drawing/2014/main" id="{7F16AC3D-AE68-5D97-B0D7-72F51120ECBE}"/>
                </a:ext>
              </a:extLst>
            </p:cNvPr>
            <p:cNvSpPr/>
            <p:nvPr userDrawn="1"/>
          </p:nvSpPr>
          <p:spPr>
            <a:xfrm>
              <a:off x="4890575" y="-1167440"/>
              <a:ext cx="2433029" cy="470016"/>
            </a:xfrm>
            <a:prstGeom prst="rect">
              <a:avLst/>
            </a:prstGeom>
            <a:solidFill>
              <a:srgbClr val="EC9F0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0" name="Rectangle 19">
              <a:extLst>
                <a:ext uri="{FF2B5EF4-FFF2-40B4-BE49-F238E27FC236}">
                  <a16:creationId xmlns:a16="http://schemas.microsoft.com/office/drawing/2014/main" id="{F0989396-46DC-4E35-49EE-CF1F6C7A7E09}"/>
                </a:ext>
              </a:extLst>
            </p:cNvPr>
            <p:cNvSpPr/>
            <p:nvPr userDrawn="1"/>
          </p:nvSpPr>
          <p:spPr>
            <a:xfrm>
              <a:off x="7329267" y="-1167440"/>
              <a:ext cx="2433029" cy="470016"/>
            </a:xfrm>
            <a:prstGeom prst="rect">
              <a:avLst/>
            </a:prstGeom>
            <a:solidFill>
              <a:srgbClr val="C673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sp>
          <p:nvSpPr>
            <p:cNvPr id="21" name="Rectangle 20">
              <a:extLst>
                <a:ext uri="{FF2B5EF4-FFF2-40B4-BE49-F238E27FC236}">
                  <a16:creationId xmlns:a16="http://schemas.microsoft.com/office/drawing/2014/main" id="{DF93C799-4C4D-A437-E150-353C52FA92FE}"/>
                </a:ext>
              </a:extLst>
            </p:cNvPr>
            <p:cNvSpPr/>
            <p:nvPr userDrawn="1"/>
          </p:nvSpPr>
          <p:spPr>
            <a:xfrm>
              <a:off x="9762295" y="-1167440"/>
              <a:ext cx="2433029" cy="470016"/>
            </a:xfrm>
            <a:prstGeom prst="rect">
              <a:avLst/>
            </a:prstGeom>
            <a:solidFill>
              <a:srgbClr val="954F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ilroy Medium" panose="00000600000000000000" pitchFamily="50" charset="0"/>
              </a:endParaRPr>
            </a:p>
          </p:txBody>
        </p:sp>
      </p:grpSp>
    </p:spTree>
    <p:extLst>
      <p:ext uri="{BB962C8B-B14F-4D97-AF65-F5344CB8AC3E}">
        <p14:creationId xmlns:p14="http://schemas.microsoft.com/office/powerpoint/2010/main" val="2176924892"/>
      </p:ext>
    </p:extLst>
  </p:cSld>
  <p:clrMap bg1="lt1" tx1="dk1" bg2="lt2" tx2="dk2" accent1="accent1" accent2="accent2" accent3="accent3" accent4="accent4" accent5="accent5" accent6="accent6" hlink="hlink" folHlink="folHlink"/>
  <p:sldLayoutIdLst>
    <p:sldLayoutId id="2147483812" r:id="rId1"/>
    <p:sldLayoutId id="2147483856" r:id="rId2"/>
    <p:sldLayoutId id="2147483865" r:id="rId3"/>
    <p:sldLayoutId id="2147483928" r:id="rId4"/>
    <p:sldLayoutId id="2147483825" r:id="rId5"/>
    <p:sldLayoutId id="2147483831" r:id="rId6"/>
    <p:sldLayoutId id="2147483845" r:id="rId7"/>
    <p:sldLayoutId id="2147483848" r:id="rId8"/>
    <p:sldLayoutId id="2147483857" r:id="rId9"/>
    <p:sldLayoutId id="2147483866" r:id="rId10"/>
    <p:sldLayoutId id="2147483828" r:id="rId11"/>
    <p:sldLayoutId id="2147483922" r:id="rId12"/>
    <p:sldLayoutId id="2147483921" r:id="rId13"/>
    <p:sldLayoutId id="2147483919" r:id="rId14"/>
    <p:sldLayoutId id="2147483920" r:id="rId15"/>
    <p:sldLayoutId id="2147483918" r:id="rId16"/>
    <p:sldLayoutId id="2147483915" r:id="rId17"/>
    <p:sldLayoutId id="2147483916" r:id="rId18"/>
    <p:sldLayoutId id="2147483917" r:id="rId19"/>
    <p:sldLayoutId id="2147483913" r:id="rId20"/>
    <p:sldLayoutId id="2147483855" r:id="rId21"/>
    <p:sldLayoutId id="2147483852" r:id="rId22"/>
    <p:sldLayoutId id="2147483875" r:id="rId23"/>
    <p:sldLayoutId id="2147483853" r:id="rId24"/>
    <p:sldLayoutId id="2147483874" r:id="rId25"/>
    <p:sldLayoutId id="2147483885" r:id="rId26"/>
    <p:sldLayoutId id="2147483927" r:id="rId27"/>
    <p:sldLayoutId id="2147483903" r:id="rId28"/>
    <p:sldLayoutId id="2147483847" r:id="rId29"/>
    <p:sldLayoutId id="2147483861" r:id="rId30"/>
    <p:sldLayoutId id="2147483870" r:id="rId31"/>
    <p:sldLayoutId id="2147483854" r:id="rId32"/>
    <p:sldLayoutId id="2147483826" r:id="rId33"/>
    <p:sldLayoutId id="2147483836" r:id="rId34"/>
    <p:sldLayoutId id="2147483837" r:id="rId35"/>
    <p:sldLayoutId id="2147483835" r:id="rId36"/>
    <p:sldLayoutId id="2147483842" r:id="rId37"/>
    <p:sldLayoutId id="2147483849" r:id="rId38"/>
    <p:sldLayoutId id="2147483888" r:id="rId39"/>
    <p:sldLayoutId id="2147483843" r:id="rId40"/>
    <p:sldLayoutId id="2147483905" r:id="rId41"/>
    <p:sldLayoutId id="2147483887" r:id="rId42"/>
    <p:sldLayoutId id="2147483904" r:id="rId43"/>
    <p:sldLayoutId id="2147483889" r:id="rId44"/>
    <p:sldLayoutId id="2147483890" r:id="rId45"/>
    <p:sldLayoutId id="2147483868" r:id="rId46"/>
    <p:sldLayoutId id="2147483886" r:id="rId47"/>
    <p:sldLayoutId id="2147483892" r:id="rId48"/>
    <p:sldLayoutId id="2147483893" r:id="rId49"/>
    <p:sldLayoutId id="2147483894" r:id="rId50"/>
    <p:sldLayoutId id="2147483846" r:id="rId51"/>
    <p:sldLayoutId id="2147483895" r:id="rId52"/>
    <p:sldLayoutId id="2147483925" r:id="rId53"/>
    <p:sldLayoutId id="2147483896" r:id="rId54"/>
    <p:sldLayoutId id="2147483900" r:id="rId55"/>
    <p:sldLayoutId id="2147483838" r:id="rId56"/>
    <p:sldLayoutId id="2147483840" r:id="rId57"/>
    <p:sldLayoutId id="2147483872" r:id="rId58"/>
    <p:sldLayoutId id="2147483926" r:id="rId59"/>
    <p:sldLayoutId id="2147483873" r:id="rId60"/>
    <p:sldLayoutId id="2147483906" r:id="rId61"/>
    <p:sldLayoutId id="2147483907" r:id="rId62"/>
    <p:sldLayoutId id="2147483908" r:id="rId63"/>
    <p:sldLayoutId id="2147483841" r:id="rId64"/>
    <p:sldLayoutId id="2147483858" r:id="rId65"/>
    <p:sldLayoutId id="2147483867" r:id="rId66"/>
    <p:sldLayoutId id="2147483834" r:id="rId67"/>
  </p:sldLayoutIdLst>
  <p:hf sldNum="0" hdr="0" ftr="0" dt="0"/>
  <p:txStyles>
    <p:titleStyle>
      <a:lvl1pPr algn="l" defTabSz="914400" rtl="0" eaLnBrk="1" latinLnBrk="0" hangingPunct="1">
        <a:lnSpc>
          <a:spcPct val="90000"/>
        </a:lnSpc>
        <a:spcBef>
          <a:spcPct val="0"/>
        </a:spcBef>
        <a:buNone/>
        <a:defRPr sz="3200" b="0" kern="1200" cap="all" baseline="0">
          <a:solidFill>
            <a:srgbClr val="5D910D"/>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600" kern="1200">
          <a:solidFill>
            <a:srgbClr val="2B660F"/>
          </a:solidFill>
          <a:latin typeface="+mn-lt"/>
          <a:ea typeface="+mn-ea"/>
          <a:cs typeface="+mn-cs"/>
        </a:defRPr>
      </a:lvl1pPr>
      <a:lvl2pPr marL="182880" indent="-182880" algn="l" defTabSz="914400" rtl="0" eaLnBrk="1" latinLnBrk="0" hangingPunct="1">
        <a:lnSpc>
          <a:spcPct val="100000"/>
        </a:lnSpc>
        <a:spcBef>
          <a:spcPts val="600"/>
        </a:spcBef>
        <a:buClr>
          <a:srgbClr val="2B660F"/>
        </a:buClr>
        <a:buFont typeface="Arial" panose="020B0604020202020204" pitchFamily="34" charset="0"/>
        <a:buChar char="•"/>
        <a:defRPr sz="1400" kern="1200">
          <a:solidFill>
            <a:srgbClr val="2B660F"/>
          </a:solidFill>
          <a:latin typeface="+mn-lt"/>
          <a:ea typeface="+mn-ea"/>
          <a:cs typeface="+mn-cs"/>
        </a:defRPr>
      </a:lvl2pPr>
      <a:lvl3pPr marL="365760" indent="-182880" algn="l" defTabSz="914400" rtl="0" eaLnBrk="1" latinLnBrk="0" hangingPunct="1">
        <a:lnSpc>
          <a:spcPct val="100000"/>
        </a:lnSpc>
        <a:spcBef>
          <a:spcPts val="600"/>
        </a:spcBef>
        <a:buClr>
          <a:srgbClr val="2B660F"/>
        </a:buClr>
        <a:buFont typeface="Arial" panose="020B0604020202020204" pitchFamily="34" charset="0"/>
        <a:buChar char="–"/>
        <a:defRPr sz="1200" kern="1200">
          <a:solidFill>
            <a:srgbClr val="2B660F"/>
          </a:solidFill>
          <a:latin typeface="+mn-lt"/>
          <a:ea typeface="+mn-ea"/>
          <a:cs typeface="+mn-cs"/>
        </a:defRPr>
      </a:lvl3pPr>
      <a:lvl4pPr marL="548640" indent="-182880" algn="l" defTabSz="914400" rtl="0" eaLnBrk="1" latinLnBrk="0" hangingPunct="1">
        <a:lnSpc>
          <a:spcPct val="100000"/>
        </a:lnSpc>
        <a:spcBef>
          <a:spcPts val="600"/>
        </a:spcBef>
        <a:buClr>
          <a:srgbClr val="2B660F"/>
        </a:buClr>
        <a:buFont typeface="Arial" panose="020B0604020202020204" pitchFamily="34" charset="0"/>
        <a:buChar char="•"/>
        <a:defRPr sz="1100" kern="1200">
          <a:solidFill>
            <a:srgbClr val="2B660F"/>
          </a:solidFill>
          <a:latin typeface="+mn-lt"/>
          <a:ea typeface="+mn-ea"/>
          <a:cs typeface="+mn-cs"/>
        </a:defRPr>
      </a:lvl4pPr>
      <a:lvl5pPr marL="731520" indent="-182880" algn="l" defTabSz="914400" rtl="0" eaLnBrk="1" latinLnBrk="0" hangingPunct="1">
        <a:lnSpc>
          <a:spcPct val="100000"/>
        </a:lnSpc>
        <a:spcBef>
          <a:spcPts val="600"/>
        </a:spcBef>
        <a:buClr>
          <a:srgbClr val="2B660F"/>
        </a:buClr>
        <a:buFont typeface="Arial" panose="020B0604020202020204" pitchFamily="34" charset="0"/>
        <a:buChar char="–"/>
        <a:defRPr sz="1050" kern="1200">
          <a:solidFill>
            <a:srgbClr val="2B660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92" userDrawn="1">
          <p15:clr>
            <a:srgbClr val="F26B43"/>
          </p15:clr>
        </p15:guide>
        <p15:guide id="4" pos="7488" userDrawn="1">
          <p15:clr>
            <a:srgbClr val="F26B43"/>
          </p15:clr>
        </p15:guide>
        <p15:guide id="5" orient="horz" pos="76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arget="https://www.pepsico.com/docs/default-source/sustainability-and-esg-topics/pepsico-climate-transition-plan.pdf" TargetMode="External" Type="http://schemas.openxmlformats.org/officeDocument/2006/relationships/hyperlink"/><Relationship Id="rId13" Target="../media/image26.png" Type="http://schemas.openxmlformats.org/officeDocument/2006/relationships/image"/><Relationship Id="rId3" Target="https://www.mars.com/sustainability-plan/healthy-planet/net-zero-2050" TargetMode="External" Type="http://schemas.openxmlformats.org/officeDocument/2006/relationships/hyperlink"/><Relationship Id="rId7" Target="../media/image22.jpeg" Type="http://schemas.openxmlformats.org/officeDocument/2006/relationships/image"/><Relationship Id="rId12" Target="../media/image25.jpeg" Type="http://schemas.openxmlformats.org/officeDocument/2006/relationships/image"/><Relationship Id="rId2" Target="../notesSlides/notesSlide7.xml" Type="http://schemas.openxmlformats.org/officeDocument/2006/relationships/notesSlide"/><Relationship Id="rId1" Target="../slideLayouts/slideLayout5.xml" Type="http://schemas.openxmlformats.org/officeDocument/2006/relationships/slideLayout"/><Relationship Id="rId6" Target="../media/image21.png" Type="http://schemas.openxmlformats.org/officeDocument/2006/relationships/image"/><Relationship Id="rId11" Target="../media/image24.png" Type="http://schemas.openxmlformats.org/officeDocument/2006/relationships/image"/><Relationship Id="rId5" Target="https://www.nestle.com/sustainability/climate-change/zero-environmental-impact" TargetMode="External" Type="http://schemas.openxmlformats.org/officeDocument/2006/relationships/hyperlink"/><Relationship Id="rId10" Target="https://www.ball.com/getmedia/8646e4bf-b04a-480a-8316-c990fa64c9bf/Climate-Transition-Plan-Update-2025-2.pdf" TargetMode="External" Type="http://schemas.openxmlformats.org/officeDocument/2006/relationships/hyperlink"/><Relationship Id="rId4" Target="https://www.unilever.com/sustainability/climate/our-climate-transition-action-plan/" TargetMode="External" Type="http://schemas.openxmlformats.org/officeDocument/2006/relationships/hyperlink"/><Relationship Id="rId9" Target="../media/image23.jpeg" Type="http://schemas.openxmlformats.org/officeDocument/2006/relationships/image"/><Relationship Id="rId14" Target="../media/image27.png" Type="http://schemas.openxmlformats.org/officeDocument/2006/relationships/image"/></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sustainabilityaction.pepsico.com/resource-listing?keys=pep%2B+Carbon+Reduction+Finder+Tool"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sustainabilityaction.pepsico.com/sustainability-dashboard"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8.svg"/><Relationship Id="rId5" Type="http://schemas.openxmlformats.org/officeDocument/2006/relationships/image" Target="../media/image29.svg"/><Relationship Id="rId4" Type="http://schemas.openxmlformats.org/officeDocument/2006/relationships/hyperlink" Target="https://sciencebasedtargets.org/set-a-target"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sustainabilityaction.pepsico.com/"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s://nam12.safelinks.protection.outlook.com/?url=https%3A%2F%2Fwww.jotformz.com%2Ftargets%2Fcommitment-submission-application&amp;data=05%7C01%7CDana.AlKhouli%40pepsico.com%7C6b9153f91c014edaf4d708db8cf486e9%7C42cc3295cd0e449cb98e5ce5b560c1d3%7C0%7C0%7C638258754084773049%7CUnknown%7CTWFpbGZsb3d8eyJWIjoiMC4wLjAwMDAiLCJQIjoiV2luMzIiLCJBTiI6Ik1haWwiLCJXVCI6Mn0%3D%7C3000%7C%7C%7C&amp;sdata=UWt35VJyc5ssCIrIGVIZn9Vsn5eHfLDzdtW3GmjsjlI%3D&amp;reserved=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8.sv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hyperlink" Target="https://sustainabilityaction.pepsico.com/resource-listing?pillar_type%5B21%5D=21&amp;keys=Carbon+Reduction+Finder+Tool"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8.svg"/><Relationship Id="rId4" Type="http://schemas.openxmlformats.org/officeDocument/2006/relationships/hyperlink" Target="https://sustainabilityaction.pepsico.com/resource-listing?keys=pep%2B+Carbon+Reduction+Finder+Too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8.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slide" Target="slide10.xml"/><Relationship Id="rId5" Type="http://schemas.openxmlformats.org/officeDocument/2006/relationships/image" Target="../media/image35.jpe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8.svg"/><Relationship Id="rId5" Type="http://schemas.openxmlformats.org/officeDocument/2006/relationships/image" Target="../media/image38.jpeg"/><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hyperlink" Target="https://sustainabilityaction.pepsico.com/resource-listing?pillar_type%5B21%5D=21&amp;keys=Carbon+Reduction+Finder+Tool" TargetMode="External"/><Relationship Id="rId7" Type="http://schemas.openxmlformats.org/officeDocument/2006/relationships/image" Target="../media/image41.jpeg"/><Relationship Id="rId12" Type="http://schemas.openxmlformats.org/officeDocument/2006/relationships/image" Target="../media/image28.sv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40.jpeg"/><Relationship Id="rId11" Type="http://schemas.openxmlformats.org/officeDocument/2006/relationships/image" Target="../media/image45.jpeg"/><Relationship Id="rId5" Type="http://schemas.microsoft.com/office/2007/relationships/hdphoto" Target="../media/hdphoto1.wdp"/><Relationship Id="rId10" Type="http://schemas.openxmlformats.org/officeDocument/2006/relationships/image" Target="../media/image44.jpeg"/><Relationship Id="rId4" Type="http://schemas.openxmlformats.org/officeDocument/2006/relationships/image" Target="../media/image39.png"/><Relationship Id="rId9" Type="http://schemas.openxmlformats.org/officeDocument/2006/relationships/image" Target="../media/image43.jpeg"/></Relationships>
</file>

<file path=ppt/slides/_rels/slide28.xml.rels><?xml version="1.0" encoding="UTF-8" standalone="yes"?>
<Relationships xmlns="http://schemas.openxmlformats.org/package/2006/relationships"><Relationship Id="rId8" Type="http://schemas.openxmlformats.org/officeDocument/2006/relationships/hyperlink" Target="https://www.edf.org/sites/default/files/2023-09/EDF_Decisive-Decades-Climate-Net-Zero-Pathways.pdf#page=28" TargetMode="External"/><Relationship Id="rId3" Type="http://schemas.openxmlformats.org/officeDocument/2006/relationships/image" Target="../media/image46.jpeg"/><Relationship Id="rId7" Type="http://schemas.openxmlformats.org/officeDocument/2006/relationships/hyperlink" Target="https://business.edf.org/insights/pathways-to-net-zero-the-decisive-decade/#1657834465579-118b89e4-00ed2b30-4f2d" TargetMode="External"/><Relationship Id="rId12"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49.png"/><Relationship Id="rId11" Type="http://schemas.microsoft.com/office/2007/relationships/hdphoto" Target="../media/hdphoto2.wdp"/><Relationship Id="rId5" Type="http://schemas.openxmlformats.org/officeDocument/2006/relationships/image" Target="../media/image48.png"/><Relationship Id="rId10" Type="http://schemas.openxmlformats.org/officeDocument/2006/relationships/image" Target="../media/image50.png"/><Relationship Id="rId4" Type="http://schemas.openxmlformats.org/officeDocument/2006/relationships/image" Target="../media/image47.png"/><Relationship Id="rId9" Type="http://schemas.openxmlformats.org/officeDocument/2006/relationships/hyperlink" Target="https://sustainabilityaction.pepsico.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zeigo-hub.zeigo.com/ui/program/pep__REnew" TargetMode="External"/><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sustainabilityaction.pepsico.com/prod/s3fs-public/2024-09/SLoCT.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www.pepsico.com/who-we-are/our-commitments/pepsico-positiv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sustainabilityaction.pepsico.com/survey"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engieimpact.com/capabilities/decarbonization-strategy-roadmap#:~:text=A%20decarbonization%20roadmap%20is%20a,to%20an%20organization%27s%20unique%20requirements."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s://www.bv.com/perspectives/ten-steps-create-successful-decarbonization-strategy/" TargetMode="External"/><Relationship Id="rId4" Type="http://schemas.openxmlformats.org/officeDocument/2006/relationships/hyperlink" Target="https://perspectives.se.com/blog-stream/building-your-decarbonization-roadmap-turning-visions-into-ac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17C4B-B7B1-AA96-1E9D-871B050AFA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C5C697-FE2C-53F7-00B7-5E2FF8FB34FF}"/>
              </a:ext>
            </a:extLst>
          </p:cNvPr>
          <p:cNvSpPr>
            <a:spLocks noGrp="1"/>
          </p:cNvSpPr>
          <p:nvPr>
            <p:ph type="ctrTitle"/>
          </p:nvPr>
        </p:nvSpPr>
        <p:spPr>
          <a:xfrm>
            <a:off x="304800" y="720338"/>
            <a:ext cx="11646946" cy="3212951"/>
          </a:xfrm>
        </p:spPr>
        <p:txBody>
          <a:bodyPr/>
          <a:lstStyle/>
          <a:p>
            <a:r>
              <a:rPr lang="en-IN" sz="8000">
                <a:solidFill>
                  <a:srgbClr val="8DBE28"/>
                </a:solidFill>
              </a:rPr>
              <a:t>A </a:t>
            </a:r>
            <a:r>
              <a:rPr lang="en-IN" sz="8000"/>
              <a:t>Guide to Building</a:t>
            </a:r>
            <a:br>
              <a:rPr lang="en-IN" sz="8000">
                <a:solidFill>
                  <a:srgbClr val="8DBE28"/>
                </a:solidFill>
              </a:rPr>
            </a:br>
            <a:r>
              <a:rPr lang="en-IN" sz="8000">
                <a:solidFill>
                  <a:srgbClr val="BFDE7E"/>
                </a:solidFill>
              </a:rPr>
              <a:t>a Decarbonization Plan</a:t>
            </a:r>
            <a:endParaRPr lang="en-US" sz="8000">
              <a:solidFill>
                <a:srgbClr val="BFDE7E"/>
              </a:solidFill>
            </a:endParaRPr>
          </a:p>
        </p:txBody>
      </p:sp>
      <p:sp>
        <p:nvSpPr>
          <p:cNvPr id="3" name="Subtitle 2">
            <a:extLst>
              <a:ext uri="{FF2B5EF4-FFF2-40B4-BE49-F238E27FC236}">
                <a16:creationId xmlns:a16="http://schemas.microsoft.com/office/drawing/2014/main" id="{F2C0ADB0-82AB-4DAB-5B13-DF726E4EF8D3}"/>
              </a:ext>
            </a:extLst>
          </p:cNvPr>
          <p:cNvSpPr>
            <a:spLocks noGrp="1"/>
          </p:cNvSpPr>
          <p:nvPr>
            <p:ph type="subTitle" idx="1"/>
          </p:nvPr>
        </p:nvSpPr>
        <p:spPr/>
        <p:txBody>
          <a:bodyPr vert="horz" lIns="0" tIns="0" rIns="0" bIns="0" rtlCol="0" anchor="t">
            <a:noAutofit/>
          </a:bodyPr>
          <a:lstStyle/>
          <a:p>
            <a:r>
              <a:rPr lang="en-IN">
                <a:solidFill>
                  <a:schemeClr val="bg1"/>
                </a:solidFill>
              </a:rPr>
              <a:t>Step-by-step guide for Procurement and Suppliers (inc</a:t>
            </a:r>
            <a:r>
              <a:rPr lang="en-IN"/>
              <a:t>l.</a:t>
            </a:r>
            <a:r>
              <a:rPr lang="en-IN">
                <a:solidFill>
                  <a:schemeClr val="bg1"/>
                </a:solidFill>
              </a:rPr>
              <a:t> </a:t>
            </a:r>
            <a:r>
              <a:rPr lang="en-IN" err="1">
                <a:solidFill>
                  <a:schemeClr val="bg1"/>
                </a:solidFill>
              </a:rPr>
              <a:t>CoMans</a:t>
            </a:r>
            <a:r>
              <a:rPr lang="en-IN">
                <a:solidFill>
                  <a:schemeClr val="bg1"/>
                </a:solidFill>
              </a:rPr>
              <a:t>)</a:t>
            </a:r>
          </a:p>
        </p:txBody>
      </p:sp>
      <p:sp>
        <p:nvSpPr>
          <p:cNvPr id="12" name="Text Placeholder 11">
            <a:extLst>
              <a:ext uri="{FF2B5EF4-FFF2-40B4-BE49-F238E27FC236}">
                <a16:creationId xmlns:a16="http://schemas.microsoft.com/office/drawing/2014/main" id="{0CE762DC-1116-676E-DE6D-C7CFE18BCF8C}"/>
              </a:ext>
            </a:extLst>
          </p:cNvPr>
          <p:cNvSpPr>
            <a:spLocks noGrp="1"/>
          </p:cNvSpPr>
          <p:nvPr>
            <p:ph type="body" sz="quarter" idx="10"/>
          </p:nvPr>
        </p:nvSpPr>
        <p:spPr/>
        <p:txBody>
          <a:bodyPr/>
          <a:lstStyle/>
          <a:p>
            <a:endParaRPr lang="en-US">
              <a:solidFill>
                <a:schemeClr val="bg1"/>
              </a:solidFill>
            </a:endParaRPr>
          </a:p>
        </p:txBody>
      </p:sp>
      <p:sp>
        <p:nvSpPr>
          <p:cNvPr id="4" name="TextBox 3">
            <a:extLst>
              <a:ext uri="{FF2B5EF4-FFF2-40B4-BE49-F238E27FC236}">
                <a16:creationId xmlns:a16="http://schemas.microsoft.com/office/drawing/2014/main" id="{0A975671-4843-4B5A-7A66-A8C99AE9F52E}"/>
              </a:ext>
            </a:extLst>
          </p:cNvPr>
          <p:cNvSpPr txBox="1"/>
          <p:nvPr/>
        </p:nvSpPr>
        <p:spPr>
          <a:xfrm>
            <a:off x="900752" y="6591869"/>
            <a:ext cx="0" cy="0"/>
          </a:xfrm>
          <a:prstGeom prst="rect">
            <a:avLst/>
          </a:prstGeom>
          <a:noFill/>
        </p:spPr>
        <p:txBody>
          <a:bodyPr wrap="none" lIns="0" tIns="0" rIns="0" bIns="0" rtlCol="0">
            <a:noAutofit/>
          </a:bodyPr>
          <a:lstStyle/>
          <a:p>
            <a:pPr algn="l"/>
            <a:endParaRPr lang="en-US" sz="1600" err="1">
              <a:solidFill>
                <a:schemeClr val="tx2"/>
              </a:solidFill>
            </a:endParaRPr>
          </a:p>
        </p:txBody>
      </p:sp>
      <p:sp>
        <p:nvSpPr>
          <p:cNvPr id="5" name="TextBox 4">
            <a:extLst>
              <a:ext uri="{FF2B5EF4-FFF2-40B4-BE49-F238E27FC236}">
                <a16:creationId xmlns:a16="http://schemas.microsoft.com/office/drawing/2014/main" id="{0CBCC8C7-48BF-52F1-0364-06190305633A}"/>
              </a:ext>
            </a:extLst>
          </p:cNvPr>
          <p:cNvSpPr txBox="1"/>
          <p:nvPr/>
        </p:nvSpPr>
        <p:spPr>
          <a:xfrm>
            <a:off x="922020" y="6629400"/>
            <a:ext cx="0" cy="0"/>
          </a:xfrm>
          <a:prstGeom prst="rect">
            <a:avLst/>
          </a:prstGeom>
          <a:noFill/>
        </p:spPr>
        <p:txBody>
          <a:bodyPr wrap="none" lIns="0" tIns="0" rIns="0" bIns="0" rtlCol="0">
            <a:noAutofit/>
          </a:bodyPr>
          <a:lstStyle/>
          <a:p>
            <a:pPr algn="l"/>
            <a:endParaRPr lang="en-US" sz="1600" err="1">
              <a:solidFill>
                <a:schemeClr val="tx2"/>
              </a:solidFill>
            </a:endParaRPr>
          </a:p>
        </p:txBody>
      </p:sp>
    </p:spTree>
    <p:extLst>
      <p:ext uri="{BB962C8B-B14F-4D97-AF65-F5344CB8AC3E}">
        <p14:creationId xmlns:p14="http://schemas.microsoft.com/office/powerpoint/2010/main" val="155322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2242A0-FD41-A5B6-145A-CAEF9AB7D79A}"/>
              </a:ext>
            </a:extLst>
          </p:cNvPr>
          <p:cNvSpPr>
            <a:spLocks noGrp="1"/>
          </p:cNvSpPr>
          <p:nvPr>
            <p:ph type="title"/>
          </p:nvPr>
        </p:nvSpPr>
        <p:spPr/>
        <p:txBody>
          <a:bodyPr/>
          <a:lstStyle/>
          <a:p>
            <a:r>
              <a:rPr lang="en-IN"/>
              <a:t>Examples of Climate Transition Plans </a:t>
            </a:r>
          </a:p>
        </p:txBody>
      </p:sp>
      <p:sp>
        <p:nvSpPr>
          <p:cNvPr id="4" name="Table Box 1">
            <a:extLst>
              <a:ext uri="{FF2B5EF4-FFF2-40B4-BE49-F238E27FC236}">
                <a16:creationId xmlns:a16="http://schemas.microsoft.com/office/drawing/2014/main" id="{F6D11A46-B623-83C4-FF5F-D59CCE46C7CE}"/>
              </a:ext>
            </a:extLst>
          </p:cNvPr>
          <p:cNvSpPr/>
          <p:nvPr/>
        </p:nvSpPr>
        <p:spPr>
          <a:xfrm>
            <a:off x="304800" y="1219201"/>
            <a:ext cx="5745480" cy="2529335"/>
          </a:xfrm>
          <a:prstGeom prst="roundRect">
            <a:avLst>
              <a:gd name="adj" fmla="val 4157"/>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able Box 2">
            <a:extLst>
              <a:ext uri="{FF2B5EF4-FFF2-40B4-BE49-F238E27FC236}">
                <a16:creationId xmlns:a16="http://schemas.microsoft.com/office/drawing/2014/main" id="{38DCFC6F-2ED1-F192-D7D1-0D46AC02CEA4}"/>
              </a:ext>
            </a:extLst>
          </p:cNvPr>
          <p:cNvSpPr/>
          <p:nvPr/>
        </p:nvSpPr>
        <p:spPr>
          <a:xfrm>
            <a:off x="6141720" y="1219202"/>
            <a:ext cx="5745480" cy="422786"/>
          </a:xfrm>
          <a:prstGeom prst="roundRect">
            <a:avLst>
              <a:gd name="adj" fmla="val 23676"/>
            </a:avLst>
          </a:prstGeom>
          <a:solidFill>
            <a:srgbClr val="2B6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latin typeface="+mj-lt"/>
              </a:rPr>
              <a:t>OTHER EXAMPLES</a:t>
            </a:r>
          </a:p>
        </p:txBody>
      </p:sp>
      <p:sp>
        <p:nvSpPr>
          <p:cNvPr id="11" name="Rectangle: Rounded Corners 10">
            <a:extLst>
              <a:ext uri="{FF2B5EF4-FFF2-40B4-BE49-F238E27FC236}">
                <a16:creationId xmlns:a16="http://schemas.microsoft.com/office/drawing/2014/main" id="{FE752613-2FEB-B57F-AD80-803B8DF93C02}"/>
              </a:ext>
            </a:extLst>
          </p:cNvPr>
          <p:cNvSpPr/>
          <p:nvPr/>
        </p:nvSpPr>
        <p:spPr>
          <a:xfrm>
            <a:off x="6141720" y="1802782"/>
            <a:ext cx="4790620" cy="855970"/>
          </a:xfrm>
          <a:prstGeom prst="roundRect">
            <a:avLst>
              <a:gd name="adj" fmla="val 12216"/>
            </a:avLst>
          </a:prstGeom>
          <a:solidFill>
            <a:srgbClr val="2B660F"/>
          </a:solidFill>
          <a:ln w="4620" cap="flat">
            <a:noFill/>
            <a:prstDash val="solid"/>
            <a:miter/>
          </a:ln>
        </p:spPr>
        <p:txBody>
          <a:bodyPr lIns="274320" tIns="274320" anchor="ctr"/>
          <a:lstStyle/>
          <a:p>
            <a:r>
              <a:rPr lang="en-GB" sz="1200">
                <a:solidFill>
                  <a:schemeClr val="bg1"/>
                </a:solidFill>
                <a:hlinkClick r:id="rId3">
                  <a:extLst>
                    <a:ext uri="{A12FA001-AC4F-418D-AE19-62706E023703}">
                      <ahyp:hlinkClr xmlns:ahyp="http://schemas.microsoft.com/office/drawing/2018/hyperlinkcolor" val="tx"/>
                    </a:ext>
                  </a:extLst>
                </a:hlinkClick>
              </a:rPr>
              <a:t>Achieving Net Zero emissions by 2050 |</a:t>
            </a:r>
            <a:br>
              <a:rPr lang="en-GB" sz="1200">
                <a:solidFill>
                  <a:schemeClr val="bg1"/>
                </a:solidFill>
                <a:hlinkClick r:id="rId3">
                  <a:extLst>
                    <a:ext uri="{A12FA001-AC4F-418D-AE19-62706E023703}">
                      <ahyp:hlinkClr xmlns:ahyp="http://schemas.microsoft.com/office/drawing/2018/hyperlinkcolor" val="tx"/>
                    </a:ext>
                  </a:extLst>
                </a:hlinkClick>
              </a:rPr>
            </a:br>
            <a:r>
              <a:rPr lang="en-GB" sz="1200">
                <a:solidFill>
                  <a:schemeClr val="bg1"/>
                </a:solidFill>
                <a:hlinkClick r:id="rId3">
                  <a:extLst>
                    <a:ext uri="{A12FA001-AC4F-418D-AE19-62706E023703}">
                      <ahyp:hlinkClr xmlns:ahyp="http://schemas.microsoft.com/office/drawing/2018/hyperlinkcolor" val="tx"/>
                    </a:ext>
                  </a:extLst>
                </a:hlinkClick>
              </a:rPr>
              <a:t>Mars Incorporated</a:t>
            </a:r>
            <a:endParaRPr lang="en-GB" sz="1200">
              <a:solidFill>
                <a:schemeClr val="bg1"/>
              </a:solidFill>
            </a:endParaRPr>
          </a:p>
        </p:txBody>
      </p:sp>
      <p:sp>
        <p:nvSpPr>
          <p:cNvPr id="13" name="Freeform: Shape 12">
            <a:extLst>
              <a:ext uri="{FF2B5EF4-FFF2-40B4-BE49-F238E27FC236}">
                <a16:creationId xmlns:a16="http://schemas.microsoft.com/office/drawing/2014/main" id="{2C35353F-107F-E55A-7733-FE3EACBE3575}"/>
              </a:ext>
            </a:extLst>
          </p:cNvPr>
          <p:cNvSpPr/>
          <p:nvPr/>
        </p:nvSpPr>
        <p:spPr>
          <a:xfrm>
            <a:off x="10524778" y="2484220"/>
            <a:ext cx="620048" cy="672411"/>
          </a:xfrm>
          <a:custGeom>
            <a:avLst/>
            <a:gdLst>
              <a:gd name="csX0" fmla="*/ 531454 w 620048"/>
              <a:gd name="csY0" fmla="*/ 182475 h 672411"/>
              <a:gd name="csX1" fmla="*/ 606847 w 620048"/>
              <a:gd name="csY1" fmla="*/ 378809 h 672411"/>
              <a:gd name="csX2" fmla="*/ 492973 w 620048"/>
              <a:gd name="csY2" fmla="*/ 634552 h 672411"/>
              <a:gd name="csX3" fmla="*/ 428575 w 620048"/>
              <a:gd name="csY3" fmla="*/ 659267 h 672411"/>
              <a:gd name="csX4" fmla="*/ 235752 w 620048"/>
              <a:gd name="csY4" fmla="*/ 630440 h 672411"/>
              <a:gd name="csX5" fmla="*/ 20940 w 620048"/>
              <a:gd name="csY5" fmla="*/ 462609 h 672411"/>
              <a:gd name="csX6" fmla="*/ 11516 w 620048"/>
              <a:gd name="csY6" fmla="*/ 386201 h 672411"/>
              <a:gd name="csX7" fmla="*/ 34845 w 620048"/>
              <a:gd name="csY7" fmla="*/ 368923 h 672411"/>
              <a:gd name="csX8" fmla="*/ 87970 w 620048"/>
              <a:gd name="csY8" fmla="*/ 376823 h 672411"/>
              <a:gd name="csX9" fmla="*/ 176852 w 620048"/>
              <a:gd name="csY9" fmla="*/ 446256 h 672411"/>
              <a:gd name="csX10" fmla="*/ 34521 w 620048"/>
              <a:gd name="csY10" fmla="*/ 75485 h 672411"/>
              <a:gd name="csX11" fmla="*/ 61685 w 620048"/>
              <a:gd name="csY11" fmla="*/ 5128 h 672411"/>
              <a:gd name="csX12" fmla="*/ 106865 w 620048"/>
              <a:gd name="csY12" fmla="*/ 4712 h 672411"/>
              <a:gd name="csX13" fmla="*/ 135553 w 620048"/>
              <a:gd name="csY13" fmla="*/ 34924 h 672411"/>
              <a:gd name="csX14" fmla="*/ 210945 w 620048"/>
              <a:gd name="csY14" fmla="*/ 231258 h 672411"/>
              <a:gd name="csX15" fmla="*/ 242266 w 620048"/>
              <a:gd name="csY15" fmla="*/ 160948 h 672411"/>
              <a:gd name="csX16" fmla="*/ 283935 w 620048"/>
              <a:gd name="csY16" fmla="*/ 162010 h 672411"/>
              <a:gd name="csX17" fmla="*/ 312623 w 620048"/>
              <a:gd name="csY17" fmla="*/ 192223 h 672411"/>
              <a:gd name="csX18" fmla="*/ 325927 w 620048"/>
              <a:gd name="csY18" fmla="*/ 226870 h 672411"/>
              <a:gd name="csX19" fmla="*/ 357248 w 620048"/>
              <a:gd name="csY19" fmla="*/ 156559 h 672411"/>
              <a:gd name="csX20" fmla="*/ 398917 w 620048"/>
              <a:gd name="csY20" fmla="*/ 157622 h 672411"/>
              <a:gd name="csX21" fmla="*/ 427605 w 620048"/>
              <a:gd name="csY21" fmla="*/ 187834 h 672411"/>
              <a:gd name="csX22" fmla="*/ 439154 w 620048"/>
              <a:gd name="csY22" fmla="*/ 217861 h 672411"/>
              <a:gd name="csX23" fmla="*/ 467611 w 620048"/>
              <a:gd name="csY23" fmla="*/ 153926 h 672411"/>
              <a:gd name="csX24" fmla="*/ 505492 w 620048"/>
              <a:gd name="csY24" fmla="*/ 154942 h 672411"/>
              <a:gd name="csX25" fmla="*/ 531547 w 620048"/>
              <a:gd name="csY25" fmla="*/ 182429 h 67241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Lst>
            <a:rect l="l" t="t" r="r" b="b"/>
            <a:pathLst>
              <a:path w="620048" h="672411">
                <a:moveTo>
                  <a:pt x="531454" y="182475"/>
                </a:moveTo>
                <a:lnTo>
                  <a:pt x="606847" y="378809"/>
                </a:lnTo>
                <a:cubicBezTo>
                  <a:pt x="646021" y="480857"/>
                  <a:pt x="595067" y="595377"/>
                  <a:pt x="492973" y="634552"/>
                </a:cubicBezTo>
                <a:lnTo>
                  <a:pt x="428575" y="659267"/>
                </a:lnTo>
                <a:cubicBezTo>
                  <a:pt x="363716" y="684166"/>
                  <a:pt x="290541" y="673218"/>
                  <a:pt x="235752" y="630440"/>
                </a:cubicBezTo>
                <a:lnTo>
                  <a:pt x="20940" y="462609"/>
                </a:lnTo>
                <a:cubicBezTo>
                  <a:pt x="-2759" y="444085"/>
                  <a:pt x="-6963" y="409853"/>
                  <a:pt x="11516" y="386201"/>
                </a:cubicBezTo>
                <a:cubicBezTo>
                  <a:pt x="17798" y="378116"/>
                  <a:pt x="25975" y="372342"/>
                  <a:pt x="34845" y="368923"/>
                </a:cubicBezTo>
                <a:cubicBezTo>
                  <a:pt x="52122" y="362271"/>
                  <a:pt x="72356" y="364581"/>
                  <a:pt x="87970" y="376823"/>
                </a:cubicBezTo>
                <a:lnTo>
                  <a:pt x="176852" y="446256"/>
                </a:lnTo>
                <a:lnTo>
                  <a:pt x="34521" y="75485"/>
                </a:lnTo>
                <a:cubicBezTo>
                  <a:pt x="24173" y="48552"/>
                  <a:pt x="35538" y="17277"/>
                  <a:pt x="61685" y="5128"/>
                </a:cubicBezTo>
                <a:cubicBezTo>
                  <a:pt x="76745" y="-1848"/>
                  <a:pt x="93098" y="-1432"/>
                  <a:pt x="106865" y="4712"/>
                </a:cubicBezTo>
                <a:cubicBezTo>
                  <a:pt x="119569" y="10394"/>
                  <a:pt x="130147" y="20927"/>
                  <a:pt x="135553" y="34924"/>
                </a:cubicBezTo>
                <a:lnTo>
                  <a:pt x="210945" y="231258"/>
                </a:lnTo>
                <a:cubicBezTo>
                  <a:pt x="200181" y="203217"/>
                  <a:pt x="214225" y="171711"/>
                  <a:pt x="242266" y="160948"/>
                </a:cubicBezTo>
                <a:cubicBezTo>
                  <a:pt x="256309" y="155543"/>
                  <a:pt x="271185" y="156374"/>
                  <a:pt x="283935" y="162010"/>
                </a:cubicBezTo>
                <a:cubicBezTo>
                  <a:pt x="296639" y="167692"/>
                  <a:pt x="307218" y="178225"/>
                  <a:pt x="312623" y="192223"/>
                </a:cubicBezTo>
                <a:lnTo>
                  <a:pt x="325927" y="226870"/>
                </a:lnTo>
                <a:cubicBezTo>
                  <a:pt x="315163" y="198829"/>
                  <a:pt x="329207" y="167323"/>
                  <a:pt x="357248" y="156559"/>
                </a:cubicBezTo>
                <a:cubicBezTo>
                  <a:pt x="371292" y="151154"/>
                  <a:pt x="386167" y="151986"/>
                  <a:pt x="398917" y="157622"/>
                </a:cubicBezTo>
                <a:cubicBezTo>
                  <a:pt x="411621" y="163304"/>
                  <a:pt x="422200" y="173836"/>
                  <a:pt x="427605" y="187834"/>
                </a:cubicBezTo>
                <a:lnTo>
                  <a:pt x="439154" y="217861"/>
                </a:lnTo>
                <a:cubicBezTo>
                  <a:pt x="429361" y="192361"/>
                  <a:pt x="442111" y="163719"/>
                  <a:pt x="467611" y="153926"/>
                </a:cubicBezTo>
                <a:cubicBezTo>
                  <a:pt x="480361" y="149029"/>
                  <a:pt x="493897" y="149768"/>
                  <a:pt x="505492" y="154942"/>
                </a:cubicBezTo>
                <a:cubicBezTo>
                  <a:pt x="517041" y="160116"/>
                  <a:pt x="526650" y="169679"/>
                  <a:pt x="531547" y="182429"/>
                </a:cubicBezTo>
                <a:close/>
              </a:path>
            </a:pathLst>
          </a:custGeom>
          <a:solidFill>
            <a:srgbClr val="FFFFFF"/>
          </a:solidFill>
          <a:ln w="4620" cap="flat">
            <a:noFill/>
            <a:prstDash val="solid"/>
            <a:miter/>
          </a:ln>
        </p:spPr>
        <p:txBody>
          <a:bodyPr/>
          <a:lstStyle/>
          <a:p>
            <a:endParaRPr lang="en-IN"/>
          </a:p>
        </p:txBody>
      </p:sp>
      <p:sp>
        <p:nvSpPr>
          <p:cNvPr id="14" name="Freeform: Shape 13">
            <a:extLst>
              <a:ext uri="{FF2B5EF4-FFF2-40B4-BE49-F238E27FC236}">
                <a16:creationId xmlns:a16="http://schemas.microsoft.com/office/drawing/2014/main" id="{481E58AA-6A0F-61D9-7951-70A74A58AC83}"/>
              </a:ext>
            </a:extLst>
          </p:cNvPr>
          <p:cNvSpPr/>
          <p:nvPr/>
        </p:nvSpPr>
        <p:spPr>
          <a:xfrm>
            <a:off x="10505188" y="2464532"/>
            <a:ext cx="659535" cy="711867"/>
          </a:xfrm>
          <a:custGeom>
            <a:avLst/>
            <a:gdLst>
              <a:gd name="csX0" fmla="*/ 533074 w 659535"/>
              <a:gd name="csY0" fmla="*/ 156706 h 711867"/>
              <a:gd name="csX1" fmla="*/ 480086 w 659535"/>
              <a:gd name="csY1" fmla="*/ 155320 h 711867"/>
              <a:gd name="csX2" fmla="*/ 450844 w 659535"/>
              <a:gd name="csY2" fmla="*/ 176709 h 711867"/>
              <a:gd name="csX3" fmla="*/ 426591 w 659535"/>
              <a:gd name="csY3" fmla="*/ 159385 h 711867"/>
              <a:gd name="csX4" fmla="*/ 369816 w 659535"/>
              <a:gd name="csY4" fmla="*/ 157907 h 711867"/>
              <a:gd name="csX5" fmla="*/ 337201 w 659535"/>
              <a:gd name="csY5" fmla="*/ 182483 h 711867"/>
              <a:gd name="csX6" fmla="*/ 311655 w 659535"/>
              <a:gd name="csY6" fmla="*/ 163774 h 711867"/>
              <a:gd name="csX7" fmla="*/ 254880 w 659535"/>
              <a:gd name="csY7" fmla="*/ 162296 h 711867"/>
              <a:gd name="csX8" fmla="*/ 225637 w 659535"/>
              <a:gd name="csY8" fmla="*/ 182714 h 711867"/>
              <a:gd name="csX9" fmla="*/ 173805 w 659535"/>
              <a:gd name="csY9" fmla="*/ 47637 h 711867"/>
              <a:gd name="csX10" fmla="*/ 134723 w 659535"/>
              <a:gd name="csY10" fmla="*/ 6430 h 711867"/>
              <a:gd name="csX11" fmla="*/ 73144 w 659535"/>
              <a:gd name="csY11" fmla="*/ 6984 h 711867"/>
              <a:gd name="csX12" fmla="*/ 35817 w 659535"/>
              <a:gd name="csY12" fmla="*/ 102379 h 711867"/>
              <a:gd name="csX13" fmla="*/ 152555 w 659535"/>
              <a:gd name="csY13" fmla="*/ 406535 h 711867"/>
              <a:gd name="csX14" fmla="*/ 119940 w 659535"/>
              <a:gd name="csY14" fmla="*/ 381035 h 711867"/>
              <a:gd name="csX15" fmla="*/ 47505 w 659535"/>
              <a:gd name="csY15" fmla="*/ 370225 h 711867"/>
              <a:gd name="csX16" fmla="*/ 15676 w 659535"/>
              <a:gd name="csY16" fmla="*/ 393785 h 711867"/>
              <a:gd name="csX17" fmla="*/ 28518 w 659535"/>
              <a:gd name="csY17" fmla="*/ 498004 h 711867"/>
              <a:gd name="csX18" fmla="*/ 243330 w 659535"/>
              <a:gd name="csY18" fmla="*/ 665835 h 711867"/>
              <a:gd name="csX19" fmla="*/ 455418 w 659535"/>
              <a:gd name="csY19" fmla="*/ 697525 h 711867"/>
              <a:gd name="csX20" fmla="*/ 519815 w 659535"/>
              <a:gd name="csY20" fmla="*/ 672810 h 711867"/>
              <a:gd name="csX21" fmla="*/ 645053 w 659535"/>
              <a:gd name="csY21" fmla="*/ 391521 h 711867"/>
              <a:gd name="csX22" fmla="*/ 569661 w 659535"/>
              <a:gd name="csY22" fmla="*/ 195187 h 711867"/>
              <a:gd name="csX23" fmla="*/ 533166 w 659535"/>
              <a:gd name="csY23" fmla="*/ 156706 h 711867"/>
              <a:gd name="csX24" fmla="*/ 608004 w 659535"/>
              <a:gd name="csY24" fmla="*/ 405704 h 711867"/>
              <a:gd name="csX25" fmla="*/ 505540 w 659535"/>
              <a:gd name="csY25" fmla="*/ 635853 h 711867"/>
              <a:gd name="csX26" fmla="*/ 441143 w 659535"/>
              <a:gd name="csY26" fmla="*/ 660568 h 711867"/>
              <a:gd name="csX27" fmla="*/ 267630 w 659535"/>
              <a:gd name="csY27" fmla="*/ 634652 h 711867"/>
              <a:gd name="csX28" fmla="*/ 52817 w 659535"/>
              <a:gd name="csY28" fmla="*/ 466821 h 711867"/>
              <a:gd name="csX29" fmla="*/ 46858 w 659535"/>
              <a:gd name="csY29" fmla="*/ 418131 h 711867"/>
              <a:gd name="csX30" fmla="*/ 61641 w 659535"/>
              <a:gd name="csY30" fmla="*/ 407182 h 711867"/>
              <a:gd name="csX31" fmla="*/ 95502 w 659535"/>
              <a:gd name="csY31" fmla="*/ 412217 h 711867"/>
              <a:gd name="csX32" fmla="*/ 184384 w 659535"/>
              <a:gd name="csY32" fmla="*/ 481650 h 711867"/>
              <a:gd name="csX33" fmla="*/ 208360 w 659535"/>
              <a:gd name="csY33" fmla="*/ 481974 h 711867"/>
              <a:gd name="csX34" fmla="*/ 215058 w 659535"/>
              <a:gd name="csY34" fmla="*/ 458968 h 711867"/>
              <a:gd name="csX35" fmla="*/ 72728 w 659535"/>
              <a:gd name="csY35" fmla="*/ 88197 h 711867"/>
              <a:gd name="csX36" fmla="*/ 89774 w 659535"/>
              <a:gd name="csY36" fmla="*/ 42878 h 711867"/>
              <a:gd name="csX37" fmla="*/ 118601 w 659535"/>
              <a:gd name="csY37" fmla="*/ 42601 h 711867"/>
              <a:gd name="csX38" fmla="*/ 136848 w 659535"/>
              <a:gd name="csY38" fmla="*/ 61865 h 711867"/>
              <a:gd name="csX39" fmla="*/ 212241 w 659535"/>
              <a:gd name="csY39" fmla="*/ 258199 h 711867"/>
              <a:gd name="csX40" fmla="*/ 251276 w 659535"/>
              <a:gd name="csY40" fmla="*/ 359831 h 711867"/>
              <a:gd name="csX41" fmla="*/ 276869 w 659535"/>
              <a:gd name="csY41" fmla="*/ 371195 h 711867"/>
              <a:gd name="csX42" fmla="*/ 288233 w 659535"/>
              <a:gd name="csY42" fmla="*/ 345602 h 711867"/>
              <a:gd name="csX43" fmla="*/ 249198 w 659535"/>
              <a:gd name="csY43" fmla="*/ 243971 h 711867"/>
              <a:gd name="csX44" fmla="*/ 269108 w 659535"/>
              <a:gd name="csY44" fmla="*/ 199206 h 711867"/>
              <a:gd name="csX45" fmla="*/ 295625 w 659535"/>
              <a:gd name="csY45" fmla="*/ 199899 h 711867"/>
              <a:gd name="csX46" fmla="*/ 313872 w 659535"/>
              <a:gd name="csY46" fmla="*/ 219163 h 711867"/>
              <a:gd name="csX47" fmla="*/ 327177 w 659535"/>
              <a:gd name="csY47" fmla="*/ 253810 h 711867"/>
              <a:gd name="csX48" fmla="*/ 361732 w 659535"/>
              <a:gd name="csY48" fmla="*/ 343893 h 711867"/>
              <a:gd name="csX49" fmla="*/ 387324 w 659535"/>
              <a:gd name="csY49" fmla="*/ 355257 h 711867"/>
              <a:gd name="csX50" fmla="*/ 387324 w 659535"/>
              <a:gd name="csY50" fmla="*/ 355257 h 711867"/>
              <a:gd name="csX51" fmla="*/ 398689 w 659535"/>
              <a:gd name="csY51" fmla="*/ 329665 h 711867"/>
              <a:gd name="csX52" fmla="*/ 364134 w 659535"/>
              <a:gd name="csY52" fmla="*/ 239582 h 711867"/>
              <a:gd name="csX53" fmla="*/ 384044 w 659535"/>
              <a:gd name="csY53" fmla="*/ 194818 h 711867"/>
              <a:gd name="csX54" fmla="*/ 410561 w 659535"/>
              <a:gd name="csY54" fmla="*/ 195511 h 711867"/>
              <a:gd name="csX55" fmla="*/ 428809 w 659535"/>
              <a:gd name="csY55" fmla="*/ 214775 h 711867"/>
              <a:gd name="csX56" fmla="*/ 440358 w 659535"/>
              <a:gd name="csY56" fmla="*/ 244802 h 711867"/>
              <a:gd name="csX57" fmla="*/ 472279 w 659535"/>
              <a:gd name="csY57" fmla="*/ 327955 h 711867"/>
              <a:gd name="csX58" fmla="*/ 497872 w 659535"/>
              <a:gd name="csY58" fmla="*/ 339320 h 711867"/>
              <a:gd name="csX59" fmla="*/ 509236 w 659535"/>
              <a:gd name="csY59" fmla="*/ 313727 h 711867"/>
              <a:gd name="csX60" fmla="*/ 477315 w 659535"/>
              <a:gd name="csY60" fmla="*/ 230574 h 711867"/>
              <a:gd name="csX61" fmla="*/ 494407 w 659535"/>
              <a:gd name="csY61" fmla="*/ 192231 h 711867"/>
              <a:gd name="csX62" fmla="*/ 517136 w 659535"/>
              <a:gd name="csY62" fmla="*/ 192831 h 711867"/>
              <a:gd name="csX63" fmla="*/ 532796 w 659535"/>
              <a:gd name="csY63" fmla="*/ 209323 h 711867"/>
              <a:gd name="csX64" fmla="*/ 608188 w 659535"/>
              <a:gd name="csY64" fmla="*/ 405658 h 71186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Lst>
            <a:rect l="l" t="t" r="r" b="b"/>
            <a:pathLst>
              <a:path w="659535" h="711867">
                <a:moveTo>
                  <a:pt x="533074" y="156706"/>
                </a:moveTo>
                <a:cubicBezTo>
                  <a:pt x="516166" y="149176"/>
                  <a:pt x="497317" y="148668"/>
                  <a:pt x="480086" y="155320"/>
                </a:cubicBezTo>
                <a:cubicBezTo>
                  <a:pt x="468168" y="159894"/>
                  <a:pt x="458282" y="167424"/>
                  <a:pt x="450844" y="176709"/>
                </a:cubicBezTo>
                <a:cubicBezTo>
                  <a:pt x="444099" y="169456"/>
                  <a:pt x="435876" y="163543"/>
                  <a:pt x="426591" y="159385"/>
                </a:cubicBezTo>
                <a:cubicBezTo>
                  <a:pt x="408482" y="151347"/>
                  <a:pt x="388294" y="150793"/>
                  <a:pt x="369816" y="157907"/>
                </a:cubicBezTo>
                <a:cubicBezTo>
                  <a:pt x="356373" y="163081"/>
                  <a:pt x="345286" y="171720"/>
                  <a:pt x="337201" y="182483"/>
                </a:cubicBezTo>
                <a:cubicBezTo>
                  <a:pt x="330226" y="174584"/>
                  <a:pt x="321587" y="168163"/>
                  <a:pt x="311655" y="163774"/>
                </a:cubicBezTo>
                <a:cubicBezTo>
                  <a:pt x="293546" y="155736"/>
                  <a:pt x="273358" y="155181"/>
                  <a:pt x="254880" y="162296"/>
                </a:cubicBezTo>
                <a:cubicBezTo>
                  <a:pt x="243192" y="166777"/>
                  <a:pt x="233306" y="173891"/>
                  <a:pt x="225637" y="182714"/>
                </a:cubicBezTo>
                <a:lnTo>
                  <a:pt x="173805" y="47637"/>
                </a:lnTo>
                <a:cubicBezTo>
                  <a:pt x="166691" y="29112"/>
                  <a:pt x="152832" y="14468"/>
                  <a:pt x="134723" y="6430"/>
                </a:cubicBezTo>
                <a:cubicBezTo>
                  <a:pt x="115136" y="-2302"/>
                  <a:pt x="92685" y="-2163"/>
                  <a:pt x="73144" y="6984"/>
                </a:cubicBezTo>
                <a:cubicBezTo>
                  <a:pt x="37942" y="23337"/>
                  <a:pt x="21588" y="65237"/>
                  <a:pt x="35817" y="102379"/>
                </a:cubicBezTo>
                <a:lnTo>
                  <a:pt x="152555" y="406535"/>
                </a:lnTo>
                <a:lnTo>
                  <a:pt x="119940" y="381035"/>
                </a:lnTo>
                <a:cubicBezTo>
                  <a:pt x="99522" y="365051"/>
                  <a:pt x="71804" y="360893"/>
                  <a:pt x="47505" y="370225"/>
                </a:cubicBezTo>
                <a:cubicBezTo>
                  <a:pt x="34893" y="375076"/>
                  <a:pt x="23898" y="383206"/>
                  <a:pt x="15676" y="393785"/>
                </a:cubicBezTo>
                <a:cubicBezTo>
                  <a:pt x="-9502" y="426030"/>
                  <a:pt x="-3727" y="472781"/>
                  <a:pt x="28518" y="498004"/>
                </a:cubicBezTo>
                <a:lnTo>
                  <a:pt x="243330" y="665835"/>
                </a:lnTo>
                <a:cubicBezTo>
                  <a:pt x="303201" y="712632"/>
                  <a:pt x="384460" y="724781"/>
                  <a:pt x="455418" y="697525"/>
                </a:cubicBezTo>
                <a:lnTo>
                  <a:pt x="519815" y="672810"/>
                </a:lnTo>
                <a:cubicBezTo>
                  <a:pt x="631887" y="629802"/>
                  <a:pt x="688108" y="503594"/>
                  <a:pt x="645053" y="391521"/>
                </a:cubicBezTo>
                <a:lnTo>
                  <a:pt x="569661" y="195187"/>
                </a:lnTo>
                <a:cubicBezTo>
                  <a:pt x="563055" y="177910"/>
                  <a:pt x="550074" y="164282"/>
                  <a:pt x="533166" y="156706"/>
                </a:cubicBezTo>
                <a:close/>
                <a:moveTo>
                  <a:pt x="608004" y="405704"/>
                </a:moveTo>
                <a:cubicBezTo>
                  <a:pt x="643205" y="497403"/>
                  <a:pt x="597240" y="600652"/>
                  <a:pt x="505540" y="635853"/>
                </a:cubicBezTo>
                <a:lnTo>
                  <a:pt x="441143" y="660568"/>
                </a:lnTo>
                <a:cubicBezTo>
                  <a:pt x="383120" y="682835"/>
                  <a:pt x="316598" y="672903"/>
                  <a:pt x="267630" y="634652"/>
                </a:cubicBezTo>
                <a:lnTo>
                  <a:pt x="52817" y="466821"/>
                </a:lnTo>
                <a:cubicBezTo>
                  <a:pt x="37757" y="455041"/>
                  <a:pt x="35078" y="433237"/>
                  <a:pt x="46858" y="418131"/>
                </a:cubicBezTo>
                <a:cubicBezTo>
                  <a:pt x="50646" y="413234"/>
                  <a:pt x="55774" y="409446"/>
                  <a:pt x="61641" y="407182"/>
                </a:cubicBezTo>
                <a:cubicBezTo>
                  <a:pt x="73190" y="402747"/>
                  <a:pt x="85801" y="404641"/>
                  <a:pt x="95502" y="412217"/>
                </a:cubicBezTo>
                <a:lnTo>
                  <a:pt x="184384" y="481650"/>
                </a:lnTo>
                <a:cubicBezTo>
                  <a:pt x="191406" y="487102"/>
                  <a:pt x="201200" y="487240"/>
                  <a:pt x="208360" y="481974"/>
                </a:cubicBezTo>
                <a:cubicBezTo>
                  <a:pt x="215520" y="476661"/>
                  <a:pt x="218246" y="467283"/>
                  <a:pt x="215058" y="458968"/>
                </a:cubicBezTo>
                <a:lnTo>
                  <a:pt x="72728" y="88197"/>
                </a:lnTo>
                <a:cubicBezTo>
                  <a:pt x="65891" y="70411"/>
                  <a:pt x="73375" y="50501"/>
                  <a:pt x="89774" y="42878"/>
                </a:cubicBezTo>
                <a:cubicBezTo>
                  <a:pt x="99106" y="38582"/>
                  <a:pt x="109315" y="38444"/>
                  <a:pt x="118601" y="42601"/>
                </a:cubicBezTo>
                <a:cubicBezTo>
                  <a:pt x="127055" y="46343"/>
                  <a:pt x="133522" y="53180"/>
                  <a:pt x="136848" y="61865"/>
                </a:cubicBezTo>
                <a:lnTo>
                  <a:pt x="212241" y="258199"/>
                </a:lnTo>
                <a:lnTo>
                  <a:pt x="251276" y="359831"/>
                </a:lnTo>
                <a:cubicBezTo>
                  <a:pt x="255203" y="370040"/>
                  <a:pt x="266660" y="375122"/>
                  <a:pt x="276869" y="371195"/>
                </a:cubicBezTo>
                <a:cubicBezTo>
                  <a:pt x="287078" y="367268"/>
                  <a:pt x="292160" y="355812"/>
                  <a:pt x="288233" y="345602"/>
                </a:cubicBezTo>
                <a:lnTo>
                  <a:pt x="249198" y="243971"/>
                </a:lnTo>
                <a:cubicBezTo>
                  <a:pt x="242360" y="226139"/>
                  <a:pt x="251276" y="206044"/>
                  <a:pt x="269108" y="199206"/>
                </a:cubicBezTo>
                <a:cubicBezTo>
                  <a:pt x="277747" y="195880"/>
                  <a:pt x="287171" y="196111"/>
                  <a:pt x="295625" y="199899"/>
                </a:cubicBezTo>
                <a:cubicBezTo>
                  <a:pt x="304079" y="203641"/>
                  <a:pt x="310546" y="210478"/>
                  <a:pt x="313872" y="219163"/>
                </a:cubicBezTo>
                <a:lnTo>
                  <a:pt x="327177" y="253810"/>
                </a:lnTo>
                <a:lnTo>
                  <a:pt x="361732" y="343893"/>
                </a:lnTo>
                <a:cubicBezTo>
                  <a:pt x="365658" y="354103"/>
                  <a:pt x="377115" y="359184"/>
                  <a:pt x="387324" y="355257"/>
                </a:cubicBezTo>
                <a:lnTo>
                  <a:pt x="387324" y="355257"/>
                </a:lnTo>
                <a:cubicBezTo>
                  <a:pt x="397534" y="351331"/>
                  <a:pt x="402615" y="339874"/>
                  <a:pt x="398689" y="329665"/>
                </a:cubicBezTo>
                <a:lnTo>
                  <a:pt x="364134" y="239582"/>
                </a:lnTo>
                <a:cubicBezTo>
                  <a:pt x="357297" y="221750"/>
                  <a:pt x="366213" y="201655"/>
                  <a:pt x="384044" y="194818"/>
                </a:cubicBezTo>
                <a:cubicBezTo>
                  <a:pt x="392683" y="191492"/>
                  <a:pt x="402107" y="191723"/>
                  <a:pt x="410561" y="195511"/>
                </a:cubicBezTo>
                <a:cubicBezTo>
                  <a:pt x="419015" y="199253"/>
                  <a:pt x="425482" y="206090"/>
                  <a:pt x="428809" y="214775"/>
                </a:cubicBezTo>
                <a:lnTo>
                  <a:pt x="440358" y="244802"/>
                </a:lnTo>
                <a:lnTo>
                  <a:pt x="472279" y="327955"/>
                </a:lnTo>
                <a:cubicBezTo>
                  <a:pt x="476206" y="338165"/>
                  <a:pt x="487663" y="343246"/>
                  <a:pt x="497872" y="339320"/>
                </a:cubicBezTo>
                <a:cubicBezTo>
                  <a:pt x="508081" y="335393"/>
                  <a:pt x="513163" y="323936"/>
                  <a:pt x="509236" y="313727"/>
                </a:cubicBezTo>
                <a:lnTo>
                  <a:pt x="477315" y="230574"/>
                </a:lnTo>
                <a:cubicBezTo>
                  <a:pt x="471448" y="215283"/>
                  <a:pt x="479116" y="198098"/>
                  <a:pt x="494407" y="192231"/>
                </a:cubicBezTo>
                <a:cubicBezTo>
                  <a:pt x="501799" y="189413"/>
                  <a:pt x="509883" y="189598"/>
                  <a:pt x="517136" y="192831"/>
                </a:cubicBezTo>
                <a:cubicBezTo>
                  <a:pt x="524389" y="196065"/>
                  <a:pt x="529932" y="201932"/>
                  <a:pt x="532796" y="209323"/>
                </a:cubicBezTo>
                <a:lnTo>
                  <a:pt x="608188" y="405658"/>
                </a:lnTo>
                <a:close/>
              </a:path>
            </a:pathLst>
          </a:custGeom>
          <a:solidFill>
            <a:srgbClr val="5D910D"/>
          </a:solidFill>
          <a:ln w="4620" cap="flat">
            <a:noFill/>
            <a:prstDash val="solid"/>
            <a:miter/>
          </a:ln>
        </p:spPr>
        <p:txBody>
          <a:bodyPr/>
          <a:lstStyle/>
          <a:p>
            <a:endParaRPr lang="en-IN"/>
          </a:p>
        </p:txBody>
      </p:sp>
      <p:sp>
        <p:nvSpPr>
          <p:cNvPr id="8" name="Table Box 1">
            <a:extLst>
              <a:ext uri="{FF2B5EF4-FFF2-40B4-BE49-F238E27FC236}">
                <a16:creationId xmlns:a16="http://schemas.microsoft.com/office/drawing/2014/main" id="{AE5CA279-650C-A402-F944-AB6F47F63BB0}"/>
              </a:ext>
            </a:extLst>
          </p:cNvPr>
          <p:cNvSpPr/>
          <p:nvPr/>
        </p:nvSpPr>
        <p:spPr>
          <a:xfrm>
            <a:off x="6462231" y="1866324"/>
            <a:ext cx="1297004" cy="239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GB" sz="1600">
                <a:solidFill>
                  <a:schemeClr val="bg1"/>
                </a:solidFill>
                <a:latin typeface="+mj-lt"/>
              </a:rPr>
              <a:t>MARS</a:t>
            </a:r>
          </a:p>
        </p:txBody>
      </p:sp>
      <p:sp>
        <p:nvSpPr>
          <p:cNvPr id="19" name="Rectangle: Rounded Corners 18">
            <a:extLst>
              <a:ext uri="{FF2B5EF4-FFF2-40B4-BE49-F238E27FC236}">
                <a16:creationId xmlns:a16="http://schemas.microsoft.com/office/drawing/2014/main" id="{C1E9CAE0-7363-F532-2790-F743C8F35FD8}"/>
              </a:ext>
            </a:extLst>
          </p:cNvPr>
          <p:cNvSpPr/>
          <p:nvPr/>
        </p:nvSpPr>
        <p:spPr>
          <a:xfrm>
            <a:off x="6864197" y="3282077"/>
            <a:ext cx="4790620" cy="855970"/>
          </a:xfrm>
          <a:prstGeom prst="roundRect">
            <a:avLst>
              <a:gd name="adj" fmla="val 12030"/>
            </a:avLst>
          </a:prstGeom>
          <a:solidFill>
            <a:srgbClr val="5D910D"/>
          </a:solidFill>
          <a:ln w="4620" cap="flat">
            <a:noFill/>
            <a:prstDash val="solid"/>
            <a:miter/>
          </a:ln>
        </p:spPr>
        <p:txBody>
          <a:bodyPr lIns="274320" tIns="274320" anchor="ctr"/>
          <a:lstStyle/>
          <a:p>
            <a:r>
              <a:rPr lang="en-GB" sz="1200">
                <a:solidFill>
                  <a:schemeClr val="bg1"/>
                </a:solidFill>
                <a:hlinkClick r:id="rId4">
                  <a:extLst>
                    <a:ext uri="{A12FA001-AC4F-418D-AE19-62706E023703}">
                      <ahyp:hlinkClr xmlns:ahyp="http://schemas.microsoft.com/office/drawing/2018/hyperlinkcolor" val="tx"/>
                    </a:ext>
                  </a:extLst>
                </a:hlinkClick>
              </a:rPr>
              <a:t>Our Climate Transition Action</a:t>
            </a:r>
            <a:br>
              <a:rPr lang="en-GB" sz="1200">
                <a:solidFill>
                  <a:schemeClr val="bg1"/>
                </a:solidFill>
                <a:hlinkClick r:id="rId4">
                  <a:extLst>
                    <a:ext uri="{A12FA001-AC4F-418D-AE19-62706E023703}">
                      <ahyp:hlinkClr xmlns:ahyp="http://schemas.microsoft.com/office/drawing/2018/hyperlinkcolor" val="tx"/>
                    </a:ext>
                  </a:extLst>
                </a:hlinkClick>
              </a:rPr>
            </a:br>
            <a:r>
              <a:rPr lang="en-GB" sz="1200">
                <a:solidFill>
                  <a:schemeClr val="bg1"/>
                </a:solidFill>
                <a:hlinkClick r:id="rId4">
                  <a:extLst>
                    <a:ext uri="{A12FA001-AC4F-418D-AE19-62706E023703}">
                      <ahyp:hlinkClr xmlns:ahyp="http://schemas.microsoft.com/office/drawing/2018/hyperlinkcolor" val="tx"/>
                    </a:ext>
                  </a:extLst>
                </a:hlinkClick>
              </a:rPr>
              <a:t>Plan | Unilever</a:t>
            </a:r>
            <a:endParaRPr lang="en-GB" sz="1200">
              <a:solidFill>
                <a:schemeClr val="bg1"/>
              </a:solidFill>
            </a:endParaRPr>
          </a:p>
        </p:txBody>
      </p:sp>
      <p:sp>
        <p:nvSpPr>
          <p:cNvPr id="22" name="Freeform: Shape 21">
            <a:extLst>
              <a:ext uri="{FF2B5EF4-FFF2-40B4-BE49-F238E27FC236}">
                <a16:creationId xmlns:a16="http://schemas.microsoft.com/office/drawing/2014/main" id="{88B8CEB0-D961-C8D7-104F-F484B09D7FCF}"/>
              </a:ext>
            </a:extLst>
          </p:cNvPr>
          <p:cNvSpPr/>
          <p:nvPr/>
        </p:nvSpPr>
        <p:spPr>
          <a:xfrm>
            <a:off x="11247255" y="3963515"/>
            <a:ext cx="620048" cy="672411"/>
          </a:xfrm>
          <a:custGeom>
            <a:avLst/>
            <a:gdLst>
              <a:gd name="csX0" fmla="*/ 531454 w 620048"/>
              <a:gd name="csY0" fmla="*/ 182475 h 672411"/>
              <a:gd name="csX1" fmla="*/ 606847 w 620048"/>
              <a:gd name="csY1" fmla="*/ 378809 h 672411"/>
              <a:gd name="csX2" fmla="*/ 492973 w 620048"/>
              <a:gd name="csY2" fmla="*/ 634552 h 672411"/>
              <a:gd name="csX3" fmla="*/ 428575 w 620048"/>
              <a:gd name="csY3" fmla="*/ 659267 h 672411"/>
              <a:gd name="csX4" fmla="*/ 235752 w 620048"/>
              <a:gd name="csY4" fmla="*/ 630440 h 672411"/>
              <a:gd name="csX5" fmla="*/ 20940 w 620048"/>
              <a:gd name="csY5" fmla="*/ 462609 h 672411"/>
              <a:gd name="csX6" fmla="*/ 11516 w 620048"/>
              <a:gd name="csY6" fmla="*/ 386201 h 672411"/>
              <a:gd name="csX7" fmla="*/ 34845 w 620048"/>
              <a:gd name="csY7" fmla="*/ 368923 h 672411"/>
              <a:gd name="csX8" fmla="*/ 87970 w 620048"/>
              <a:gd name="csY8" fmla="*/ 376823 h 672411"/>
              <a:gd name="csX9" fmla="*/ 176852 w 620048"/>
              <a:gd name="csY9" fmla="*/ 446256 h 672411"/>
              <a:gd name="csX10" fmla="*/ 34521 w 620048"/>
              <a:gd name="csY10" fmla="*/ 75485 h 672411"/>
              <a:gd name="csX11" fmla="*/ 61685 w 620048"/>
              <a:gd name="csY11" fmla="*/ 5128 h 672411"/>
              <a:gd name="csX12" fmla="*/ 106865 w 620048"/>
              <a:gd name="csY12" fmla="*/ 4712 h 672411"/>
              <a:gd name="csX13" fmla="*/ 135553 w 620048"/>
              <a:gd name="csY13" fmla="*/ 34924 h 672411"/>
              <a:gd name="csX14" fmla="*/ 210945 w 620048"/>
              <a:gd name="csY14" fmla="*/ 231258 h 672411"/>
              <a:gd name="csX15" fmla="*/ 242266 w 620048"/>
              <a:gd name="csY15" fmla="*/ 160948 h 672411"/>
              <a:gd name="csX16" fmla="*/ 283935 w 620048"/>
              <a:gd name="csY16" fmla="*/ 162010 h 672411"/>
              <a:gd name="csX17" fmla="*/ 312623 w 620048"/>
              <a:gd name="csY17" fmla="*/ 192223 h 672411"/>
              <a:gd name="csX18" fmla="*/ 325927 w 620048"/>
              <a:gd name="csY18" fmla="*/ 226870 h 672411"/>
              <a:gd name="csX19" fmla="*/ 357248 w 620048"/>
              <a:gd name="csY19" fmla="*/ 156559 h 672411"/>
              <a:gd name="csX20" fmla="*/ 398917 w 620048"/>
              <a:gd name="csY20" fmla="*/ 157622 h 672411"/>
              <a:gd name="csX21" fmla="*/ 427605 w 620048"/>
              <a:gd name="csY21" fmla="*/ 187834 h 672411"/>
              <a:gd name="csX22" fmla="*/ 439154 w 620048"/>
              <a:gd name="csY22" fmla="*/ 217861 h 672411"/>
              <a:gd name="csX23" fmla="*/ 467611 w 620048"/>
              <a:gd name="csY23" fmla="*/ 153926 h 672411"/>
              <a:gd name="csX24" fmla="*/ 505492 w 620048"/>
              <a:gd name="csY24" fmla="*/ 154942 h 672411"/>
              <a:gd name="csX25" fmla="*/ 531547 w 620048"/>
              <a:gd name="csY25" fmla="*/ 182429 h 67241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Lst>
            <a:rect l="l" t="t" r="r" b="b"/>
            <a:pathLst>
              <a:path w="620048" h="672411">
                <a:moveTo>
                  <a:pt x="531454" y="182475"/>
                </a:moveTo>
                <a:lnTo>
                  <a:pt x="606847" y="378809"/>
                </a:lnTo>
                <a:cubicBezTo>
                  <a:pt x="646021" y="480857"/>
                  <a:pt x="595067" y="595377"/>
                  <a:pt x="492973" y="634552"/>
                </a:cubicBezTo>
                <a:lnTo>
                  <a:pt x="428575" y="659267"/>
                </a:lnTo>
                <a:cubicBezTo>
                  <a:pt x="363716" y="684166"/>
                  <a:pt x="290541" y="673218"/>
                  <a:pt x="235752" y="630440"/>
                </a:cubicBezTo>
                <a:lnTo>
                  <a:pt x="20940" y="462609"/>
                </a:lnTo>
                <a:cubicBezTo>
                  <a:pt x="-2759" y="444085"/>
                  <a:pt x="-6963" y="409853"/>
                  <a:pt x="11516" y="386201"/>
                </a:cubicBezTo>
                <a:cubicBezTo>
                  <a:pt x="17798" y="378116"/>
                  <a:pt x="25975" y="372342"/>
                  <a:pt x="34845" y="368923"/>
                </a:cubicBezTo>
                <a:cubicBezTo>
                  <a:pt x="52122" y="362271"/>
                  <a:pt x="72356" y="364581"/>
                  <a:pt x="87970" y="376823"/>
                </a:cubicBezTo>
                <a:lnTo>
                  <a:pt x="176852" y="446256"/>
                </a:lnTo>
                <a:lnTo>
                  <a:pt x="34521" y="75485"/>
                </a:lnTo>
                <a:cubicBezTo>
                  <a:pt x="24173" y="48552"/>
                  <a:pt x="35538" y="17277"/>
                  <a:pt x="61685" y="5128"/>
                </a:cubicBezTo>
                <a:cubicBezTo>
                  <a:pt x="76745" y="-1848"/>
                  <a:pt x="93098" y="-1432"/>
                  <a:pt x="106865" y="4712"/>
                </a:cubicBezTo>
                <a:cubicBezTo>
                  <a:pt x="119569" y="10394"/>
                  <a:pt x="130147" y="20927"/>
                  <a:pt x="135553" y="34924"/>
                </a:cubicBezTo>
                <a:lnTo>
                  <a:pt x="210945" y="231258"/>
                </a:lnTo>
                <a:cubicBezTo>
                  <a:pt x="200181" y="203217"/>
                  <a:pt x="214225" y="171711"/>
                  <a:pt x="242266" y="160948"/>
                </a:cubicBezTo>
                <a:cubicBezTo>
                  <a:pt x="256309" y="155543"/>
                  <a:pt x="271185" y="156374"/>
                  <a:pt x="283935" y="162010"/>
                </a:cubicBezTo>
                <a:cubicBezTo>
                  <a:pt x="296639" y="167692"/>
                  <a:pt x="307218" y="178225"/>
                  <a:pt x="312623" y="192223"/>
                </a:cubicBezTo>
                <a:lnTo>
                  <a:pt x="325927" y="226870"/>
                </a:lnTo>
                <a:cubicBezTo>
                  <a:pt x="315163" y="198829"/>
                  <a:pt x="329207" y="167323"/>
                  <a:pt x="357248" y="156559"/>
                </a:cubicBezTo>
                <a:cubicBezTo>
                  <a:pt x="371292" y="151154"/>
                  <a:pt x="386167" y="151986"/>
                  <a:pt x="398917" y="157622"/>
                </a:cubicBezTo>
                <a:cubicBezTo>
                  <a:pt x="411621" y="163304"/>
                  <a:pt x="422200" y="173836"/>
                  <a:pt x="427605" y="187834"/>
                </a:cubicBezTo>
                <a:lnTo>
                  <a:pt x="439154" y="217861"/>
                </a:lnTo>
                <a:cubicBezTo>
                  <a:pt x="429361" y="192361"/>
                  <a:pt x="442111" y="163719"/>
                  <a:pt x="467611" y="153926"/>
                </a:cubicBezTo>
                <a:cubicBezTo>
                  <a:pt x="480361" y="149029"/>
                  <a:pt x="493897" y="149768"/>
                  <a:pt x="505492" y="154942"/>
                </a:cubicBezTo>
                <a:cubicBezTo>
                  <a:pt x="517041" y="160116"/>
                  <a:pt x="526650" y="169679"/>
                  <a:pt x="531547" y="182429"/>
                </a:cubicBezTo>
                <a:close/>
              </a:path>
            </a:pathLst>
          </a:custGeom>
          <a:solidFill>
            <a:srgbClr val="FFFFFF"/>
          </a:solidFill>
          <a:ln w="4620" cap="flat">
            <a:noFill/>
            <a:prstDash val="solid"/>
            <a:miter/>
          </a:ln>
        </p:spPr>
        <p:txBody>
          <a:bodyPr/>
          <a:lstStyle/>
          <a:p>
            <a:endParaRPr lang="en-IN"/>
          </a:p>
        </p:txBody>
      </p:sp>
      <p:sp>
        <p:nvSpPr>
          <p:cNvPr id="23" name="Freeform: Shape 22">
            <a:extLst>
              <a:ext uri="{FF2B5EF4-FFF2-40B4-BE49-F238E27FC236}">
                <a16:creationId xmlns:a16="http://schemas.microsoft.com/office/drawing/2014/main" id="{FC30F685-6579-1366-0BD6-E5FCAC096B65}"/>
              </a:ext>
            </a:extLst>
          </p:cNvPr>
          <p:cNvSpPr/>
          <p:nvPr/>
        </p:nvSpPr>
        <p:spPr>
          <a:xfrm>
            <a:off x="11227665" y="3943827"/>
            <a:ext cx="659535" cy="711867"/>
          </a:xfrm>
          <a:custGeom>
            <a:avLst/>
            <a:gdLst>
              <a:gd name="csX0" fmla="*/ 533074 w 659535"/>
              <a:gd name="csY0" fmla="*/ 156706 h 711867"/>
              <a:gd name="csX1" fmla="*/ 480086 w 659535"/>
              <a:gd name="csY1" fmla="*/ 155320 h 711867"/>
              <a:gd name="csX2" fmla="*/ 450844 w 659535"/>
              <a:gd name="csY2" fmla="*/ 176709 h 711867"/>
              <a:gd name="csX3" fmla="*/ 426591 w 659535"/>
              <a:gd name="csY3" fmla="*/ 159385 h 711867"/>
              <a:gd name="csX4" fmla="*/ 369816 w 659535"/>
              <a:gd name="csY4" fmla="*/ 157907 h 711867"/>
              <a:gd name="csX5" fmla="*/ 337201 w 659535"/>
              <a:gd name="csY5" fmla="*/ 182483 h 711867"/>
              <a:gd name="csX6" fmla="*/ 311655 w 659535"/>
              <a:gd name="csY6" fmla="*/ 163774 h 711867"/>
              <a:gd name="csX7" fmla="*/ 254880 w 659535"/>
              <a:gd name="csY7" fmla="*/ 162296 h 711867"/>
              <a:gd name="csX8" fmla="*/ 225637 w 659535"/>
              <a:gd name="csY8" fmla="*/ 182714 h 711867"/>
              <a:gd name="csX9" fmla="*/ 173805 w 659535"/>
              <a:gd name="csY9" fmla="*/ 47637 h 711867"/>
              <a:gd name="csX10" fmla="*/ 134723 w 659535"/>
              <a:gd name="csY10" fmla="*/ 6430 h 711867"/>
              <a:gd name="csX11" fmla="*/ 73144 w 659535"/>
              <a:gd name="csY11" fmla="*/ 6984 h 711867"/>
              <a:gd name="csX12" fmla="*/ 35817 w 659535"/>
              <a:gd name="csY12" fmla="*/ 102379 h 711867"/>
              <a:gd name="csX13" fmla="*/ 152555 w 659535"/>
              <a:gd name="csY13" fmla="*/ 406535 h 711867"/>
              <a:gd name="csX14" fmla="*/ 119940 w 659535"/>
              <a:gd name="csY14" fmla="*/ 381035 h 711867"/>
              <a:gd name="csX15" fmla="*/ 47505 w 659535"/>
              <a:gd name="csY15" fmla="*/ 370225 h 711867"/>
              <a:gd name="csX16" fmla="*/ 15676 w 659535"/>
              <a:gd name="csY16" fmla="*/ 393785 h 711867"/>
              <a:gd name="csX17" fmla="*/ 28518 w 659535"/>
              <a:gd name="csY17" fmla="*/ 498004 h 711867"/>
              <a:gd name="csX18" fmla="*/ 243330 w 659535"/>
              <a:gd name="csY18" fmla="*/ 665835 h 711867"/>
              <a:gd name="csX19" fmla="*/ 455418 w 659535"/>
              <a:gd name="csY19" fmla="*/ 697525 h 711867"/>
              <a:gd name="csX20" fmla="*/ 519815 w 659535"/>
              <a:gd name="csY20" fmla="*/ 672810 h 711867"/>
              <a:gd name="csX21" fmla="*/ 645053 w 659535"/>
              <a:gd name="csY21" fmla="*/ 391521 h 711867"/>
              <a:gd name="csX22" fmla="*/ 569661 w 659535"/>
              <a:gd name="csY22" fmla="*/ 195187 h 711867"/>
              <a:gd name="csX23" fmla="*/ 533166 w 659535"/>
              <a:gd name="csY23" fmla="*/ 156706 h 711867"/>
              <a:gd name="csX24" fmla="*/ 608004 w 659535"/>
              <a:gd name="csY24" fmla="*/ 405704 h 711867"/>
              <a:gd name="csX25" fmla="*/ 505540 w 659535"/>
              <a:gd name="csY25" fmla="*/ 635853 h 711867"/>
              <a:gd name="csX26" fmla="*/ 441143 w 659535"/>
              <a:gd name="csY26" fmla="*/ 660568 h 711867"/>
              <a:gd name="csX27" fmla="*/ 267630 w 659535"/>
              <a:gd name="csY27" fmla="*/ 634652 h 711867"/>
              <a:gd name="csX28" fmla="*/ 52817 w 659535"/>
              <a:gd name="csY28" fmla="*/ 466821 h 711867"/>
              <a:gd name="csX29" fmla="*/ 46858 w 659535"/>
              <a:gd name="csY29" fmla="*/ 418131 h 711867"/>
              <a:gd name="csX30" fmla="*/ 61641 w 659535"/>
              <a:gd name="csY30" fmla="*/ 407182 h 711867"/>
              <a:gd name="csX31" fmla="*/ 95502 w 659535"/>
              <a:gd name="csY31" fmla="*/ 412217 h 711867"/>
              <a:gd name="csX32" fmla="*/ 184384 w 659535"/>
              <a:gd name="csY32" fmla="*/ 481650 h 711867"/>
              <a:gd name="csX33" fmla="*/ 208360 w 659535"/>
              <a:gd name="csY33" fmla="*/ 481974 h 711867"/>
              <a:gd name="csX34" fmla="*/ 215058 w 659535"/>
              <a:gd name="csY34" fmla="*/ 458968 h 711867"/>
              <a:gd name="csX35" fmla="*/ 72728 w 659535"/>
              <a:gd name="csY35" fmla="*/ 88197 h 711867"/>
              <a:gd name="csX36" fmla="*/ 89774 w 659535"/>
              <a:gd name="csY36" fmla="*/ 42878 h 711867"/>
              <a:gd name="csX37" fmla="*/ 118601 w 659535"/>
              <a:gd name="csY37" fmla="*/ 42601 h 711867"/>
              <a:gd name="csX38" fmla="*/ 136848 w 659535"/>
              <a:gd name="csY38" fmla="*/ 61865 h 711867"/>
              <a:gd name="csX39" fmla="*/ 212241 w 659535"/>
              <a:gd name="csY39" fmla="*/ 258199 h 711867"/>
              <a:gd name="csX40" fmla="*/ 251276 w 659535"/>
              <a:gd name="csY40" fmla="*/ 359831 h 711867"/>
              <a:gd name="csX41" fmla="*/ 276869 w 659535"/>
              <a:gd name="csY41" fmla="*/ 371195 h 711867"/>
              <a:gd name="csX42" fmla="*/ 288233 w 659535"/>
              <a:gd name="csY42" fmla="*/ 345602 h 711867"/>
              <a:gd name="csX43" fmla="*/ 249198 w 659535"/>
              <a:gd name="csY43" fmla="*/ 243971 h 711867"/>
              <a:gd name="csX44" fmla="*/ 269108 w 659535"/>
              <a:gd name="csY44" fmla="*/ 199206 h 711867"/>
              <a:gd name="csX45" fmla="*/ 295625 w 659535"/>
              <a:gd name="csY45" fmla="*/ 199899 h 711867"/>
              <a:gd name="csX46" fmla="*/ 313872 w 659535"/>
              <a:gd name="csY46" fmla="*/ 219163 h 711867"/>
              <a:gd name="csX47" fmla="*/ 327177 w 659535"/>
              <a:gd name="csY47" fmla="*/ 253810 h 711867"/>
              <a:gd name="csX48" fmla="*/ 361732 w 659535"/>
              <a:gd name="csY48" fmla="*/ 343893 h 711867"/>
              <a:gd name="csX49" fmla="*/ 387324 w 659535"/>
              <a:gd name="csY49" fmla="*/ 355257 h 711867"/>
              <a:gd name="csX50" fmla="*/ 387324 w 659535"/>
              <a:gd name="csY50" fmla="*/ 355257 h 711867"/>
              <a:gd name="csX51" fmla="*/ 398689 w 659535"/>
              <a:gd name="csY51" fmla="*/ 329665 h 711867"/>
              <a:gd name="csX52" fmla="*/ 364134 w 659535"/>
              <a:gd name="csY52" fmla="*/ 239582 h 711867"/>
              <a:gd name="csX53" fmla="*/ 384044 w 659535"/>
              <a:gd name="csY53" fmla="*/ 194818 h 711867"/>
              <a:gd name="csX54" fmla="*/ 410561 w 659535"/>
              <a:gd name="csY54" fmla="*/ 195511 h 711867"/>
              <a:gd name="csX55" fmla="*/ 428809 w 659535"/>
              <a:gd name="csY55" fmla="*/ 214775 h 711867"/>
              <a:gd name="csX56" fmla="*/ 440358 w 659535"/>
              <a:gd name="csY56" fmla="*/ 244802 h 711867"/>
              <a:gd name="csX57" fmla="*/ 472279 w 659535"/>
              <a:gd name="csY57" fmla="*/ 327955 h 711867"/>
              <a:gd name="csX58" fmla="*/ 497872 w 659535"/>
              <a:gd name="csY58" fmla="*/ 339320 h 711867"/>
              <a:gd name="csX59" fmla="*/ 509236 w 659535"/>
              <a:gd name="csY59" fmla="*/ 313727 h 711867"/>
              <a:gd name="csX60" fmla="*/ 477315 w 659535"/>
              <a:gd name="csY60" fmla="*/ 230574 h 711867"/>
              <a:gd name="csX61" fmla="*/ 494407 w 659535"/>
              <a:gd name="csY61" fmla="*/ 192231 h 711867"/>
              <a:gd name="csX62" fmla="*/ 517136 w 659535"/>
              <a:gd name="csY62" fmla="*/ 192831 h 711867"/>
              <a:gd name="csX63" fmla="*/ 532796 w 659535"/>
              <a:gd name="csY63" fmla="*/ 209323 h 711867"/>
              <a:gd name="csX64" fmla="*/ 608188 w 659535"/>
              <a:gd name="csY64" fmla="*/ 405658 h 71186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Lst>
            <a:rect l="l" t="t" r="r" b="b"/>
            <a:pathLst>
              <a:path w="659535" h="711867">
                <a:moveTo>
                  <a:pt x="533074" y="156706"/>
                </a:moveTo>
                <a:cubicBezTo>
                  <a:pt x="516166" y="149176"/>
                  <a:pt x="497317" y="148668"/>
                  <a:pt x="480086" y="155320"/>
                </a:cubicBezTo>
                <a:cubicBezTo>
                  <a:pt x="468168" y="159894"/>
                  <a:pt x="458282" y="167424"/>
                  <a:pt x="450844" y="176709"/>
                </a:cubicBezTo>
                <a:cubicBezTo>
                  <a:pt x="444099" y="169456"/>
                  <a:pt x="435876" y="163543"/>
                  <a:pt x="426591" y="159385"/>
                </a:cubicBezTo>
                <a:cubicBezTo>
                  <a:pt x="408482" y="151347"/>
                  <a:pt x="388294" y="150793"/>
                  <a:pt x="369816" y="157907"/>
                </a:cubicBezTo>
                <a:cubicBezTo>
                  <a:pt x="356373" y="163081"/>
                  <a:pt x="345286" y="171720"/>
                  <a:pt x="337201" y="182483"/>
                </a:cubicBezTo>
                <a:cubicBezTo>
                  <a:pt x="330226" y="174584"/>
                  <a:pt x="321587" y="168163"/>
                  <a:pt x="311655" y="163774"/>
                </a:cubicBezTo>
                <a:cubicBezTo>
                  <a:pt x="293546" y="155736"/>
                  <a:pt x="273358" y="155181"/>
                  <a:pt x="254880" y="162296"/>
                </a:cubicBezTo>
                <a:cubicBezTo>
                  <a:pt x="243192" y="166777"/>
                  <a:pt x="233306" y="173891"/>
                  <a:pt x="225637" y="182714"/>
                </a:cubicBezTo>
                <a:lnTo>
                  <a:pt x="173805" y="47637"/>
                </a:lnTo>
                <a:cubicBezTo>
                  <a:pt x="166691" y="29112"/>
                  <a:pt x="152832" y="14468"/>
                  <a:pt x="134723" y="6430"/>
                </a:cubicBezTo>
                <a:cubicBezTo>
                  <a:pt x="115136" y="-2302"/>
                  <a:pt x="92685" y="-2163"/>
                  <a:pt x="73144" y="6984"/>
                </a:cubicBezTo>
                <a:cubicBezTo>
                  <a:pt x="37942" y="23337"/>
                  <a:pt x="21588" y="65237"/>
                  <a:pt x="35817" y="102379"/>
                </a:cubicBezTo>
                <a:lnTo>
                  <a:pt x="152555" y="406535"/>
                </a:lnTo>
                <a:lnTo>
                  <a:pt x="119940" y="381035"/>
                </a:lnTo>
                <a:cubicBezTo>
                  <a:pt x="99522" y="365051"/>
                  <a:pt x="71804" y="360893"/>
                  <a:pt x="47505" y="370225"/>
                </a:cubicBezTo>
                <a:cubicBezTo>
                  <a:pt x="34893" y="375076"/>
                  <a:pt x="23898" y="383206"/>
                  <a:pt x="15676" y="393785"/>
                </a:cubicBezTo>
                <a:cubicBezTo>
                  <a:pt x="-9502" y="426030"/>
                  <a:pt x="-3727" y="472781"/>
                  <a:pt x="28518" y="498004"/>
                </a:cubicBezTo>
                <a:lnTo>
                  <a:pt x="243330" y="665835"/>
                </a:lnTo>
                <a:cubicBezTo>
                  <a:pt x="303201" y="712632"/>
                  <a:pt x="384460" y="724781"/>
                  <a:pt x="455418" y="697525"/>
                </a:cubicBezTo>
                <a:lnTo>
                  <a:pt x="519815" y="672810"/>
                </a:lnTo>
                <a:cubicBezTo>
                  <a:pt x="631887" y="629802"/>
                  <a:pt x="688108" y="503594"/>
                  <a:pt x="645053" y="391521"/>
                </a:cubicBezTo>
                <a:lnTo>
                  <a:pt x="569661" y="195187"/>
                </a:lnTo>
                <a:cubicBezTo>
                  <a:pt x="563055" y="177910"/>
                  <a:pt x="550074" y="164282"/>
                  <a:pt x="533166" y="156706"/>
                </a:cubicBezTo>
                <a:close/>
                <a:moveTo>
                  <a:pt x="608004" y="405704"/>
                </a:moveTo>
                <a:cubicBezTo>
                  <a:pt x="643205" y="497403"/>
                  <a:pt x="597240" y="600652"/>
                  <a:pt x="505540" y="635853"/>
                </a:cubicBezTo>
                <a:lnTo>
                  <a:pt x="441143" y="660568"/>
                </a:lnTo>
                <a:cubicBezTo>
                  <a:pt x="383120" y="682835"/>
                  <a:pt x="316598" y="672903"/>
                  <a:pt x="267630" y="634652"/>
                </a:cubicBezTo>
                <a:lnTo>
                  <a:pt x="52817" y="466821"/>
                </a:lnTo>
                <a:cubicBezTo>
                  <a:pt x="37757" y="455041"/>
                  <a:pt x="35078" y="433237"/>
                  <a:pt x="46858" y="418131"/>
                </a:cubicBezTo>
                <a:cubicBezTo>
                  <a:pt x="50646" y="413234"/>
                  <a:pt x="55774" y="409446"/>
                  <a:pt x="61641" y="407182"/>
                </a:cubicBezTo>
                <a:cubicBezTo>
                  <a:pt x="73190" y="402747"/>
                  <a:pt x="85801" y="404641"/>
                  <a:pt x="95502" y="412217"/>
                </a:cubicBezTo>
                <a:lnTo>
                  <a:pt x="184384" y="481650"/>
                </a:lnTo>
                <a:cubicBezTo>
                  <a:pt x="191406" y="487102"/>
                  <a:pt x="201200" y="487240"/>
                  <a:pt x="208360" y="481974"/>
                </a:cubicBezTo>
                <a:cubicBezTo>
                  <a:pt x="215520" y="476661"/>
                  <a:pt x="218246" y="467283"/>
                  <a:pt x="215058" y="458968"/>
                </a:cubicBezTo>
                <a:lnTo>
                  <a:pt x="72728" y="88197"/>
                </a:lnTo>
                <a:cubicBezTo>
                  <a:pt x="65891" y="70411"/>
                  <a:pt x="73375" y="50501"/>
                  <a:pt x="89774" y="42878"/>
                </a:cubicBezTo>
                <a:cubicBezTo>
                  <a:pt x="99106" y="38582"/>
                  <a:pt x="109315" y="38444"/>
                  <a:pt x="118601" y="42601"/>
                </a:cubicBezTo>
                <a:cubicBezTo>
                  <a:pt x="127055" y="46343"/>
                  <a:pt x="133522" y="53180"/>
                  <a:pt x="136848" y="61865"/>
                </a:cubicBezTo>
                <a:lnTo>
                  <a:pt x="212241" y="258199"/>
                </a:lnTo>
                <a:lnTo>
                  <a:pt x="251276" y="359831"/>
                </a:lnTo>
                <a:cubicBezTo>
                  <a:pt x="255203" y="370040"/>
                  <a:pt x="266660" y="375122"/>
                  <a:pt x="276869" y="371195"/>
                </a:cubicBezTo>
                <a:cubicBezTo>
                  <a:pt x="287078" y="367268"/>
                  <a:pt x="292160" y="355812"/>
                  <a:pt x="288233" y="345602"/>
                </a:cubicBezTo>
                <a:lnTo>
                  <a:pt x="249198" y="243971"/>
                </a:lnTo>
                <a:cubicBezTo>
                  <a:pt x="242360" y="226139"/>
                  <a:pt x="251276" y="206044"/>
                  <a:pt x="269108" y="199206"/>
                </a:cubicBezTo>
                <a:cubicBezTo>
                  <a:pt x="277747" y="195880"/>
                  <a:pt x="287171" y="196111"/>
                  <a:pt x="295625" y="199899"/>
                </a:cubicBezTo>
                <a:cubicBezTo>
                  <a:pt x="304079" y="203641"/>
                  <a:pt x="310546" y="210478"/>
                  <a:pt x="313872" y="219163"/>
                </a:cubicBezTo>
                <a:lnTo>
                  <a:pt x="327177" y="253810"/>
                </a:lnTo>
                <a:lnTo>
                  <a:pt x="361732" y="343893"/>
                </a:lnTo>
                <a:cubicBezTo>
                  <a:pt x="365658" y="354103"/>
                  <a:pt x="377115" y="359184"/>
                  <a:pt x="387324" y="355257"/>
                </a:cubicBezTo>
                <a:lnTo>
                  <a:pt x="387324" y="355257"/>
                </a:lnTo>
                <a:cubicBezTo>
                  <a:pt x="397534" y="351331"/>
                  <a:pt x="402615" y="339874"/>
                  <a:pt x="398689" y="329665"/>
                </a:cubicBezTo>
                <a:lnTo>
                  <a:pt x="364134" y="239582"/>
                </a:lnTo>
                <a:cubicBezTo>
                  <a:pt x="357297" y="221750"/>
                  <a:pt x="366213" y="201655"/>
                  <a:pt x="384044" y="194818"/>
                </a:cubicBezTo>
                <a:cubicBezTo>
                  <a:pt x="392683" y="191492"/>
                  <a:pt x="402107" y="191723"/>
                  <a:pt x="410561" y="195511"/>
                </a:cubicBezTo>
                <a:cubicBezTo>
                  <a:pt x="419015" y="199253"/>
                  <a:pt x="425482" y="206090"/>
                  <a:pt x="428809" y="214775"/>
                </a:cubicBezTo>
                <a:lnTo>
                  <a:pt x="440358" y="244802"/>
                </a:lnTo>
                <a:lnTo>
                  <a:pt x="472279" y="327955"/>
                </a:lnTo>
                <a:cubicBezTo>
                  <a:pt x="476206" y="338165"/>
                  <a:pt x="487663" y="343246"/>
                  <a:pt x="497872" y="339320"/>
                </a:cubicBezTo>
                <a:cubicBezTo>
                  <a:pt x="508081" y="335393"/>
                  <a:pt x="513163" y="323936"/>
                  <a:pt x="509236" y="313727"/>
                </a:cubicBezTo>
                <a:lnTo>
                  <a:pt x="477315" y="230574"/>
                </a:lnTo>
                <a:cubicBezTo>
                  <a:pt x="471448" y="215283"/>
                  <a:pt x="479116" y="198098"/>
                  <a:pt x="494407" y="192231"/>
                </a:cubicBezTo>
                <a:cubicBezTo>
                  <a:pt x="501799" y="189413"/>
                  <a:pt x="509883" y="189598"/>
                  <a:pt x="517136" y="192831"/>
                </a:cubicBezTo>
                <a:cubicBezTo>
                  <a:pt x="524389" y="196065"/>
                  <a:pt x="529932" y="201932"/>
                  <a:pt x="532796" y="209323"/>
                </a:cubicBezTo>
                <a:lnTo>
                  <a:pt x="608188" y="405658"/>
                </a:lnTo>
                <a:close/>
              </a:path>
            </a:pathLst>
          </a:custGeom>
          <a:solidFill>
            <a:srgbClr val="2B660F"/>
          </a:solidFill>
          <a:ln w="4620" cap="flat">
            <a:noFill/>
            <a:prstDash val="solid"/>
            <a:miter/>
          </a:ln>
        </p:spPr>
        <p:txBody>
          <a:bodyPr/>
          <a:lstStyle/>
          <a:p>
            <a:endParaRPr lang="en-IN"/>
          </a:p>
        </p:txBody>
      </p:sp>
      <p:sp>
        <p:nvSpPr>
          <p:cNvPr id="21" name="Table Box 1">
            <a:extLst>
              <a:ext uri="{FF2B5EF4-FFF2-40B4-BE49-F238E27FC236}">
                <a16:creationId xmlns:a16="http://schemas.microsoft.com/office/drawing/2014/main" id="{2F59CD03-B7CD-32F4-19E0-0FFA0A784C60}"/>
              </a:ext>
            </a:extLst>
          </p:cNvPr>
          <p:cNvSpPr/>
          <p:nvPr/>
        </p:nvSpPr>
        <p:spPr>
          <a:xfrm>
            <a:off x="7184708" y="3345619"/>
            <a:ext cx="1297004" cy="239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GB" sz="1600">
                <a:solidFill>
                  <a:schemeClr val="bg1"/>
                </a:solidFill>
                <a:latin typeface="+mj-lt"/>
              </a:rPr>
              <a:t>UNILEVER</a:t>
            </a:r>
          </a:p>
        </p:txBody>
      </p:sp>
      <p:sp>
        <p:nvSpPr>
          <p:cNvPr id="26" name="Rectangle: Rounded Corners 25">
            <a:extLst>
              <a:ext uri="{FF2B5EF4-FFF2-40B4-BE49-F238E27FC236}">
                <a16:creationId xmlns:a16="http://schemas.microsoft.com/office/drawing/2014/main" id="{8196D018-7E62-BB93-C0CF-D0FD337320FD}"/>
              </a:ext>
            </a:extLst>
          </p:cNvPr>
          <p:cNvSpPr/>
          <p:nvPr/>
        </p:nvSpPr>
        <p:spPr>
          <a:xfrm>
            <a:off x="6141720" y="4761373"/>
            <a:ext cx="4790620" cy="855970"/>
          </a:xfrm>
          <a:prstGeom prst="roundRect">
            <a:avLst>
              <a:gd name="adj" fmla="val 12216"/>
            </a:avLst>
          </a:prstGeom>
          <a:solidFill>
            <a:srgbClr val="8DBE28"/>
          </a:solidFill>
          <a:ln w="4620" cap="flat">
            <a:noFill/>
            <a:prstDash val="solid"/>
            <a:miter/>
          </a:ln>
        </p:spPr>
        <p:txBody>
          <a:bodyPr lIns="274320" tIns="274320" anchor="ctr"/>
          <a:lstStyle/>
          <a:p>
            <a:r>
              <a:rPr lang="en-GB" sz="1200">
                <a:solidFill>
                  <a:schemeClr val="bg1"/>
                </a:solidFill>
                <a:hlinkClick r:id="rId5">
                  <a:extLst>
                    <a:ext uri="{A12FA001-AC4F-418D-AE19-62706E023703}">
                      <ahyp:hlinkClr xmlns:ahyp="http://schemas.microsoft.com/office/drawing/2018/hyperlinkcolor" val="tx"/>
                    </a:ext>
                  </a:extLst>
                </a:hlinkClick>
              </a:rPr>
              <a:t>Our Net Zero roadmap | Nestlé Global</a:t>
            </a:r>
            <a:br>
              <a:rPr lang="en-GB" sz="1200">
                <a:solidFill>
                  <a:schemeClr val="bg1"/>
                </a:solidFill>
                <a:hlinkClick r:id="rId5">
                  <a:extLst>
                    <a:ext uri="{A12FA001-AC4F-418D-AE19-62706E023703}">
                      <ahyp:hlinkClr xmlns:ahyp="http://schemas.microsoft.com/office/drawing/2018/hyperlinkcolor" val="tx"/>
                    </a:ext>
                  </a:extLst>
                </a:hlinkClick>
              </a:rPr>
            </a:br>
            <a:r>
              <a:rPr lang="en-GB" sz="1200">
                <a:solidFill>
                  <a:schemeClr val="bg1"/>
                </a:solidFill>
                <a:hlinkClick r:id="rId5">
                  <a:extLst>
                    <a:ext uri="{A12FA001-AC4F-418D-AE19-62706E023703}">
                      <ahyp:hlinkClr xmlns:ahyp="http://schemas.microsoft.com/office/drawing/2018/hyperlinkcolor" val="tx"/>
                    </a:ext>
                  </a:extLst>
                </a:hlinkClick>
              </a:rPr>
              <a:t>(nestle.com)</a:t>
            </a:r>
            <a:endParaRPr lang="en-GB" sz="1200">
              <a:solidFill>
                <a:schemeClr val="bg1"/>
              </a:solidFill>
            </a:endParaRPr>
          </a:p>
        </p:txBody>
      </p:sp>
      <p:sp>
        <p:nvSpPr>
          <p:cNvPr id="29" name="Freeform: Shape 28">
            <a:extLst>
              <a:ext uri="{FF2B5EF4-FFF2-40B4-BE49-F238E27FC236}">
                <a16:creationId xmlns:a16="http://schemas.microsoft.com/office/drawing/2014/main" id="{1D61B7C2-9815-3EEC-0A51-4D8371D725F0}"/>
              </a:ext>
            </a:extLst>
          </p:cNvPr>
          <p:cNvSpPr/>
          <p:nvPr/>
        </p:nvSpPr>
        <p:spPr>
          <a:xfrm>
            <a:off x="10524778" y="5442811"/>
            <a:ext cx="620048" cy="672411"/>
          </a:xfrm>
          <a:custGeom>
            <a:avLst/>
            <a:gdLst>
              <a:gd name="csX0" fmla="*/ 531454 w 620048"/>
              <a:gd name="csY0" fmla="*/ 182475 h 672411"/>
              <a:gd name="csX1" fmla="*/ 606847 w 620048"/>
              <a:gd name="csY1" fmla="*/ 378809 h 672411"/>
              <a:gd name="csX2" fmla="*/ 492973 w 620048"/>
              <a:gd name="csY2" fmla="*/ 634552 h 672411"/>
              <a:gd name="csX3" fmla="*/ 428575 w 620048"/>
              <a:gd name="csY3" fmla="*/ 659267 h 672411"/>
              <a:gd name="csX4" fmla="*/ 235752 w 620048"/>
              <a:gd name="csY4" fmla="*/ 630440 h 672411"/>
              <a:gd name="csX5" fmla="*/ 20940 w 620048"/>
              <a:gd name="csY5" fmla="*/ 462609 h 672411"/>
              <a:gd name="csX6" fmla="*/ 11516 w 620048"/>
              <a:gd name="csY6" fmla="*/ 386201 h 672411"/>
              <a:gd name="csX7" fmla="*/ 34845 w 620048"/>
              <a:gd name="csY7" fmla="*/ 368923 h 672411"/>
              <a:gd name="csX8" fmla="*/ 87970 w 620048"/>
              <a:gd name="csY8" fmla="*/ 376823 h 672411"/>
              <a:gd name="csX9" fmla="*/ 176852 w 620048"/>
              <a:gd name="csY9" fmla="*/ 446256 h 672411"/>
              <a:gd name="csX10" fmla="*/ 34521 w 620048"/>
              <a:gd name="csY10" fmla="*/ 75485 h 672411"/>
              <a:gd name="csX11" fmla="*/ 61685 w 620048"/>
              <a:gd name="csY11" fmla="*/ 5128 h 672411"/>
              <a:gd name="csX12" fmla="*/ 106865 w 620048"/>
              <a:gd name="csY12" fmla="*/ 4712 h 672411"/>
              <a:gd name="csX13" fmla="*/ 135553 w 620048"/>
              <a:gd name="csY13" fmla="*/ 34924 h 672411"/>
              <a:gd name="csX14" fmla="*/ 210945 w 620048"/>
              <a:gd name="csY14" fmla="*/ 231258 h 672411"/>
              <a:gd name="csX15" fmla="*/ 242266 w 620048"/>
              <a:gd name="csY15" fmla="*/ 160948 h 672411"/>
              <a:gd name="csX16" fmla="*/ 283935 w 620048"/>
              <a:gd name="csY16" fmla="*/ 162010 h 672411"/>
              <a:gd name="csX17" fmla="*/ 312623 w 620048"/>
              <a:gd name="csY17" fmla="*/ 192223 h 672411"/>
              <a:gd name="csX18" fmla="*/ 325927 w 620048"/>
              <a:gd name="csY18" fmla="*/ 226870 h 672411"/>
              <a:gd name="csX19" fmla="*/ 357248 w 620048"/>
              <a:gd name="csY19" fmla="*/ 156559 h 672411"/>
              <a:gd name="csX20" fmla="*/ 398917 w 620048"/>
              <a:gd name="csY20" fmla="*/ 157622 h 672411"/>
              <a:gd name="csX21" fmla="*/ 427605 w 620048"/>
              <a:gd name="csY21" fmla="*/ 187834 h 672411"/>
              <a:gd name="csX22" fmla="*/ 439154 w 620048"/>
              <a:gd name="csY22" fmla="*/ 217861 h 672411"/>
              <a:gd name="csX23" fmla="*/ 467611 w 620048"/>
              <a:gd name="csY23" fmla="*/ 153926 h 672411"/>
              <a:gd name="csX24" fmla="*/ 505492 w 620048"/>
              <a:gd name="csY24" fmla="*/ 154942 h 672411"/>
              <a:gd name="csX25" fmla="*/ 531547 w 620048"/>
              <a:gd name="csY25" fmla="*/ 182429 h 67241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Lst>
            <a:rect l="l" t="t" r="r" b="b"/>
            <a:pathLst>
              <a:path w="620048" h="672411">
                <a:moveTo>
                  <a:pt x="531454" y="182475"/>
                </a:moveTo>
                <a:lnTo>
                  <a:pt x="606847" y="378809"/>
                </a:lnTo>
                <a:cubicBezTo>
                  <a:pt x="646021" y="480857"/>
                  <a:pt x="595067" y="595377"/>
                  <a:pt x="492973" y="634552"/>
                </a:cubicBezTo>
                <a:lnTo>
                  <a:pt x="428575" y="659267"/>
                </a:lnTo>
                <a:cubicBezTo>
                  <a:pt x="363716" y="684166"/>
                  <a:pt x="290541" y="673218"/>
                  <a:pt x="235752" y="630440"/>
                </a:cubicBezTo>
                <a:lnTo>
                  <a:pt x="20940" y="462609"/>
                </a:lnTo>
                <a:cubicBezTo>
                  <a:pt x="-2759" y="444085"/>
                  <a:pt x="-6963" y="409853"/>
                  <a:pt x="11516" y="386201"/>
                </a:cubicBezTo>
                <a:cubicBezTo>
                  <a:pt x="17798" y="378116"/>
                  <a:pt x="25975" y="372342"/>
                  <a:pt x="34845" y="368923"/>
                </a:cubicBezTo>
                <a:cubicBezTo>
                  <a:pt x="52122" y="362271"/>
                  <a:pt x="72356" y="364581"/>
                  <a:pt x="87970" y="376823"/>
                </a:cubicBezTo>
                <a:lnTo>
                  <a:pt x="176852" y="446256"/>
                </a:lnTo>
                <a:lnTo>
                  <a:pt x="34521" y="75485"/>
                </a:lnTo>
                <a:cubicBezTo>
                  <a:pt x="24173" y="48552"/>
                  <a:pt x="35538" y="17277"/>
                  <a:pt x="61685" y="5128"/>
                </a:cubicBezTo>
                <a:cubicBezTo>
                  <a:pt x="76745" y="-1848"/>
                  <a:pt x="93098" y="-1432"/>
                  <a:pt x="106865" y="4712"/>
                </a:cubicBezTo>
                <a:cubicBezTo>
                  <a:pt x="119569" y="10394"/>
                  <a:pt x="130147" y="20927"/>
                  <a:pt x="135553" y="34924"/>
                </a:cubicBezTo>
                <a:lnTo>
                  <a:pt x="210945" y="231258"/>
                </a:lnTo>
                <a:cubicBezTo>
                  <a:pt x="200181" y="203217"/>
                  <a:pt x="214225" y="171711"/>
                  <a:pt x="242266" y="160948"/>
                </a:cubicBezTo>
                <a:cubicBezTo>
                  <a:pt x="256309" y="155543"/>
                  <a:pt x="271185" y="156374"/>
                  <a:pt x="283935" y="162010"/>
                </a:cubicBezTo>
                <a:cubicBezTo>
                  <a:pt x="296639" y="167692"/>
                  <a:pt x="307218" y="178225"/>
                  <a:pt x="312623" y="192223"/>
                </a:cubicBezTo>
                <a:lnTo>
                  <a:pt x="325927" y="226870"/>
                </a:lnTo>
                <a:cubicBezTo>
                  <a:pt x="315163" y="198829"/>
                  <a:pt x="329207" y="167323"/>
                  <a:pt x="357248" y="156559"/>
                </a:cubicBezTo>
                <a:cubicBezTo>
                  <a:pt x="371292" y="151154"/>
                  <a:pt x="386167" y="151986"/>
                  <a:pt x="398917" y="157622"/>
                </a:cubicBezTo>
                <a:cubicBezTo>
                  <a:pt x="411621" y="163304"/>
                  <a:pt x="422200" y="173836"/>
                  <a:pt x="427605" y="187834"/>
                </a:cubicBezTo>
                <a:lnTo>
                  <a:pt x="439154" y="217861"/>
                </a:lnTo>
                <a:cubicBezTo>
                  <a:pt x="429361" y="192361"/>
                  <a:pt x="442111" y="163719"/>
                  <a:pt x="467611" y="153926"/>
                </a:cubicBezTo>
                <a:cubicBezTo>
                  <a:pt x="480361" y="149029"/>
                  <a:pt x="493897" y="149768"/>
                  <a:pt x="505492" y="154942"/>
                </a:cubicBezTo>
                <a:cubicBezTo>
                  <a:pt x="517041" y="160116"/>
                  <a:pt x="526650" y="169679"/>
                  <a:pt x="531547" y="182429"/>
                </a:cubicBezTo>
                <a:close/>
              </a:path>
            </a:pathLst>
          </a:custGeom>
          <a:solidFill>
            <a:srgbClr val="FFFFFF"/>
          </a:solidFill>
          <a:ln w="4620" cap="flat">
            <a:noFill/>
            <a:prstDash val="solid"/>
            <a:miter/>
          </a:ln>
        </p:spPr>
        <p:txBody>
          <a:bodyPr/>
          <a:lstStyle/>
          <a:p>
            <a:endParaRPr lang="en-IN"/>
          </a:p>
        </p:txBody>
      </p:sp>
      <p:sp>
        <p:nvSpPr>
          <p:cNvPr id="30" name="Freeform: Shape 29">
            <a:extLst>
              <a:ext uri="{FF2B5EF4-FFF2-40B4-BE49-F238E27FC236}">
                <a16:creationId xmlns:a16="http://schemas.microsoft.com/office/drawing/2014/main" id="{A5DDEDE3-8D50-383C-7F8A-41277453CF6C}"/>
              </a:ext>
            </a:extLst>
          </p:cNvPr>
          <p:cNvSpPr/>
          <p:nvPr/>
        </p:nvSpPr>
        <p:spPr>
          <a:xfrm>
            <a:off x="10505188" y="5423123"/>
            <a:ext cx="659535" cy="711867"/>
          </a:xfrm>
          <a:custGeom>
            <a:avLst/>
            <a:gdLst>
              <a:gd name="csX0" fmla="*/ 533074 w 659535"/>
              <a:gd name="csY0" fmla="*/ 156706 h 711867"/>
              <a:gd name="csX1" fmla="*/ 480086 w 659535"/>
              <a:gd name="csY1" fmla="*/ 155320 h 711867"/>
              <a:gd name="csX2" fmla="*/ 450844 w 659535"/>
              <a:gd name="csY2" fmla="*/ 176709 h 711867"/>
              <a:gd name="csX3" fmla="*/ 426591 w 659535"/>
              <a:gd name="csY3" fmla="*/ 159385 h 711867"/>
              <a:gd name="csX4" fmla="*/ 369816 w 659535"/>
              <a:gd name="csY4" fmla="*/ 157907 h 711867"/>
              <a:gd name="csX5" fmla="*/ 337201 w 659535"/>
              <a:gd name="csY5" fmla="*/ 182483 h 711867"/>
              <a:gd name="csX6" fmla="*/ 311655 w 659535"/>
              <a:gd name="csY6" fmla="*/ 163774 h 711867"/>
              <a:gd name="csX7" fmla="*/ 254880 w 659535"/>
              <a:gd name="csY7" fmla="*/ 162296 h 711867"/>
              <a:gd name="csX8" fmla="*/ 225637 w 659535"/>
              <a:gd name="csY8" fmla="*/ 182714 h 711867"/>
              <a:gd name="csX9" fmla="*/ 173805 w 659535"/>
              <a:gd name="csY9" fmla="*/ 47637 h 711867"/>
              <a:gd name="csX10" fmla="*/ 134723 w 659535"/>
              <a:gd name="csY10" fmla="*/ 6430 h 711867"/>
              <a:gd name="csX11" fmla="*/ 73144 w 659535"/>
              <a:gd name="csY11" fmla="*/ 6984 h 711867"/>
              <a:gd name="csX12" fmla="*/ 35817 w 659535"/>
              <a:gd name="csY12" fmla="*/ 102379 h 711867"/>
              <a:gd name="csX13" fmla="*/ 152555 w 659535"/>
              <a:gd name="csY13" fmla="*/ 406535 h 711867"/>
              <a:gd name="csX14" fmla="*/ 119940 w 659535"/>
              <a:gd name="csY14" fmla="*/ 381035 h 711867"/>
              <a:gd name="csX15" fmla="*/ 47505 w 659535"/>
              <a:gd name="csY15" fmla="*/ 370225 h 711867"/>
              <a:gd name="csX16" fmla="*/ 15676 w 659535"/>
              <a:gd name="csY16" fmla="*/ 393785 h 711867"/>
              <a:gd name="csX17" fmla="*/ 28518 w 659535"/>
              <a:gd name="csY17" fmla="*/ 498004 h 711867"/>
              <a:gd name="csX18" fmla="*/ 243330 w 659535"/>
              <a:gd name="csY18" fmla="*/ 665835 h 711867"/>
              <a:gd name="csX19" fmla="*/ 455418 w 659535"/>
              <a:gd name="csY19" fmla="*/ 697525 h 711867"/>
              <a:gd name="csX20" fmla="*/ 519815 w 659535"/>
              <a:gd name="csY20" fmla="*/ 672810 h 711867"/>
              <a:gd name="csX21" fmla="*/ 645053 w 659535"/>
              <a:gd name="csY21" fmla="*/ 391521 h 711867"/>
              <a:gd name="csX22" fmla="*/ 569661 w 659535"/>
              <a:gd name="csY22" fmla="*/ 195187 h 711867"/>
              <a:gd name="csX23" fmla="*/ 533166 w 659535"/>
              <a:gd name="csY23" fmla="*/ 156706 h 711867"/>
              <a:gd name="csX24" fmla="*/ 608004 w 659535"/>
              <a:gd name="csY24" fmla="*/ 405704 h 711867"/>
              <a:gd name="csX25" fmla="*/ 505540 w 659535"/>
              <a:gd name="csY25" fmla="*/ 635853 h 711867"/>
              <a:gd name="csX26" fmla="*/ 441143 w 659535"/>
              <a:gd name="csY26" fmla="*/ 660568 h 711867"/>
              <a:gd name="csX27" fmla="*/ 267630 w 659535"/>
              <a:gd name="csY27" fmla="*/ 634652 h 711867"/>
              <a:gd name="csX28" fmla="*/ 52817 w 659535"/>
              <a:gd name="csY28" fmla="*/ 466821 h 711867"/>
              <a:gd name="csX29" fmla="*/ 46858 w 659535"/>
              <a:gd name="csY29" fmla="*/ 418131 h 711867"/>
              <a:gd name="csX30" fmla="*/ 61641 w 659535"/>
              <a:gd name="csY30" fmla="*/ 407182 h 711867"/>
              <a:gd name="csX31" fmla="*/ 95502 w 659535"/>
              <a:gd name="csY31" fmla="*/ 412217 h 711867"/>
              <a:gd name="csX32" fmla="*/ 184384 w 659535"/>
              <a:gd name="csY32" fmla="*/ 481650 h 711867"/>
              <a:gd name="csX33" fmla="*/ 208360 w 659535"/>
              <a:gd name="csY33" fmla="*/ 481974 h 711867"/>
              <a:gd name="csX34" fmla="*/ 215058 w 659535"/>
              <a:gd name="csY34" fmla="*/ 458968 h 711867"/>
              <a:gd name="csX35" fmla="*/ 72728 w 659535"/>
              <a:gd name="csY35" fmla="*/ 88197 h 711867"/>
              <a:gd name="csX36" fmla="*/ 89774 w 659535"/>
              <a:gd name="csY36" fmla="*/ 42878 h 711867"/>
              <a:gd name="csX37" fmla="*/ 118601 w 659535"/>
              <a:gd name="csY37" fmla="*/ 42601 h 711867"/>
              <a:gd name="csX38" fmla="*/ 136848 w 659535"/>
              <a:gd name="csY38" fmla="*/ 61865 h 711867"/>
              <a:gd name="csX39" fmla="*/ 212241 w 659535"/>
              <a:gd name="csY39" fmla="*/ 258199 h 711867"/>
              <a:gd name="csX40" fmla="*/ 251276 w 659535"/>
              <a:gd name="csY40" fmla="*/ 359831 h 711867"/>
              <a:gd name="csX41" fmla="*/ 276869 w 659535"/>
              <a:gd name="csY41" fmla="*/ 371195 h 711867"/>
              <a:gd name="csX42" fmla="*/ 288233 w 659535"/>
              <a:gd name="csY42" fmla="*/ 345602 h 711867"/>
              <a:gd name="csX43" fmla="*/ 249198 w 659535"/>
              <a:gd name="csY43" fmla="*/ 243971 h 711867"/>
              <a:gd name="csX44" fmla="*/ 269108 w 659535"/>
              <a:gd name="csY44" fmla="*/ 199206 h 711867"/>
              <a:gd name="csX45" fmla="*/ 295625 w 659535"/>
              <a:gd name="csY45" fmla="*/ 199899 h 711867"/>
              <a:gd name="csX46" fmla="*/ 313872 w 659535"/>
              <a:gd name="csY46" fmla="*/ 219163 h 711867"/>
              <a:gd name="csX47" fmla="*/ 327177 w 659535"/>
              <a:gd name="csY47" fmla="*/ 253810 h 711867"/>
              <a:gd name="csX48" fmla="*/ 361732 w 659535"/>
              <a:gd name="csY48" fmla="*/ 343893 h 711867"/>
              <a:gd name="csX49" fmla="*/ 387324 w 659535"/>
              <a:gd name="csY49" fmla="*/ 355257 h 711867"/>
              <a:gd name="csX50" fmla="*/ 387324 w 659535"/>
              <a:gd name="csY50" fmla="*/ 355257 h 711867"/>
              <a:gd name="csX51" fmla="*/ 398689 w 659535"/>
              <a:gd name="csY51" fmla="*/ 329665 h 711867"/>
              <a:gd name="csX52" fmla="*/ 364134 w 659535"/>
              <a:gd name="csY52" fmla="*/ 239582 h 711867"/>
              <a:gd name="csX53" fmla="*/ 384044 w 659535"/>
              <a:gd name="csY53" fmla="*/ 194818 h 711867"/>
              <a:gd name="csX54" fmla="*/ 410561 w 659535"/>
              <a:gd name="csY54" fmla="*/ 195511 h 711867"/>
              <a:gd name="csX55" fmla="*/ 428809 w 659535"/>
              <a:gd name="csY55" fmla="*/ 214775 h 711867"/>
              <a:gd name="csX56" fmla="*/ 440358 w 659535"/>
              <a:gd name="csY56" fmla="*/ 244802 h 711867"/>
              <a:gd name="csX57" fmla="*/ 472279 w 659535"/>
              <a:gd name="csY57" fmla="*/ 327955 h 711867"/>
              <a:gd name="csX58" fmla="*/ 497872 w 659535"/>
              <a:gd name="csY58" fmla="*/ 339320 h 711867"/>
              <a:gd name="csX59" fmla="*/ 509236 w 659535"/>
              <a:gd name="csY59" fmla="*/ 313727 h 711867"/>
              <a:gd name="csX60" fmla="*/ 477315 w 659535"/>
              <a:gd name="csY60" fmla="*/ 230574 h 711867"/>
              <a:gd name="csX61" fmla="*/ 494407 w 659535"/>
              <a:gd name="csY61" fmla="*/ 192231 h 711867"/>
              <a:gd name="csX62" fmla="*/ 517136 w 659535"/>
              <a:gd name="csY62" fmla="*/ 192831 h 711867"/>
              <a:gd name="csX63" fmla="*/ 532796 w 659535"/>
              <a:gd name="csY63" fmla="*/ 209323 h 711867"/>
              <a:gd name="csX64" fmla="*/ 608188 w 659535"/>
              <a:gd name="csY64" fmla="*/ 405658 h 71186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Lst>
            <a:rect l="l" t="t" r="r" b="b"/>
            <a:pathLst>
              <a:path w="659535" h="711867">
                <a:moveTo>
                  <a:pt x="533074" y="156706"/>
                </a:moveTo>
                <a:cubicBezTo>
                  <a:pt x="516166" y="149176"/>
                  <a:pt x="497317" y="148668"/>
                  <a:pt x="480086" y="155320"/>
                </a:cubicBezTo>
                <a:cubicBezTo>
                  <a:pt x="468168" y="159894"/>
                  <a:pt x="458282" y="167424"/>
                  <a:pt x="450844" y="176709"/>
                </a:cubicBezTo>
                <a:cubicBezTo>
                  <a:pt x="444099" y="169456"/>
                  <a:pt x="435876" y="163543"/>
                  <a:pt x="426591" y="159385"/>
                </a:cubicBezTo>
                <a:cubicBezTo>
                  <a:pt x="408482" y="151347"/>
                  <a:pt x="388294" y="150793"/>
                  <a:pt x="369816" y="157907"/>
                </a:cubicBezTo>
                <a:cubicBezTo>
                  <a:pt x="356373" y="163081"/>
                  <a:pt x="345286" y="171720"/>
                  <a:pt x="337201" y="182483"/>
                </a:cubicBezTo>
                <a:cubicBezTo>
                  <a:pt x="330226" y="174584"/>
                  <a:pt x="321587" y="168163"/>
                  <a:pt x="311655" y="163774"/>
                </a:cubicBezTo>
                <a:cubicBezTo>
                  <a:pt x="293546" y="155736"/>
                  <a:pt x="273358" y="155181"/>
                  <a:pt x="254880" y="162296"/>
                </a:cubicBezTo>
                <a:cubicBezTo>
                  <a:pt x="243192" y="166777"/>
                  <a:pt x="233306" y="173891"/>
                  <a:pt x="225637" y="182714"/>
                </a:cubicBezTo>
                <a:lnTo>
                  <a:pt x="173805" y="47637"/>
                </a:lnTo>
                <a:cubicBezTo>
                  <a:pt x="166691" y="29112"/>
                  <a:pt x="152832" y="14468"/>
                  <a:pt x="134723" y="6430"/>
                </a:cubicBezTo>
                <a:cubicBezTo>
                  <a:pt x="115136" y="-2302"/>
                  <a:pt x="92685" y="-2163"/>
                  <a:pt x="73144" y="6984"/>
                </a:cubicBezTo>
                <a:cubicBezTo>
                  <a:pt x="37942" y="23337"/>
                  <a:pt x="21588" y="65237"/>
                  <a:pt x="35817" y="102379"/>
                </a:cubicBezTo>
                <a:lnTo>
                  <a:pt x="152555" y="406535"/>
                </a:lnTo>
                <a:lnTo>
                  <a:pt x="119940" y="381035"/>
                </a:lnTo>
                <a:cubicBezTo>
                  <a:pt x="99522" y="365051"/>
                  <a:pt x="71804" y="360893"/>
                  <a:pt x="47505" y="370225"/>
                </a:cubicBezTo>
                <a:cubicBezTo>
                  <a:pt x="34893" y="375076"/>
                  <a:pt x="23898" y="383206"/>
                  <a:pt x="15676" y="393785"/>
                </a:cubicBezTo>
                <a:cubicBezTo>
                  <a:pt x="-9502" y="426030"/>
                  <a:pt x="-3727" y="472781"/>
                  <a:pt x="28518" y="498004"/>
                </a:cubicBezTo>
                <a:lnTo>
                  <a:pt x="243330" y="665835"/>
                </a:lnTo>
                <a:cubicBezTo>
                  <a:pt x="303201" y="712632"/>
                  <a:pt x="384460" y="724781"/>
                  <a:pt x="455418" y="697525"/>
                </a:cubicBezTo>
                <a:lnTo>
                  <a:pt x="519815" y="672810"/>
                </a:lnTo>
                <a:cubicBezTo>
                  <a:pt x="631887" y="629802"/>
                  <a:pt x="688108" y="503594"/>
                  <a:pt x="645053" y="391521"/>
                </a:cubicBezTo>
                <a:lnTo>
                  <a:pt x="569661" y="195187"/>
                </a:lnTo>
                <a:cubicBezTo>
                  <a:pt x="563055" y="177910"/>
                  <a:pt x="550074" y="164282"/>
                  <a:pt x="533166" y="156706"/>
                </a:cubicBezTo>
                <a:close/>
                <a:moveTo>
                  <a:pt x="608004" y="405704"/>
                </a:moveTo>
                <a:cubicBezTo>
                  <a:pt x="643205" y="497403"/>
                  <a:pt x="597240" y="600652"/>
                  <a:pt x="505540" y="635853"/>
                </a:cubicBezTo>
                <a:lnTo>
                  <a:pt x="441143" y="660568"/>
                </a:lnTo>
                <a:cubicBezTo>
                  <a:pt x="383120" y="682835"/>
                  <a:pt x="316598" y="672903"/>
                  <a:pt x="267630" y="634652"/>
                </a:cubicBezTo>
                <a:lnTo>
                  <a:pt x="52817" y="466821"/>
                </a:lnTo>
                <a:cubicBezTo>
                  <a:pt x="37757" y="455041"/>
                  <a:pt x="35078" y="433237"/>
                  <a:pt x="46858" y="418131"/>
                </a:cubicBezTo>
                <a:cubicBezTo>
                  <a:pt x="50646" y="413234"/>
                  <a:pt x="55774" y="409446"/>
                  <a:pt x="61641" y="407182"/>
                </a:cubicBezTo>
                <a:cubicBezTo>
                  <a:pt x="73190" y="402747"/>
                  <a:pt x="85801" y="404641"/>
                  <a:pt x="95502" y="412217"/>
                </a:cubicBezTo>
                <a:lnTo>
                  <a:pt x="184384" y="481650"/>
                </a:lnTo>
                <a:cubicBezTo>
                  <a:pt x="191406" y="487102"/>
                  <a:pt x="201200" y="487240"/>
                  <a:pt x="208360" y="481974"/>
                </a:cubicBezTo>
                <a:cubicBezTo>
                  <a:pt x="215520" y="476661"/>
                  <a:pt x="218246" y="467283"/>
                  <a:pt x="215058" y="458968"/>
                </a:cubicBezTo>
                <a:lnTo>
                  <a:pt x="72728" y="88197"/>
                </a:lnTo>
                <a:cubicBezTo>
                  <a:pt x="65891" y="70411"/>
                  <a:pt x="73375" y="50501"/>
                  <a:pt x="89774" y="42878"/>
                </a:cubicBezTo>
                <a:cubicBezTo>
                  <a:pt x="99106" y="38582"/>
                  <a:pt x="109315" y="38444"/>
                  <a:pt x="118601" y="42601"/>
                </a:cubicBezTo>
                <a:cubicBezTo>
                  <a:pt x="127055" y="46343"/>
                  <a:pt x="133522" y="53180"/>
                  <a:pt x="136848" y="61865"/>
                </a:cubicBezTo>
                <a:lnTo>
                  <a:pt x="212241" y="258199"/>
                </a:lnTo>
                <a:lnTo>
                  <a:pt x="251276" y="359831"/>
                </a:lnTo>
                <a:cubicBezTo>
                  <a:pt x="255203" y="370040"/>
                  <a:pt x="266660" y="375122"/>
                  <a:pt x="276869" y="371195"/>
                </a:cubicBezTo>
                <a:cubicBezTo>
                  <a:pt x="287078" y="367268"/>
                  <a:pt x="292160" y="355812"/>
                  <a:pt x="288233" y="345602"/>
                </a:cubicBezTo>
                <a:lnTo>
                  <a:pt x="249198" y="243971"/>
                </a:lnTo>
                <a:cubicBezTo>
                  <a:pt x="242360" y="226139"/>
                  <a:pt x="251276" y="206044"/>
                  <a:pt x="269108" y="199206"/>
                </a:cubicBezTo>
                <a:cubicBezTo>
                  <a:pt x="277747" y="195880"/>
                  <a:pt x="287171" y="196111"/>
                  <a:pt x="295625" y="199899"/>
                </a:cubicBezTo>
                <a:cubicBezTo>
                  <a:pt x="304079" y="203641"/>
                  <a:pt x="310546" y="210478"/>
                  <a:pt x="313872" y="219163"/>
                </a:cubicBezTo>
                <a:lnTo>
                  <a:pt x="327177" y="253810"/>
                </a:lnTo>
                <a:lnTo>
                  <a:pt x="361732" y="343893"/>
                </a:lnTo>
                <a:cubicBezTo>
                  <a:pt x="365658" y="354103"/>
                  <a:pt x="377115" y="359184"/>
                  <a:pt x="387324" y="355257"/>
                </a:cubicBezTo>
                <a:lnTo>
                  <a:pt x="387324" y="355257"/>
                </a:lnTo>
                <a:cubicBezTo>
                  <a:pt x="397534" y="351331"/>
                  <a:pt x="402615" y="339874"/>
                  <a:pt x="398689" y="329665"/>
                </a:cubicBezTo>
                <a:lnTo>
                  <a:pt x="364134" y="239582"/>
                </a:lnTo>
                <a:cubicBezTo>
                  <a:pt x="357297" y="221750"/>
                  <a:pt x="366213" y="201655"/>
                  <a:pt x="384044" y="194818"/>
                </a:cubicBezTo>
                <a:cubicBezTo>
                  <a:pt x="392683" y="191492"/>
                  <a:pt x="402107" y="191723"/>
                  <a:pt x="410561" y="195511"/>
                </a:cubicBezTo>
                <a:cubicBezTo>
                  <a:pt x="419015" y="199253"/>
                  <a:pt x="425482" y="206090"/>
                  <a:pt x="428809" y="214775"/>
                </a:cubicBezTo>
                <a:lnTo>
                  <a:pt x="440358" y="244802"/>
                </a:lnTo>
                <a:lnTo>
                  <a:pt x="472279" y="327955"/>
                </a:lnTo>
                <a:cubicBezTo>
                  <a:pt x="476206" y="338165"/>
                  <a:pt x="487663" y="343246"/>
                  <a:pt x="497872" y="339320"/>
                </a:cubicBezTo>
                <a:cubicBezTo>
                  <a:pt x="508081" y="335393"/>
                  <a:pt x="513163" y="323936"/>
                  <a:pt x="509236" y="313727"/>
                </a:cubicBezTo>
                <a:lnTo>
                  <a:pt x="477315" y="230574"/>
                </a:lnTo>
                <a:cubicBezTo>
                  <a:pt x="471448" y="215283"/>
                  <a:pt x="479116" y="198098"/>
                  <a:pt x="494407" y="192231"/>
                </a:cubicBezTo>
                <a:cubicBezTo>
                  <a:pt x="501799" y="189413"/>
                  <a:pt x="509883" y="189598"/>
                  <a:pt x="517136" y="192831"/>
                </a:cubicBezTo>
                <a:cubicBezTo>
                  <a:pt x="524389" y="196065"/>
                  <a:pt x="529932" y="201932"/>
                  <a:pt x="532796" y="209323"/>
                </a:cubicBezTo>
                <a:lnTo>
                  <a:pt x="608188" y="405658"/>
                </a:lnTo>
                <a:close/>
              </a:path>
            </a:pathLst>
          </a:custGeom>
          <a:solidFill>
            <a:srgbClr val="2B660F"/>
          </a:solidFill>
          <a:ln w="4620" cap="flat">
            <a:noFill/>
            <a:prstDash val="solid"/>
            <a:miter/>
          </a:ln>
        </p:spPr>
        <p:txBody>
          <a:bodyPr/>
          <a:lstStyle/>
          <a:p>
            <a:endParaRPr lang="en-IN"/>
          </a:p>
        </p:txBody>
      </p:sp>
      <p:sp>
        <p:nvSpPr>
          <p:cNvPr id="28" name="Table Box 1">
            <a:extLst>
              <a:ext uri="{FF2B5EF4-FFF2-40B4-BE49-F238E27FC236}">
                <a16:creationId xmlns:a16="http://schemas.microsoft.com/office/drawing/2014/main" id="{CE99B974-B282-257C-B22B-9E84E46CB6B0}"/>
              </a:ext>
            </a:extLst>
          </p:cNvPr>
          <p:cNvSpPr/>
          <p:nvPr/>
        </p:nvSpPr>
        <p:spPr>
          <a:xfrm>
            <a:off x="6462231" y="4824915"/>
            <a:ext cx="1297004" cy="239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GB" sz="1600">
                <a:solidFill>
                  <a:schemeClr val="bg1"/>
                </a:solidFill>
                <a:latin typeface="+mj-lt"/>
              </a:rPr>
              <a:t>NESTLÉ </a:t>
            </a:r>
          </a:p>
        </p:txBody>
      </p:sp>
      <p:pic>
        <p:nvPicPr>
          <p:cNvPr id="32" name="Picture 31">
            <a:extLst>
              <a:ext uri="{FF2B5EF4-FFF2-40B4-BE49-F238E27FC236}">
                <a16:creationId xmlns:a16="http://schemas.microsoft.com/office/drawing/2014/main" id="{9F71AAD7-1719-9376-4C96-F3C6A9EF2A7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2953" y="1111444"/>
            <a:ext cx="1973414" cy="893654"/>
          </a:xfrm>
          <a:prstGeom prst="rect">
            <a:avLst/>
          </a:prstGeom>
        </p:spPr>
      </p:pic>
      <p:pic>
        <p:nvPicPr>
          <p:cNvPr id="34" name="Picture 33">
            <a:extLst>
              <a:ext uri="{FF2B5EF4-FFF2-40B4-BE49-F238E27FC236}">
                <a16:creationId xmlns:a16="http://schemas.microsoft.com/office/drawing/2014/main" id="{F6A3E897-9967-000C-E910-B463998EA21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10556" y="1850662"/>
            <a:ext cx="4038268" cy="1775262"/>
          </a:xfrm>
          <a:prstGeom prst="roundRect">
            <a:avLst>
              <a:gd name="adj" fmla="val 4061"/>
            </a:avLst>
          </a:prstGeom>
        </p:spPr>
      </p:pic>
      <p:sp>
        <p:nvSpPr>
          <p:cNvPr id="35" name="Table Box 1">
            <a:extLst>
              <a:ext uri="{FF2B5EF4-FFF2-40B4-BE49-F238E27FC236}">
                <a16:creationId xmlns:a16="http://schemas.microsoft.com/office/drawing/2014/main" id="{CC9FDFBF-BF1C-E311-23CB-28A2BBD656E6}"/>
              </a:ext>
            </a:extLst>
          </p:cNvPr>
          <p:cNvSpPr/>
          <p:nvPr/>
        </p:nvSpPr>
        <p:spPr>
          <a:xfrm>
            <a:off x="304800" y="3963515"/>
            <a:ext cx="5745480" cy="2179306"/>
          </a:xfrm>
          <a:prstGeom prst="roundRect">
            <a:avLst>
              <a:gd name="adj" fmla="val 4287"/>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TextBox 32">
            <a:extLst>
              <a:ext uri="{FF2B5EF4-FFF2-40B4-BE49-F238E27FC236}">
                <a16:creationId xmlns:a16="http://schemas.microsoft.com/office/drawing/2014/main" id="{50596828-AD78-1AF4-82D5-0A18AF72753A}"/>
              </a:ext>
            </a:extLst>
          </p:cNvPr>
          <p:cNvSpPr txBox="1"/>
          <p:nvPr/>
        </p:nvSpPr>
        <p:spPr>
          <a:xfrm>
            <a:off x="312363" y="2375890"/>
            <a:ext cx="1512468" cy="369332"/>
          </a:xfrm>
          <a:prstGeom prst="rect">
            <a:avLst/>
          </a:prstGeom>
          <a:noFill/>
        </p:spPr>
        <p:txBody>
          <a:bodyPr wrap="square" lIns="0" tIns="0" rIns="0" bIns="0" anchor="ctr" anchorCtr="0">
            <a:noAutofit/>
          </a:bodyPr>
          <a:lstStyle/>
          <a:p>
            <a:pPr algn="r"/>
            <a:r>
              <a:rPr lang="en-GB" sz="1200">
                <a:solidFill>
                  <a:srgbClr val="2B660F"/>
                </a:solidFill>
                <a:hlinkClick r:id="rId8">
                  <a:extLst>
                    <a:ext uri="{A12FA001-AC4F-418D-AE19-62706E023703}">
                      <ahyp:hlinkClr xmlns:ahyp="http://schemas.microsoft.com/office/drawing/2018/hyperlinkcolor" val="tx"/>
                    </a:ext>
                  </a:extLst>
                </a:hlinkClick>
              </a:rPr>
              <a:t>pepsico-climate-transition-plan.pdf</a:t>
            </a:r>
            <a:endParaRPr lang="en-GB" sz="1200">
              <a:solidFill>
                <a:srgbClr val="2B660F"/>
              </a:solidFill>
            </a:endParaRPr>
          </a:p>
        </p:txBody>
      </p:sp>
      <p:grpSp>
        <p:nvGrpSpPr>
          <p:cNvPr id="38" name="Group 37">
            <a:extLst>
              <a:ext uri="{FF2B5EF4-FFF2-40B4-BE49-F238E27FC236}">
                <a16:creationId xmlns:a16="http://schemas.microsoft.com/office/drawing/2014/main" id="{0A4C1915-C32A-B004-D290-AB7EBA50AD83}"/>
              </a:ext>
            </a:extLst>
          </p:cNvPr>
          <p:cNvGrpSpPr/>
          <p:nvPr/>
        </p:nvGrpSpPr>
        <p:grpSpPr>
          <a:xfrm>
            <a:off x="1461520" y="2773797"/>
            <a:ext cx="293008" cy="326899"/>
            <a:chOff x="11074090" y="3748536"/>
            <a:chExt cx="813110" cy="907158"/>
          </a:xfrm>
        </p:grpSpPr>
        <p:sp>
          <p:nvSpPr>
            <p:cNvPr id="39" name="Freeform: Shape 38">
              <a:extLst>
                <a:ext uri="{FF2B5EF4-FFF2-40B4-BE49-F238E27FC236}">
                  <a16:creationId xmlns:a16="http://schemas.microsoft.com/office/drawing/2014/main" id="{1ACFE610-4A32-D6B8-21C2-F570D7F34807}"/>
                </a:ext>
              </a:extLst>
            </p:cNvPr>
            <p:cNvSpPr/>
            <p:nvPr/>
          </p:nvSpPr>
          <p:spPr>
            <a:xfrm>
              <a:off x="11247255" y="3963515"/>
              <a:ext cx="620048" cy="672411"/>
            </a:xfrm>
            <a:custGeom>
              <a:avLst/>
              <a:gdLst>
                <a:gd name="csX0" fmla="*/ 531454 w 620048"/>
                <a:gd name="csY0" fmla="*/ 182475 h 672411"/>
                <a:gd name="csX1" fmla="*/ 606847 w 620048"/>
                <a:gd name="csY1" fmla="*/ 378809 h 672411"/>
                <a:gd name="csX2" fmla="*/ 492973 w 620048"/>
                <a:gd name="csY2" fmla="*/ 634552 h 672411"/>
                <a:gd name="csX3" fmla="*/ 428575 w 620048"/>
                <a:gd name="csY3" fmla="*/ 659267 h 672411"/>
                <a:gd name="csX4" fmla="*/ 235752 w 620048"/>
                <a:gd name="csY4" fmla="*/ 630440 h 672411"/>
                <a:gd name="csX5" fmla="*/ 20940 w 620048"/>
                <a:gd name="csY5" fmla="*/ 462609 h 672411"/>
                <a:gd name="csX6" fmla="*/ 11516 w 620048"/>
                <a:gd name="csY6" fmla="*/ 386201 h 672411"/>
                <a:gd name="csX7" fmla="*/ 34845 w 620048"/>
                <a:gd name="csY7" fmla="*/ 368923 h 672411"/>
                <a:gd name="csX8" fmla="*/ 87970 w 620048"/>
                <a:gd name="csY8" fmla="*/ 376823 h 672411"/>
                <a:gd name="csX9" fmla="*/ 176852 w 620048"/>
                <a:gd name="csY9" fmla="*/ 446256 h 672411"/>
                <a:gd name="csX10" fmla="*/ 34521 w 620048"/>
                <a:gd name="csY10" fmla="*/ 75485 h 672411"/>
                <a:gd name="csX11" fmla="*/ 61685 w 620048"/>
                <a:gd name="csY11" fmla="*/ 5128 h 672411"/>
                <a:gd name="csX12" fmla="*/ 106865 w 620048"/>
                <a:gd name="csY12" fmla="*/ 4712 h 672411"/>
                <a:gd name="csX13" fmla="*/ 135553 w 620048"/>
                <a:gd name="csY13" fmla="*/ 34924 h 672411"/>
                <a:gd name="csX14" fmla="*/ 210945 w 620048"/>
                <a:gd name="csY14" fmla="*/ 231258 h 672411"/>
                <a:gd name="csX15" fmla="*/ 242266 w 620048"/>
                <a:gd name="csY15" fmla="*/ 160948 h 672411"/>
                <a:gd name="csX16" fmla="*/ 283935 w 620048"/>
                <a:gd name="csY16" fmla="*/ 162010 h 672411"/>
                <a:gd name="csX17" fmla="*/ 312623 w 620048"/>
                <a:gd name="csY17" fmla="*/ 192223 h 672411"/>
                <a:gd name="csX18" fmla="*/ 325927 w 620048"/>
                <a:gd name="csY18" fmla="*/ 226870 h 672411"/>
                <a:gd name="csX19" fmla="*/ 357248 w 620048"/>
                <a:gd name="csY19" fmla="*/ 156559 h 672411"/>
                <a:gd name="csX20" fmla="*/ 398917 w 620048"/>
                <a:gd name="csY20" fmla="*/ 157622 h 672411"/>
                <a:gd name="csX21" fmla="*/ 427605 w 620048"/>
                <a:gd name="csY21" fmla="*/ 187834 h 672411"/>
                <a:gd name="csX22" fmla="*/ 439154 w 620048"/>
                <a:gd name="csY22" fmla="*/ 217861 h 672411"/>
                <a:gd name="csX23" fmla="*/ 467611 w 620048"/>
                <a:gd name="csY23" fmla="*/ 153926 h 672411"/>
                <a:gd name="csX24" fmla="*/ 505492 w 620048"/>
                <a:gd name="csY24" fmla="*/ 154942 h 672411"/>
                <a:gd name="csX25" fmla="*/ 531547 w 620048"/>
                <a:gd name="csY25" fmla="*/ 182429 h 67241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Lst>
              <a:rect l="l" t="t" r="r" b="b"/>
              <a:pathLst>
                <a:path w="620048" h="672411">
                  <a:moveTo>
                    <a:pt x="531454" y="182475"/>
                  </a:moveTo>
                  <a:lnTo>
                    <a:pt x="606847" y="378809"/>
                  </a:lnTo>
                  <a:cubicBezTo>
                    <a:pt x="646021" y="480857"/>
                    <a:pt x="595067" y="595377"/>
                    <a:pt x="492973" y="634552"/>
                  </a:cubicBezTo>
                  <a:lnTo>
                    <a:pt x="428575" y="659267"/>
                  </a:lnTo>
                  <a:cubicBezTo>
                    <a:pt x="363716" y="684166"/>
                    <a:pt x="290541" y="673218"/>
                    <a:pt x="235752" y="630440"/>
                  </a:cubicBezTo>
                  <a:lnTo>
                    <a:pt x="20940" y="462609"/>
                  </a:lnTo>
                  <a:cubicBezTo>
                    <a:pt x="-2759" y="444085"/>
                    <a:pt x="-6963" y="409853"/>
                    <a:pt x="11516" y="386201"/>
                  </a:cubicBezTo>
                  <a:cubicBezTo>
                    <a:pt x="17798" y="378116"/>
                    <a:pt x="25975" y="372342"/>
                    <a:pt x="34845" y="368923"/>
                  </a:cubicBezTo>
                  <a:cubicBezTo>
                    <a:pt x="52122" y="362271"/>
                    <a:pt x="72356" y="364581"/>
                    <a:pt x="87970" y="376823"/>
                  </a:cubicBezTo>
                  <a:lnTo>
                    <a:pt x="176852" y="446256"/>
                  </a:lnTo>
                  <a:lnTo>
                    <a:pt x="34521" y="75485"/>
                  </a:lnTo>
                  <a:cubicBezTo>
                    <a:pt x="24173" y="48552"/>
                    <a:pt x="35538" y="17277"/>
                    <a:pt x="61685" y="5128"/>
                  </a:cubicBezTo>
                  <a:cubicBezTo>
                    <a:pt x="76745" y="-1848"/>
                    <a:pt x="93098" y="-1432"/>
                    <a:pt x="106865" y="4712"/>
                  </a:cubicBezTo>
                  <a:cubicBezTo>
                    <a:pt x="119569" y="10394"/>
                    <a:pt x="130147" y="20927"/>
                    <a:pt x="135553" y="34924"/>
                  </a:cubicBezTo>
                  <a:lnTo>
                    <a:pt x="210945" y="231258"/>
                  </a:lnTo>
                  <a:cubicBezTo>
                    <a:pt x="200181" y="203217"/>
                    <a:pt x="214225" y="171711"/>
                    <a:pt x="242266" y="160948"/>
                  </a:cubicBezTo>
                  <a:cubicBezTo>
                    <a:pt x="256309" y="155543"/>
                    <a:pt x="271185" y="156374"/>
                    <a:pt x="283935" y="162010"/>
                  </a:cubicBezTo>
                  <a:cubicBezTo>
                    <a:pt x="296639" y="167692"/>
                    <a:pt x="307218" y="178225"/>
                    <a:pt x="312623" y="192223"/>
                  </a:cubicBezTo>
                  <a:lnTo>
                    <a:pt x="325927" y="226870"/>
                  </a:lnTo>
                  <a:cubicBezTo>
                    <a:pt x="315163" y="198829"/>
                    <a:pt x="329207" y="167323"/>
                    <a:pt x="357248" y="156559"/>
                  </a:cubicBezTo>
                  <a:cubicBezTo>
                    <a:pt x="371292" y="151154"/>
                    <a:pt x="386167" y="151986"/>
                    <a:pt x="398917" y="157622"/>
                  </a:cubicBezTo>
                  <a:cubicBezTo>
                    <a:pt x="411621" y="163304"/>
                    <a:pt x="422200" y="173836"/>
                    <a:pt x="427605" y="187834"/>
                  </a:cubicBezTo>
                  <a:lnTo>
                    <a:pt x="439154" y="217861"/>
                  </a:lnTo>
                  <a:cubicBezTo>
                    <a:pt x="429361" y="192361"/>
                    <a:pt x="442111" y="163719"/>
                    <a:pt x="467611" y="153926"/>
                  </a:cubicBezTo>
                  <a:cubicBezTo>
                    <a:pt x="480361" y="149029"/>
                    <a:pt x="493897" y="149768"/>
                    <a:pt x="505492" y="154942"/>
                  </a:cubicBezTo>
                  <a:cubicBezTo>
                    <a:pt x="517041" y="160116"/>
                    <a:pt x="526650" y="169679"/>
                    <a:pt x="531547" y="182429"/>
                  </a:cubicBezTo>
                  <a:close/>
                </a:path>
              </a:pathLst>
            </a:custGeom>
            <a:solidFill>
              <a:srgbClr val="FFFFFF"/>
            </a:solidFill>
            <a:ln w="4620" cap="flat">
              <a:noFill/>
              <a:prstDash val="solid"/>
              <a:miter/>
            </a:ln>
          </p:spPr>
          <p:txBody>
            <a:bodyPr/>
            <a:lstStyle/>
            <a:p>
              <a:endParaRPr lang="en-IN"/>
            </a:p>
          </p:txBody>
        </p:sp>
        <p:sp>
          <p:nvSpPr>
            <p:cNvPr id="40" name="Freeform: Shape 39">
              <a:extLst>
                <a:ext uri="{FF2B5EF4-FFF2-40B4-BE49-F238E27FC236}">
                  <a16:creationId xmlns:a16="http://schemas.microsoft.com/office/drawing/2014/main" id="{1815E34C-3E56-943E-A964-CAA79B524028}"/>
                </a:ext>
              </a:extLst>
            </p:cNvPr>
            <p:cNvSpPr/>
            <p:nvPr/>
          </p:nvSpPr>
          <p:spPr>
            <a:xfrm>
              <a:off x="11227665" y="3943827"/>
              <a:ext cx="659535" cy="711867"/>
            </a:xfrm>
            <a:custGeom>
              <a:avLst/>
              <a:gdLst>
                <a:gd name="csX0" fmla="*/ 533074 w 659535"/>
                <a:gd name="csY0" fmla="*/ 156706 h 711867"/>
                <a:gd name="csX1" fmla="*/ 480086 w 659535"/>
                <a:gd name="csY1" fmla="*/ 155320 h 711867"/>
                <a:gd name="csX2" fmla="*/ 450844 w 659535"/>
                <a:gd name="csY2" fmla="*/ 176709 h 711867"/>
                <a:gd name="csX3" fmla="*/ 426591 w 659535"/>
                <a:gd name="csY3" fmla="*/ 159385 h 711867"/>
                <a:gd name="csX4" fmla="*/ 369816 w 659535"/>
                <a:gd name="csY4" fmla="*/ 157907 h 711867"/>
                <a:gd name="csX5" fmla="*/ 337201 w 659535"/>
                <a:gd name="csY5" fmla="*/ 182483 h 711867"/>
                <a:gd name="csX6" fmla="*/ 311655 w 659535"/>
                <a:gd name="csY6" fmla="*/ 163774 h 711867"/>
                <a:gd name="csX7" fmla="*/ 254880 w 659535"/>
                <a:gd name="csY7" fmla="*/ 162296 h 711867"/>
                <a:gd name="csX8" fmla="*/ 225637 w 659535"/>
                <a:gd name="csY8" fmla="*/ 182714 h 711867"/>
                <a:gd name="csX9" fmla="*/ 173805 w 659535"/>
                <a:gd name="csY9" fmla="*/ 47637 h 711867"/>
                <a:gd name="csX10" fmla="*/ 134723 w 659535"/>
                <a:gd name="csY10" fmla="*/ 6430 h 711867"/>
                <a:gd name="csX11" fmla="*/ 73144 w 659535"/>
                <a:gd name="csY11" fmla="*/ 6984 h 711867"/>
                <a:gd name="csX12" fmla="*/ 35817 w 659535"/>
                <a:gd name="csY12" fmla="*/ 102379 h 711867"/>
                <a:gd name="csX13" fmla="*/ 152555 w 659535"/>
                <a:gd name="csY13" fmla="*/ 406535 h 711867"/>
                <a:gd name="csX14" fmla="*/ 119940 w 659535"/>
                <a:gd name="csY14" fmla="*/ 381035 h 711867"/>
                <a:gd name="csX15" fmla="*/ 47505 w 659535"/>
                <a:gd name="csY15" fmla="*/ 370225 h 711867"/>
                <a:gd name="csX16" fmla="*/ 15676 w 659535"/>
                <a:gd name="csY16" fmla="*/ 393785 h 711867"/>
                <a:gd name="csX17" fmla="*/ 28518 w 659535"/>
                <a:gd name="csY17" fmla="*/ 498004 h 711867"/>
                <a:gd name="csX18" fmla="*/ 243330 w 659535"/>
                <a:gd name="csY18" fmla="*/ 665835 h 711867"/>
                <a:gd name="csX19" fmla="*/ 455418 w 659535"/>
                <a:gd name="csY19" fmla="*/ 697525 h 711867"/>
                <a:gd name="csX20" fmla="*/ 519815 w 659535"/>
                <a:gd name="csY20" fmla="*/ 672810 h 711867"/>
                <a:gd name="csX21" fmla="*/ 645053 w 659535"/>
                <a:gd name="csY21" fmla="*/ 391521 h 711867"/>
                <a:gd name="csX22" fmla="*/ 569661 w 659535"/>
                <a:gd name="csY22" fmla="*/ 195187 h 711867"/>
                <a:gd name="csX23" fmla="*/ 533166 w 659535"/>
                <a:gd name="csY23" fmla="*/ 156706 h 711867"/>
                <a:gd name="csX24" fmla="*/ 608004 w 659535"/>
                <a:gd name="csY24" fmla="*/ 405704 h 711867"/>
                <a:gd name="csX25" fmla="*/ 505540 w 659535"/>
                <a:gd name="csY25" fmla="*/ 635853 h 711867"/>
                <a:gd name="csX26" fmla="*/ 441143 w 659535"/>
                <a:gd name="csY26" fmla="*/ 660568 h 711867"/>
                <a:gd name="csX27" fmla="*/ 267630 w 659535"/>
                <a:gd name="csY27" fmla="*/ 634652 h 711867"/>
                <a:gd name="csX28" fmla="*/ 52817 w 659535"/>
                <a:gd name="csY28" fmla="*/ 466821 h 711867"/>
                <a:gd name="csX29" fmla="*/ 46858 w 659535"/>
                <a:gd name="csY29" fmla="*/ 418131 h 711867"/>
                <a:gd name="csX30" fmla="*/ 61641 w 659535"/>
                <a:gd name="csY30" fmla="*/ 407182 h 711867"/>
                <a:gd name="csX31" fmla="*/ 95502 w 659535"/>
                <a:gd name="csY31" fmla="*/ 412217 h 711867"/>
                <a:gd name="csX32" fmla="*/ 184384 w 659535"/>
                <a:gd name="csY32" fmla="*/ 481650 h 711867"/>
                <a:gd name="csX33" fmla="*/ 208360 w 659535"/>
                <a:gd name="csY33" fmla="*/ 481974 h 711867"/>
                <a:gd name="csX34" fmla="*/ 215058 w 659535"/>
                <a:gd name="csY34" fmla="*/ 458968 h 711867"/>
                <a:gd name="csX35" fmla="*/ 72728 w 659535"/>
                <a:gd name="csY35" fmla="*/ 88197 h 711867"/>
                <a:gd name="csX36" fmla="*/ 89774 w 659535"/>
                <a:gd name="csY36" fmla="*/ 42878 h 711867"/>
                <a:gd name="csX37" fmla="*/ 118601 w 659535"/>
                <a:gd name="csY37" fmla="*/ 42601 h 711867"/>
                <a:gd name="csX38" fmla="*/ 136848 w 659535"/>
                <a:gd name="csY38" fmla="*/ 61865 h 711867"/>
                <a:gd name="csX39" fmla="*/ 212241 w 659535"/>
                <a:gd name="csY39" fmla="*/ 258199 h 711867"/>
                <a:gd name="csX40" fmla="*/ 251276 w 659535"/>
                <a:gd name="csY40" fmla="*/ 359831 h 711867"/>
                <a:gd name="csX41" fmla="*/ 276869 w 659535"/>
                <a:gd name="csY41" fmla="*/ 371195 h 711867"/>
                <a:gd name="csX42" fmla="*/ 288233 w 659535"/>
                <a:gd name="csY42" fmla="*/ 345602 h 711867"/>
                <a:gd name="csX43" fmla="*/ 249198 w 659535"/>
                <a:gd name="csY43" fmla="*/ 243971 h 711867"/>
                <a:gd name="csX44" fmla="*/ 269108 w 659535"/>
                <a:gd name="csY44" fmla="*/ 199206 h 711867"/>
                <a:gd name="csX45" fmla="*/ 295625 w 659535"/>
                <a:gd name="csY45" fmla="*/ 199899 h 711867"/>
                <a:gd name="csX46" fmla="*/ 313872 w 659535"/>
                <a:gd name="csY46" fmla="*/ 219163 h 711867"/>
                <a:gd name="csX47" fmla="*/ 327177 w 659535"/>
                <a:gd name="csY47" fmla="*/ 253810 h 711867"/>
                <a:gd name="csX48" fmla="*/ 361732 w 659535"/>
                <a:gd name="csY48" fmla="*/ 343893 h 711867"/>
                <a:gd name="csX49" fmla="*/ 387324 w 659535"/>
                <a:gd name="csY49" fmla="*/ 355257 h 711867"/>
                <a:gd name="csX50" fmla="*/ 387324 w 659535"/>
                <a:gd name="csY50" fmla="*/ 355257 h 711867"/>
                <a:gd name="csX51" fmla="*/ 398689 w 659535"/>
                <a:gd name="csY51" fmla="*/ 329665 h 711867"/>
                <a:gd name="csX52" fmla="*/ 364134 w 659535"/>
                <a:gd name="csY52" fmla="*/ 239582 h 711867"/>
                <a:gd name="csX53" fmla="*/ 384044 w 659535"/>
                <a:gd name="csY53" fmla="*/ 194818 h 711867"/>
                <a:gd name="csX54" fmla="*/ 410561 w 659535"/>
                <a:gd name="csY54" fmla="*/ 195511 h 711867"/>
                <a:gd name="csX55" fmla="*/ 428809 w 659535"/>
                <a:gd name="csY55" fmla="*/ 214775 h 711867"/>
                <a:gd name="csX56" fmla="*/ 440358 w 659535"/>
                <a:gd name="csY56" fmla="*/ 244802 h 711867"/>
                <a:gd name="csX57" fmla="*/ 472279 w 659535"/>
                <a:gd name="csY57" fmla="*/ 327955 h 711867"/>
                <a:gd name="csX58" fmla="*/ 497872 w 659535"/>
                <a:gd name="csY58" fmla="*/ 339320 h 711867"/>
                <a:gd name="csX59" fmla="*/ 509236 w 659535"/>
                <a:gd name="csY59" fmla="*/ 313727 h 711867"/>
                <a:gd name="csX60" fmla="*/ 477315 w 659535"/>
                <a:gd name="csY60" fmla="*/ 230574 h 711867"/>
                <a:gd name="csX61" fmla="*/ 494407 w 659535"/>
                <a:gd name="csY61" fmla="*/ 192231 h 711867"/>
                <a:gd name="csX62" fmla="*/ 517136 w 659535"/>
                <a:gd name="csY62" fmla="*/ 192831 h 711867"/>
                <a:gd name="csX63" fmla="*/ 532796 w 659535"/>
                <a:gd name="csY63" fmla="*/ 209323 h 711867"/>
                <a:gd name="csX64" fmla="*/ 608188 w 659535"/>
                <a:gd name="csY64" fmla="*/ 405658 h 71186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Lst>
              <a:rect l="l" t="t" r="r" b="b"/>
              <a:pathLst>
                <a:path w="659535" h="711867">
                  <a:moveTo>
                    <a:pt x="533074" y="156706"/>
                  </a:moveTo>
                  <a:cubicBezTo>
                    <a:pt x="516166" y="149176"/>
                    <a:pt x="497317" y="148668"/>
                    <a:pt x="480086" y="155320"/>
                  </a:cubicBezTo>
                  <a:cubicBezTo>
                    <a:pt x="468168" y="159894"/>
                    <a:pt x="458282" y="167424"/>
                    <a:pt x="450844" y="176709"/>
                  </a:cubicBezTo>
                  <a:cubicBezTo>
                    <a:pt x="444099" y="169456"/>
                    <a:pt x="435876" y="163543"/>
                    <a:pt x="426591" y="159385"/>
                  </a:cubicBezTo>
                  <a:cubicBezTo>
                    <a:pt x="408482" y="151347"/>
                    <a:pt x="388294" y="150793"/>
                    <a:pt x="369816" y="157907"/>
                  </a:cubicBezTo>
                  <a:cubicBezTo>
                    <a:pt x="356373" y="163081"/>
                    <a:pt x="345286" y="171720"/>
                    <a:pt x="337201" y="182483"/>
                  </a:cubicBezTo>
                  <a:cubicBezTo>
                    <a:pt x="330226" y="174584"/>
                    <a:pt x="321587" y="168163"/>
                    <a:pt x="311655" y="163774"/>
                  </a:cubicBezTo>
                  <a:cubicBezTo>
                    <a:pt x="293546" y="155736"/>
                    <a:pt x="273358" y="155181"/>
                    <a:pt x="254880" y="162296"/>
                  </a:cubicBezTo>
                  <a:cubicBezTo>
                    <a:pt x="243192" y="166777"/>
                    <a:pt x="233306" y="173891"/>
                    <a:pt x="225637" y="182714"/>
                  </a:cubicBezTo>
                  <a:lnTo>
                    <a:pt x="173805" y="47637"/>
                  </a:lnTo>
                  <a:cubicBezTo>
                    <a:pt x="166691" y="29112"/>
                    <a:pt x="152832" y="14468"/>
                    <a:pt x="134723" y="6430"/>
                  </a:cubicBezTo>
                  <a:cubicBezTo>
                    <a:pt x="115136" y="-2302"/>
                    <a:pt x="92685" y="-2163"/>
                    <a:pt x="73144" y="6984"/>
                  </a:cubicBezTo>
                  <a:cubicBezTo>
                    <a:pt x="37942" y="23337"/>
                    <a:pt x="21588" y="65237"/>
                    <a:pt x="35817" y="102379"/>
                  </a:cubicBezTo>
                  <a:lnTo>
                    <a:pt x="152555" y="406535"/>
                  </a:lnTo>
                  <a:lnTo>
                    <a:pt x="119940" y="381035"/>
                  </a:lnTo>
                  <a:cubicBezTo>
                    <a:pt x="99522" y="365051"/>
                    <a:pt x="71804" y="360893"/>
                    <a:pt x="47505" y="370225"/>
                  </a:cubicBezTo>
                  <a:cubicBezTo>
                    <a:pt x="34893" y="375076"/>
                    <a:pt x="23898" y="383206"/>
                    <a:pt x="15676" y="393785"/>
                  </a:cubicBezTo>
                  <a:cubicBezTo>
                    <a:pt x="-9502" y="426030"/>
                    <a:pt x="-3727" y="472781"/>
                    <a:pt x="28518" y="498004"/>
                  </a:cubicBezTo>
                  <a:lnTo>
                    <a:pt x="243330" y="665835"/>
                  </a:lnTo>
                  <a:cubicBezTo>
                    <a:pt x="303201" y="712632"/>
                    <a:pt x="384460" y="724781"/>
                    <a:pt x="455418" y="697525"/>
                  </a:cubicBezTo>
                  <a:lnTo>
                    <a:pt x="519815" y="672810"/>
                  </a:lnTo>
                  <a:cubicBezTo>
                    <a:pt x="631887" y="629802"/>
                    <a:pt x="688108" y="503594"/>
                    <a:pt x="645053" y="391521"/>
                  </a:cubicBezTo>
                  <a:lnTo>
                    <a:pt x="569661" y="195187"/>
                  </a:lnTo>
                  <a:cubicBezTo>
                    <a:pt x="563055" y="177910"/>
                    <a:pt x="550074" y="164282"/>
                    <a:pt x="533166" y="156706"/>
                  </a:cubicBezTo>
                  <a:close/>
                  <a:moveTo>
                    <a:pt x="608004" y="405704"/>
                  </a:moveTo>
                  <a:cubicBezTo>
                    <a:pt x="643205" y="497403"/>
                    <a:pt x="597240" y="600652"/>
                    <a:pt x="505540" y="635853"/>
                  </a:cubicBezTo>
                  <a:lnTo>
                    <a:pt x="441143" y="660568"/>
                  </a:lnTo>
                  <a:cubicBezTo>
                    <a:pt x="383120" y="682835"/>
                    <a:pt x="316598" y="672903"/>
                    <a:pt x="267630" y="634652"/>
                  </a:cubicBezTo>
                  <a:lnTo>
                    <a:pt x="52817" y="466821"/>
                  </a:lnTo>
                  <a:cubicBezTo>
                    <a:pt x="37757" y="455041"/>
                    <a:pt x="35078" y="433237"/>
                    <a:pt x="46858" y="418131"/>
                  </a:cubicBezTo>
                  <a:cubicBezTo>
                    <a:pt x="50646" y="413234"/>
                    <a:pt x="55774" y="409446"/>
                    <a:pt x="61641" y="407182"/>
                  </a:cubicBezTo>
                  <a:cubicBezTo>
                    <a:pt x="73190" y="402747"/>
                    <a:pt x="85801" y="404641"/>
                    <a:pt x="95502" y="412217"/>
                  </a:cubicBezTo>
                  <a:lnTo>
                    <a:pt x="184384" y="481650"/>
                  </a:lnTo>
                  <a:cubicBezTo>
                    <a:pt x="191406" y="487102"/>
                    <a:pt x="201200" y="487240"/>
                    <a:pt x="208360" y="481974"/>
                  </a:cubicBezTo>
                  <a:cubicBezTo>
                    <a:pt x="215520" y="476661"/>
                    <a:pt x="218246" y="467283"/>
                    <a:pt x="215058" y="458968"/>
                  </a:cubicBezTo>
                  <a:lnTo>
                    <a:pt x="72728" y="88197"/>
                  </a:lnTo>
                  <a:cubicBezTo>
                    <a:pt x="65891" y="70411"/>
                    <a:pt x="73375" y="50501"/>
                    <a:pt x="89774" y="42878"/>
                  </a:cubicBezTo>
                  <a:cubicBezTo>
                    <a:pt x="99106" y="38582"/>
                    <a:pt x="109315" y="38444"/>
                    <a:pt x="118601" y="42601"/>
                  </a:cubicBezTo>
                  <a:cubicBezTo>
                    <a:pt x="127055" y="46343"/>
                    <a:pt x="133522" y="53180"/>
                    <a:pt x="136848" y="61865"/>
                  </a:cubicBezTo>
                  <a:lnTo>
                    <a:pt x="212241" y="258199"/>
                  </a:lnTo>
                  <a:lnTo>
                    <a:pt x="251276" y="359831"/>
                  </a:lnTo>
                  <a:cubicBezTo>
                    <a:pt x="255203" y="370040"/>
                    <a:pt x="266660" y="375122"/>
                    <a:pt x="276869" y="371195"/>
                  </a:cubicBezTo>
                  <a:cubicBezTo>
                    <a:pt x="287078" y="367268"/>
                    <a:pt x="292160" y="355812"/>
                    <a:pt x="288233" y="345602"/>
                  </a:cubicBezTo>
                  <a:lnTo>
                    <a:pt x="249198" y="243971"/>
                  </a:lnTo>
                  <a:cubicBezTo>
                    <a:pt x="242360" y="226139"/>
                    <a:pt x="251276" y="206044"/>
                    <a:pt x="269108" y="199206"/>
                  </a:cubicBezTo>
                  <a:cubicBezTo>
                    <a:pt x="277747" y="195880"/>
                    <a:pt x="287171" y="196111"/>
                    <a:pt x="295625" y="199899"/>
                  </a:cubicBezTo>
                  <a:cubicBezTo>
                    <a:pt x="304079" y="203641"/>
                    <a:pt x="310546" y="210478"/>
                    <a:pt x="313872" y="219163"/>
                  </a:cubicBezTo>
                  <a:lnTo>
                    <a:pt x="327177" y="253810"/>
                  </a:lnTo>
                  <a:lnTo>
                    <a:pt x="361732" y="343893"/>
                  </a:lnTo>
                  <a:cubicBezTo>
                    <a:pt x="365658" y="354103"/>
                    <a:pt x="377115" y="359184"/>
                    <a:pt x="387324" y="355257"/>
                  </a:cubicBezTo>
                  <a:lnTo>
                    <a:pt x="387324" y="355257"/>
                  </a:lnTo>
                  <a:cubicBezTo>
                    <a:pt x="397534" y="351331"/>
                    <a:pt x="402615" y="339874"/>
                    <a:pt x="398689" y="329665"/>
                  </a:cubicBezTo>
                  <a:lnTo>
                    <a:pt x="364134" y="239582"/>
                  </a:lnTo>
                  <a:cubicBezTo>
                    <a:pt x="357297" y="221750"/>
                    <a:pt x="366213" y="201655"/>
                    <a:pt x="384044" y="194818"/>
                  </a:cubicBezTo>
                  <a:cubicBezTo>
                    <a:pt x="392683" y="191492"/>
                    <a:pt x="402107" y="191723"/>
                    <a:pt x="410561" y="195511"/>
                  </a:cubicBezTo>
                  <a:cubicBezTo>
                    <a:pt x="419015" y="199253"/>
                    <a:pt x="425482" y="206090"/>
                    <a:pt x="428809" y="214775"/>
                  </a:cubicBezTo>
                  <a:lnTo>
                    <a:pt x="440358" y="244802"/>
                  </a:lnTo>
                  <a:lnTo>
                    <a:pt x="472279" y="327955"/>
                  </a:lnTo>
                  <a:cubicBezTo>
                    <a:pt x="476206" y="338165"/>
                    <a:pt x="487663" y="343246"/>
                    <a:pt x="497872" y="339320"/>
                  </a:cubicBezTo>
                  <a:cubicBezTo>
                    <a:pt x="508081" y="335393"/>
                    <a:pt x="513163" y="323936"/>
                    <a:pt x="509236" y="313727"/>
                  </a:cubicBezTo>
                  <a:lnTo>
                    <a:pt x="477315" y="230574"/>
                  </a:lnTo>
                  <a:cubicBezTo>
                    <a:pt x="471448" y="215283"/>
                    <a:pt x="479116" y="198098"/>
                    <a:pt x="494407" y="192231"/>
                  </a:cubicBezTo>
                  <a:cubicBezTo>
                    <a:pt x="501799" y="189413"/>
                    <a:pt x="509883" y="189598"/>
                    <a:pt x="517136" y="192831"/>
                  </a:cubicBezTo>
                  <a:cubicBezTo>
                    <a:pt x="524389" y="196065"/>
                    <a:pt x="529932" y="201932"/>
                    <a:pt x="532796" y="209323"/>
                  </a:cubicBezTo>
                  <a:lnTo>
                    <a:pt x="608188" y="405658"/>
                  </a:lnTo>
                  <a:close/>
                </a:path>
              </a:pathLst>
            </a:custGeom>
            <a:solidFill>
              <a:srgbClr val="2B660F"/>
            </a:solidFill>
            <a:ln w="4620" cap="flat">
              <a:noFill/>
              <a:prstDash val="solid"/>
              <a:miter/>
            </a:ln>
          </p:spPr>
          <p:txBody>
            <a:bodyPr/>
            <a:lstStyle/>
            <a:p>
              <a:endParaRPr lang="en-IN"/>
            </a:p>
          </p:txBody>
        </p:sp>
        <p:sp>
          <p:nvSpPr>
            <p:cNvPr id="41" name="Freeform: Shape 40">
              <a:extLst>
                <a:ext uri="{FF2B5EF4-FFF2-40B4-BE49-F238E27FC236}">
                  <a16:creationId xmlns:a16="http://schemas.microsoft.com/office/drawing/2014/main" id="{9509C972-675B-C4C8-D13E-6826E678639F}"/>
                </a:ext>
              </a:extLst>
            </p:cNvPr>
            <p:cNvSpPr/>
            <p:nvPr/>
          </p:nvSpPr>
          <p:spPr>
            <a:xfrm>
              <a:off x="11074090" y="3748536"/>
              <a:ext cx="501619" cy="359354"/>
            </a:xfrm>
            <a:custGeom>
              <a:avLst/>
              <a:gdLst>
                <a:gd name="csX0" fmla="*/ 216047 w 501619"/>
                <a:gd name="csY0" fmla="*/ 105124 h 359354"/>
                <a:gd name="csX1" fmla="*/ 204683 w 501619"/>
                <a:gd name="csY1" fmla="*/ 130717 h 359354"/>
                <a:gd name="csX2" fmla="*/ 196922 w 501619"/>
                <a:gd name="csY2" fmla="*/ 132011 h 359354"/>
                <a:gd name="csX3" fmla="*/ 179136 w 501619"/>
                <a:gd name="csY3" fmla="*/ 119307 h 359354"/>
                <a:gd name="csX4" fmla="*/ 143658 w 501619"/>
                <a:gd name="csY4" fmla="*/ 26914 h 359354"/>
                <a:gd name="csX5" fmla="*/ 155022 w 501619"/>
                <a:gd name="csY5" fmla="*/ 1321 h 359354"/>
                <a:gd name="csX6" fmla="*/ 180615 w 501619"/>
                <a:gd name="csY6" fmla="*/ 12686 h 359354"/>
                <a:gd name="csX7" fmla="*/ 216093 w 501619"/>
                <a:gd name="csY7" fmla="*/ 105078 h 359354"/>
                <a:gd name="csX8" fmla="*/ 303127 w 501619"/>
                <a:gd name="csY8" fmla="*/ 133258 h 359354"/>
                <a:gd name="csX9" fmla="*/ 310472 w 501619"/>
                <a:gd name="csY9" fmla="*/ 134967 h 359354"/>
                <a:gd name="csX10" fmla="*/ 329274 w 501619"/>
                <a:gd name="csY10" fmla="*/ 123233 h 359354"/>
                <a:gd name="csX11" fmla="*/ 369511 w 501619"/>
                <a:gd name="csY11" fmla="*/ 32827 h 359354"/>
                <a:gd name="csX12" fmla="*/ 359487 w 501619"/>
                <a:gd name="csY12" fmla="*/ 6680 h 359354"/>
                <a:gd name="csX13" fmla="*/ 333339 w 501619"/>
                <a:gd name="csY13" fmla="*/ 16705 h 359354"/>
                <a:gd name="csX14" fmla="*/ 293103 w 501619"/>
                <a:gd name="csY14" fmla="*/ 107111 h 359354"/>
                <a:gd name="csX15" fmla="*/ 303127 w 501619"/>
                <a:gd name="csY15" fmla="*/ 133258 h 359354"/>
                <a:gd name="csX16" fmla="*/ 388775 w 501619"/>
                <a:gd name="csY16" fmla="*/ 217427 h 359354"/>
                <a:gd name="csX17" fmla="*/ 396536 w 501619"/>
                <a:gd name="csY17" fmla="*/ 216134 h 359354"/>
                <a:gd name="csX18" fmla="*/ 488928 w 501619"/>
                <a:gd name="csY18" fmla="*/ 180655 h 359354"/>
                <a:gd name="csX19" fmla="*/ 500293 w 501619"/>
                <a:gd name="csY19" fmla="*/ 155063 h 359354"/>
                <a:gd name="csX20" fmla="*/ 474700 w 501619"/>
                <a:gd name="csY20" fmla="*/ 143698 h 359354"/>
                <a:gd name="csX21" fmla="*/ 382308 w 501619"/>
                <a:gd name="csY21" fmla="*/ 179177 h 359354"/>
                <a:gd name="csX22" fmla="*/ 370943 w 501619"/>
                <a:gd name="csY22" fmla="*/ 204770 h 359354"/>
                <a:gd name="csX23" fmla="*/ 388729 w 501619"/>
                <a:gd name="csY23" fmla="*/ 217474 h 359354"/>
                <a:gd name="csX24" fmla="*/ 16664 w 501619"/>
                <a:gd name="csY24" fmla="*/ 168275 h 359354"/>
                <a:gd name="csX25" fmla="*/ 107070 w 501619"/>
                <a:gd name="csY25" fmla="*/ 208512 h 359354"/>
                <a:gd name="csX26" fmla="*/ 114416 w 501619"/>
                <a:gd name="csY26" fmla="*/ 210221 h 359354"/>
                <a:gd name="csX27" fmla="*/ 133217 w 501619"/>
                <a:gd name="csY27" fmla="*/ 198487 h 359354"/>
                <a:gd name="csX28" fmla="*/ 123193 w 501619"/>
                <a:gd name="csY28" fmla="*/ 172340 h 359354"/>
                <a:gd name="csX29" fmla="*/ 32787 w 501619"/>
                <a:gd name="csY29" fmla="*/ 132103 h 359354"/>
                <a:gd name="csX30" fmla="*/ 6640 w 501619"/>
                <a:gd name="csY30" fmla="*/ 142128 h 359354"/>
                <a:gd name="csX31" fmla="*/ 16664 w 501619"/>
                <a:gd name="csY31" fmla="*/ 168275 h 359354"/>
                <a:gd name="csX32" fmla="*/ 105084 w 501619"/>
                <a:gd name="csY32" fmla="*/ 285567 h 359354"/>
                <a:gd name="csX33" fmla="*/ 12691 w 501619"/>
                <a:gd name="csY33" fmla="*/ 321046 h 359354"/>
                <a:gd name="csX34" fmla="*/ 1327 w 501619"/>
                <a:gd name="csY34" fmla="*/ 346638 h 359354"/>
                <a:gd name="csX35" fmla="*/ 19113 w 501619"/>
                <a:gd name="csY35" fmla="*/ 359342 h 359354"/>
                <a:gd name="csX36" fmla="*/ 26874 w 501619"/>
                <a:gd name="csY36" fmla="*/ 358049 h 359354"/>
                <a:gd name="csX37" fmla="*/ 119266 w 501619"/>
                <a:gd name="csY37" fmla="*/ 322570 h 359354"/>
                <a:gd name="csX38" fmla="*/ 130630 w 501619"/>
                <a:gd name="csY38" fmla="*/ 296977 h 359354"/>
                <a:gd name="csX39" fmla="*/ 105038 w 501619"/>
                <a:gd name="csY39" fmla="*/ 285613 h 35935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Lst>
              <a:rect l="l" t="t" r="r" b="b"/>
              <a:pathLst>
                <a:path w="501619" h="359354">
                  <a:moveTo>
                    <a:pt x="216047" y="105124"/>
                  </a:moveTo>
                  <a:cubicBezTo>
                    <a:pt x="219974" y="115334"/>
                    <a:pt x="214846" y="126790"/>
                    <a:pt x="204683" y="130717"/>
                  </a:cubicBezTo>
                  <a:cubicBezTo>
                    <a:pt x="202142" y="131687"/>
                    <a:pt x="199463" y="132103"/>
                    <a:pt x="196922" y="132011"/>
                  </a:cubicBezTo>
                  <a:cubicBezTo>
                    <a:pt x="189207" y="131733"/>
                    <a:pt x="182047" y="126975"/>
                    <a:pt x="179136" y="119307"/>
                  </a:cubicBezTo>
                  <a:lnTo>
                    <a:pt x="143658" y="26914"/>
                  </a:lnTo>
                  <a:cubicBezTo>
                    <a:pt x="139731" y="16705"/>
                    <a:pt x="144859" y="5248"/>
                    <a:pt x="155022" y="1321"/>
                  </a:cubicBezTo>
                  <a:cubicBezTo>
                    <a:pt x="165231" y="-2605"/>
                    <a:pt x="176688" y="2523"/>
                    <a:pt x="180615" y="12686"/>
                  </a:cubicBezTo>
                  <a:lnTo>
                    <a:pt x="216093" y="105078"/>
                  </a:lnTo>
                  <a:close/>
                  <a:moveTo>
                    <a:pt x="303127" y="133258"/>
                  </a:moveTo>
                  <a:cubicBezTo>
                    <a:pt x="305529" y="134320"/>
                    <a:pt x="308024" y="134875"/>
                    <a:pt x="310472" y="134967"/>
                  </a:cubicBezTo>
                  <a:cubicBezTo>
                    <a:pt x="318279" y="135244"/>
                    <a:pt x="325856" y="130809"/>
                    <a:pt x="329274" y="123233"/>
                  </a:cubicBezTo>
                  <a:lnTo>
                    <a:pt x="369511" y="32827"/>
                  </a:lnTo>
                  <a:cubicBezTo>
                    <a:pt x="373946" y="22849"/>
                    <a:pt x="369511" y="11115"/>
                    <a:pt x="359487" y="6680"/>
                  </a:cubicBezTo>
                  <a:cubicBezTo>
                    <a:pt x="349508" y="2199"/>
                    <a:pt x="337774" y="6680"/>
                    <a:pt x="333339" y="16705"/>
                  </a:cubicBezTo>
                  <a:lnTo>
                    <a:pt x="293103" y="107111"/>
                  </a:lnTo>
                  <a:cubicBezTo>
                    <a:pt x="288668" y="117089"/>
                    <a:pt x="293103" y="128823"/>
                    <a:pt x="303127" y="133258"/>
                  </a:cubicBezTo>
                  <a:close/>
                  <a:moveTo>
                    <a:pt x="388775" y="217427"/>
                  </a:moveTo>
                  <a:cubicBezTo>
                    <a:pt x="391362" y="217520"/>
                    <a:pt x="393995" y="217104"/>
                    <a:pt x="396536" y="216134"/>
                  </a:cubicBezTo>
                  <a:lnTo>
                    <a:pt x="488928" y="180655"/>
                  </a:lnTo>
                  <a:cubicBezTo>
                    <a:pt x="499138" y="176729"/>
                    <a:pt x="504219" y="165272"/>
                    <a:pt x="500293" y="155063"/>
                  </a:cubicBezTo>
                  <a:cubicBezTo>
                    <a:pt x="496366" y="144853"/>
                    <a:pt x="484909" y="139772"/>
                    <a:pt x="474700" y="143698"/>
                  </a:cubicBezTo>
                  <a:lnTo>
                    <a:pt x="382308" y="179177"/>
                  </a:lnTo>
                  <a:cubicBezTo>
                    <a:pt x="372098" y="183104"/>
                    <a:pt x="367017" y="194560"/>
                    <a:pt x="370943" y="204770"/>
                  </a:cubicBezTo>
                  <a:cubicBezTo>
                    <a:pt x="373900" y="212438"/>
                    <a:pt x="381060" y="217196"/>
                    <a:pt x="388729" y="217474"/>
                  </a:cubicBezTo>
                  <a:close/>
                  <a:moveTo>
                    <a:pt x="16664" y="168275"/>
                  </a:moveTo>
                  <a:lnTo>
                    <a:pt x="107070" y="208512"/>
                  </a:lnTo>
                  <a:cubicBezTo>
                    <a:pt x="109473" y="209574"/>
                    <a:pt x="111967" y="210128"/>
                    <a:pt x="114416" y="210221"/>
                  </a:cubicBezTo>
                  <a:cubicBezTo>
                    <a:pt x="122222" y="210498"/>
                    <a:pt x="129799" y="206063"/>
                    <a:pt x="133217" y="198487"/>
                  </a:cubicBezTo>
                  <a:cubicBezTo>
                    <a:pt x="137652" y="188509"/>
                    <a:pt x="133217" y="176775"/>
                    <a:pt x="123193" y="172340"/>
                  </a:cubicBezTo>
                  <a:lnTo>
                    <a:pt x="32787" y="132103"/>
                  </a:lnTo>
                  <a:cubicBezTo>
                    <a:pt x="22808" y="127622"/>
                    <a:pt x="11074" y="132103"/>
                    <a:pt x="6640" y="142128"/>
                  </a:cubicBezTo>
                  <a:cubicBezTo>
                    <a:pt x="2205" y="152106"/>
                    <a:pt x="6640" y="163840"/>
                    <a:pt x="16664" y="168275"/>
                  </a:cubicBezTo>
                  <a:close/>
                  <a:moveTo>
                    <a:pt x="105084" y="285567"/>
                  </a:moveTo>
                  <a:lnTo>
                    <a:pt x="12691" y="321046"/>
                  </a:lnTo>
                  <a:cubicBezTo>
                    <a:pt x="2482" y="324972"/>
                    <a:pt x="-2600" y="336429"/>
                    <a:pt x="1327" y="346638"/>
                  </a:cubicBezTo>
                  <a:cubicBezTo>
                    <a:pt x="4284" y="354307"/>
                    <a:pt x="11444" y="359065"/>
                    <a:pt x="19113" y="359342"/>
                  </a:cubicBezTo>
                  <a:cubicBezTo>
                    <a:pt x="21700" y="359435"/>
                    <a:pt x="24333" y="359019"/>
                    <a:pt x="26874" y="358049"/>
                  </a:cubicBezTo>
                  <a:lnTo>
                    <a:pt x="119266" y="322570"/>
                  </a:lnTo>
                  <a:cubicBezTo>
                    <a:pt x="129475" y="318643"/>
                    <a:pt x="134557" y="307187"/>
                    <a:pt x="130630" y="296977"/>
                  </a:cubicBezTo>
                  <a:cubicBezTo>
                    <a:pt x="126704" y="286768"/>
                    <a:pt x="115247" y="281686"/>
                    <a:pt x="105038" y="285613"/>
                  </a:cubicBezTo>
                  <a:close/>
                </a:path>
              </a:pathLst>
            </a:custGeom>
            <a:solidFill>
              <a:srgbClr val="2B660F"/>
            </a:solidFill>
            <a:ln w="4620" cap="flat">
              <a:noFill/>
              <a:prstDash val="solid"/>
              <a:miter/>
            </a:ln>
          </p:spPr>
          <p:txBody>
            <a:bodyPr/>
            <a:lstStyle/>
            <a:p>
              <a:endParaRPr lang="en-IN"/>
            </a:p>
          </p:txBody>
        </p:sp>
      </p:grpSp>
      <p:pic>
        <p:nvPicPr>
          <p:cNvPr id="42" name="Picture 2" descr="Ball Corporation - Wikipedia">
            <a:extLst>
              <a:ext uri="{FF2B5EF4-FFF2-40B4-BE49-F238E27FC236}">
                <a16:creationId xmlns:a16="http://schemas.microsoft.com/office/drawing/2014/main" id="{925CCB95-DC5F-5907-A428-448884FC96D2}"/>
              </a:ext>
            </a:extLst>
          </p:cNvPr>
          <p:cNvPicPr>
            <a:picLocks noChangeAspect="1" noChangeArrowheads="1"/>
          </p:cNvPicPr>
          <p:nvPr/>
        </p:nvPicPr>
        <p:blipFill>
          <a:blip r:embed="rId9" cstate="email">
            <a:clrChange>
              <a:clrFrom>
                <a:srgbClr val="FFFEFF"/>
              </a:clrFrom>
              <a:clrTo>
                <a:srgbClr val="FFFEFF">
                  <a:alpha val="0"/>
                </a:srgbClr>
              </a:clrTo>
            </a:clrChange>
            <a:extLst>
              <a:ext uri="{28A0092B-C50C-407E-A947-70E740481C1C}">
                <a14:useLocalDpi xmlns:a14="http://schemas.microsoft.com/office/drawing/2010/main"/>
              </a:ext>
            </a:extLst>
          </a:blip>
          <a:srcRect/>
          <a:stretch>
            <a:fillRect/>
          </a:stretch>
        </p:blipFill>
        <p:spPr bwMode="auto">
          <a:xfrm>
            <a:off x="2036494" y="4165537"/>
            <a:ext cx="895377" cy="74312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C4E5A163-D782-50E5-554D-9C60A09B3D6A}"/>
              </a:ext>
            </a:extLst>
          </p:cNvPr>
          <p:cNvSpPr txBox="1"/>
          <p:nvPr/>
        </p:nvSpPr>
        <p:spPr>
          <a:xfrm>
            <a:off x="932834" y="4996599"/>
            <a:ext cx="1999037" cy="369332"/>
          </a:xfrm>
          <a:prstGeom prst="rect">
            <a:avLst/>
          </a:prstGeom>
          <a:noFill/>
        </p:spPr>
        <p:txBody>
          <a:bodyPr wrap="square" lIns="0" tIns="0" rIns="0" bIns="0" anchor="ctr" anchorCtr="0">
            <a:noAutofit/>
          </a:bodyPr>
          <a:lstStyle/>
          <a:p>
            <a:pPr algn="r"/>
            <a:r>
              <a:rPr lang="en-GB" sz="1200">
                <a:solidFill>
                  <a:srgbClr val="2B660F"/>
                </a:solidFill>
                <a:hlinkClick r:id="rId10">
                  <a:extLst>
                    <a:ext uri="{A12FA001-AC4F-418D-AE19-62706E023703}">
                      <ahyp:hlinkClr xmlns:ahyp="http://schemas.microsoft.com/office/drawing/2018/hyperlinkcolor" val="tx"/>
                    </a:ext>
                  </a:extLst>
                </a:hlinkClick>
              </a:rPr>
              <a:t>Climate-Transition-Plan-Update-2025-2.pdf</a:t>
            </a:r>
            <a:endParaRPr lang="en-GB" sz="1200">
              <a:solidFill>
                <a:srgbClr val="2B660F"/>
              </a:solidFill>
            </a:endParaRPr>
          </a:p>
        </p:txBody>
      </p:sp>
      <p:grpSp>
        <p:nvGrpSpPr>
          <p:cNvPr id="45" name="Group 44">
            <a:extLst>
              <a:ext uri="{FF2B5EF4-FFF2-40B4-BE49-F238E27FC236}">
                <a16:creationId xmlns:a16="http://schemas.microsoft.com/office/drawing/2014/main" id="{CF4DCA58-92B6-B21B-0F83-0ED00047E51E}"/>
              </a:ext>
            </a:extLst>
          </p:cNvPr>
          <p:cNvGrpSpPr/>
          <p:nvPr/>
        </p:nvGrpSpPr>
        <p:grpSpPr>
          <a:xfrm>
            <a:off x="2709335" y="5412498"/>
            <a:ext cx="293008" cy="326899"/>
            <a:chOff x="11074090" y="3748536"/>
            <a:chExt cx="813110" cy="907158"/>
          </a:xfrm>
        </p:grpSpPr>
        <p:sp>
          <p:nvSpPr>
            <p:cNvPr id="46" name="Freeform: Shape 45">
              <a:extLst>
                <a:ext uri="{FF2B5EF4-FFF2-40B4-BE49-F238E27FC236}">
                  <a16:creationId xmlns:a16="http://schemas.microsoft.com/office/drawing/2014/main" id="{FE1502BB-07C2-9736-A1EF-F9348720A1E7}"/>
                </a:ext>
              </a:extLst>
            </p:cNvPr>
            <p:cNvSpPr/>
            <p:nvPr/>
          </p:nvSpPr>
          <p:spPr>
            <a:xfrm>
              <a:off x="11247255" y="3963515"/>
              <a:ext cx="620048" cy="672411"/>
            </a:xfrm>
            <a:custGeom>
              <a:avLst/>
              <a:gdLst>
                <a:gd name="csX0" fmla="*/ 531454 w 620048"/>
                <a:gd name="csY0" fmla="*/ 182475 h 672411"/>
                <a:gd name="csX1" fmla="*/ 606847 w 620048"/>
                <a:gd name="csY1" fmla="*/ 378809 h 672411"/>
                <a:gd name="csX2" fmla="*/ 492973 w 620048"/>
                <a:gd name="csY2" fmla="*/ 634552 h 672411"/>
                <a:gd name="csX3" fmla="*/ 428575 w 620048"/>
                <a:gd name="csY3" fmla="*/ 659267 h 672411"/>
                <a:gd name="csX4" fmla="*/ 235752 w 620048"/>
                <a:gd name="csY4" fmla="*/ 630440 h 672411"/>
                <a:gd name="csX5" fmla="*/ 20940 w 620048"/>
                <a:gd name="csY5" fmla="*/ 462609 h 672411"/>
                <a:gd name="csX6" fmla="*/ 11516 w 620048"/>
                <a:gd name="csY6" fmla="*/ 386201 h 672411"/>
                <a:gd name="csX7" fmla="*/ 34845 w 620048"/>
                <a:gd name="csY7" fmla="*/ 368923 h 672411"/>
                <a:gd name="csX8" fmla="*/ 87970 w 620048"/>
                <a:gd name="csY8" fmla="*/ 376823 h 672411"/>
                <a:gd name="csX9" fmla="*/ 176852 w 620048"/>
                <a:gd name="csY9" fmla="*/ 446256 h 672411"/>
                <a:gd name="csX10" fmla="*/ 34521 w 620048"/>
                <a:gd name="csY10" fmla="*/ 75485 h 672411"/>
                <a:gd name="csX11" fmla="*/ 61685 w 620048"/>
                <a:gd name="csY11" fmla="*/ 5128 h 672411"/>
                <a:gd name="csX12" fmla="*/ 106865 w 620048"/>
                <a:gd name="csY12" fmla="*/ 4712 h 672411"/>
                <a:gd name="csX13" fmla="*/ 135553 w 620048"/>
                <a:gd name="csY13" fmla="*/ 34924 h 672411"/>
                <a:gd name="csX14" fmla="*/ 210945 w 620048"/>
                <a:gd name="csY14" fmla="*/ 231258 h 672411"/>
                <a:gd name="csX15" fmla="*/ 242266 w 620048"/>
                <a:gd name="csY15" fmla="*/ 160948 h 672411"/>
                <a:gd name="csX16" fmla="*/ 283935 w 620048"/>
                <a:gd name="csY16" fmla="*/ 162010 h 672411"/>
                <a:gd name="csX17" fmla="*/ 312623 w 620048"/>
                <a:gd name="csY17" fmla="*/ 192223 h 672411"/>
                <a:gd name="csX18" fmla="*/ 325927 w 620048"/>
                <a:gd name="csY18" fmla="*/ 226870 h 672411"/>
                <a:gd name="csX19" fmla="*/ 357248 w 620048"/>
                <a:gd name="csY19" fmla="*/ 156559 h 672411"/>
                <a:gd name="csX20" fmla="*/ 398917 w 620048"/>
                <a:gd name="csY20" fmla="*/ 157622 h 672411"/>
                <a:gd name="csX21" fmla="*/ 427605 w 620048"/>
                <a:gd name="csY21" fmla="*/ 187834 h 672411"/>
                <a:gd name="csX22" fmla="*/ 439154 w 620048"/>
                <a:gd name="csY22" fmla="*/ 217861 h 672411"/>
                <a:gd name="csX23" fmla="*/ 467611 w 620048"/>
                <a:gd name="csY23" fmla="*/ 153926 h 672411"/>
                <a:gd name="csX24" fmla="*/ 505492 w 620048"/>
                <a:gd name="csY24" fmla="*/ 154942 h 672411"/>
                <a:gd name="csX25" fmla="*/ 531547 w 620048"/>
                <a:gd name="csY25" fmla="*/ 182429 h 67241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Lst>
              <a:rect l="l" t="t" r="r" b="b"/>
              <a:pathLst>
                <a:path w="620048" h="672411">
                  <a:moveTo>
                    <a:pt x="531454" y="182475"/>
                  </a:moveTo>
                  <a:lnTo>
                    <a:pt x="606847" y="378809"/>
                  </a:lnTo>
                  <a:cubicBezTo>
                    <a:pt x="646021" y="480857"/>
                    <a:pt x="595067" y="595377"/>
                    <a:pt x="492973" y="634552"/>
                  </a:cubicBezTo>
                  <a:lnTo>
                    <a:pt x="428575" y="659267"/>
                  </a:lnTo>
                  <a:cubicBezTo>
                    <a:pt x="363716" y="684166"/>
                    <a:pt x="290541" y="673218"/>
                    <a:pt x="235752" y="630440"/>
                  </a:cubicBezTo>
                  <a:lnTo>
                    <a:pt x="20940" y="462609"/>
                  </a:lnTo>
                  <a:cubicBezTo>
                    <a:pt x="-2759" y="444085"/>
                    <a:pt x="-6963" y="409853"/>
                    <a:pt x="11516" y="386201"/>
                  </a:cubicBezTo>
                  <a:cubicBezTo>
                    <a:pt x="17798" y="378116"/>
                    <a:pt x="25975" y="372342"/>
                    <a:pt x="34845" y="368923"/>
                  </a:cubicBezTo>
                  <a:cubicBezTo>
                    <a:pt x="52122" y="362271"/>
                    <a:pt x="72356" y="364581"/>
                    <a:pt x="87970" y="376823"/>
                  </a:cubicBezTo>
                  <a:lnTo>
                    <a:pt x="176852" y="446256"/>
                  </a:lnTo>
                  <a:lnTo>
                    <a:pt x="34521" y="75485"/>
                  </a:lnTo>
                  <a:cubicBezTo>
                    <a:pt x="24173" y="48552"/>
                    <a:pt x="35538" y="17277"/>
                    <a:pt x="61685" y="5128"/>
                  </a:cubicBezTo>
                  <a:cubicBezTo>
                    <a:pt x="76745" y="-1848"/>
                    <a:pt x="93098" y="-1432"/>
                    <a:pt x="106865" y="4712"/>
                  </a:cubicBezTo>
                  <a:cubicBezTo>
                    <a:pt x="119569" y="10394"/>
                    <a:pt x="130147" y="20927"/>
                    <a:pt x="135553" y="34924"/>
                  </a:cubicBezTo>
                  <a:lnTo>
                    <a:pt x="210945" y="231258"/>
                  </a:lnTo>
                  <a:cubicBezTo>
                    <a:pt x="200181" y="203217"/>
                    <a:pt x="214225" y="171711"/>
                    <a:pt x="242266" y="160948"/>
                  </a:cubicBezTo>
                  <a:cubicBezTo>
                    <a:pt x="256309" y="155543"/>
                    <a:pt x="271185" y="156374"/>
                    <a:pt x="283935" y="162010"/>
                  </a:cubicBezTo>
                  <a:cubicBezTo>
                    <a:pt x="296639" y="167692"/>
                    <a:pt x="307218" y="178225"/>
                    <a:pt x="312623" y="192223"/>
                  </a:cubicBezTo>
                  <a:lnTo>
                    <a:pt x="325927" y="226870"/>
                  </a:lnTo>
                  <a:cubicBezTo>
                    <a:pt x="315163" y="198829"/>
                    <a:pt x="329207" y="167323"/>
                    <a:pt x="357248" y="156559"/>
                  </a:cubicBezTo>
                  <a:cubicBezTo>
                    <a:pt x="371292" y="151154"/>
                    <a:pt x="386167" y="151986"/>
                    <a:pt x="398917" y="157622"/>
                  </a:cubicBezTo>
                  <a:cubicBezTo>
                    <a:pt x="411621" y="163304"/>
                    <a:pt x="422200" y="173836"/>
                    <a:pt x="427605" y="187834"/>
                  </a:cubicBezTo>
                  <a:lnTo>
                    <a:pt x="439154" y="217861"/>
                  </a:lnTo>
                  <a:cubicBezTo>
                    <a:pt x="429361" y="192361"/>
                    <a:pt x="442111" y="163719"/>
                    <a:pt x="467611" y="153926"/>
                  </a:cubicBezTo>
                  <a:cubicBezTo>
                    <a:pt x="480361" y="149029"/>
                    <a:pt x="493897" y="149768"/>
                    <a:pt x="505492" y="154942"/>
                  </a:cubicBezTo>
                  <a:cubicBezTo>
                    <a:pt x="517041" y="160116"/>
                    <a:pt x="526650" y="169679"/>
                    <a:pt x="531547" y="182429"/>
                  </a:cubicBezTo>
                  <a:close/>
                </a:path>
              </a:pathLst>
            </a:custGeom>
            <a:solidFill>
              <a:srgbClr val="FFFFFF"/>
            </a:solidFill>
            <a:ln w="4620" cap="flat">
              <a:noFill/>
              <a:prstDash val="solid"/>
              <a:miter/>
            </a:ln>
          </p:spPr>
          <p:txBody>
            <a:bodyPr/>
            <a:lstStyle/>
            <a:p>
              <a:endParaRPr lang="en-IN"/>
            </a:p>
          </p:txBody>
        </p:sp>
        <p:sp>
          <p:nvSpPr>
            <p:cNvPr id="47" name="Freeform: Shape 46">
              <a:extLst>
                <a:ext uri="{FF2B5EF4-FFF2-40B4-BE49-F238E27FC236}">
                  <a16:creationId xmlns:a16="http://schemas.microsoft.com/office/drawing/2014/main" id="{05EA792F-6488-A5AF-19B9-AEF0AD42B705}"/>
                </a:ext>
              </a:extLst>
            </p:cNvPr>
            <p:cNvSpPr/>
            <p:nvPr/>
          </p:nvSpPr>
          <p:spPr>
            <a:xfrm>
              <a:off x="11227665" y="3943827"/>
              <a:ext cx="659535" cy="711867"/>
            </a:xfrm>
            <a:custGeom>
              <a:avLst/>
              <a:gdLst>
                <a:gd name="csX0" fmla="*/ 533074 w 659535"/>
                <a:gd name="csY0" fmla="*/ 156706 h 711867"/>
                <a:gd name="csX1" fmla="*/ 480086 w 659535"/>
                <a:gd name="csY1" fmla="*/ 155320 h 711867"/>
                <a:gd name="csX2" fmla="*/ 450844 w 659535"/>
                <a:gd name="csY2" fmla="*/ 176709 h 711867"/>
                <a:gd name="csX3" fmla="*/ 426591 w 659535"/>
                <a:gd name="csY3" fmla="*/ 159385 h 711867"/>
                <a:gd name="csX4" fmla="*/ 369816 w 659535"/>
                <a:gd name="csY4" fmla="*/ 157907 h 711867"/>
                <a:gd name="csX5" fmla="*/ 337201 w 659535"/>
                <a:gd name="csY5" fmla="*/ 182483 h 711867"/>
                <a:gd name="csX6" fmla="*/ 311655 w 659535"/>
                <a:gd name="csY6" fmla="*/ 163774 h 711867"/>
                <a:gd name="csX7" fmla="*/ 254880 w 659535"/>
                <a:gd name="csY7" fmla="*/ 162296 h 711867"/>
                <a:gd name="csX8" fmla="*/ 225637 w 659535"/>
                <a:gd name="csY8" fmla="*/ 182714 h 711867"/>
                <a:gd name="csX9" fmla="*/ 173805 w 659535"/>
                <a:gd name="csY9" fmla="*/ 47637 h 711867"/>
                <a:gd name="csX10" fmla="*/ 134723 w 659535"/>
                <a:gd name="csY10" fmla="*/ 6430 h 711867"/>
                <a:gd name="csX11" fmla="*/ 73144 w 659535"/>
                <a:gd name="csY11" fmla="*/ 6984 h 711867"/>
                <a:gd name="csX12" fmla="*/ 35817 w 659535"/>
                <a:gd name="csY12" fmla="*/ 102379 h 711867"/>
                <a:gd name="csX13" fmla="*/ 152555 w 659535"/>
                <a:gd name="csY13" fmla="*/ 406535 h 711867"/>
                <a:gd name="csX14" fmla="*/ 119940 w 659535"/>
                <a:gd name="csY14" fmla="*/ 381035 h 711867"/>
                <a:gd name="csX15" fmla="*/ 47505 w 659535"/>
                <a:gd name="csY15" fmla="*/ 370225 h 711867"/>
                <a:gd name="csX16" fmla="*/ 15676 w 659535"/>
                <a:gd name="csY16" fmla="*/ 393785 h 711867"/>
                <a:gd name="csX17" fmla="*/ 28518 w 659535"/>
                <a:gd name="csY17" fmla="*/ 498004 h 711867"/>
                <a:gd name="csX18" fmla="*/ 243330 w 659535"/>
                <a:gd name="csY18" fmla="*/ 665835 h 711867"/>
                <a:gd name="csX19" fmla="*/ 455418 w 659535"/>
                <a:gd name="csY19" fmla="*/ 697525 h 711867"/>
                <a:gd name="csX20" fmla="*/ 519815 w 659535"/>
                <a:gd name="csY20" fmla="*/ 672810 h 711867"/>
                <a:gd name="csX21" fmla="*/ 645053 w 659535"/>
                <a:gd name="csY21" fmla="*/ 391521 h 711867"/>
                <a:gd name="csX22" fmla="*/ 569661 w 659535"/>
                <a:gd name="csY22" fmla="*/ 195187 h 711867"/>
                <a:gd name="csX23" fmla="*/ 533166 w 659535"/>
                <a:gd name="csY23" fmla="*/ 156706 h 711867"/>
                <a:gd name="csX24" fmla="*/ 608004 w 659535"/>
                <a:gd name="csY24" fmla="*/ 405704 h 711867"/>
                <a:gd name="csX25" fmla="*/ 505540 w 659535"/>
                <a:gd name="csY25" fmla="*/ 635853 h 711867"/>
                <a:gd name="csX26" fmla="*/ 441143 w 659535"/>
                <a:gd name="csY26" fmla="*/ 660568 h 711867"/>
                <a:gd name="csX27" fmla="*/ 267630 w 659535"/>
                <a:gd name="csY27" fmla="*/ 634652 h 711867"/>
                <a:gd name="csX28" fmla="*/ 52817 w 659535"/>
                <a:gd name="csY28" fmla="*/ 466821 h 711867"/>
                <a:gd name="csX29" fmla="*/ 46858 w 659535"/>
                <a:gd name="csY29" fmla="*/ 418131 h 711867"/>
                <a:gd name="csX30" fmla="*/ 61641 w 659535"/>
                <a:gd name="csY30" fmla="*/ 407182 h 711867"/>
                <a:gd name="csX31" fmla="*/ 95502 w 659535"/>
                <a:gd name="csY31" fmla="*/ 412217 h 711867"/>
                <a:gd name="csX32" fmla="*/ 184384 w 659535"/>
                <a:gd name="csY32" fmla="*/ 481650 h 711867"/>
                <a:gd name="csX33" fmla="*/ 208360 w 659535"/>
                <a:gd name="csY33" fmla="*/ 481974 h 711867"/>
                <a:gd name="csX34" fmla="*/ 215058 w 659535"/>
                <a:gd name="csY34" fmla="*/ 458968 h 711867"/>
                <a:gd name="csX35" fmla="*/ 72728 w 659535"/>
                <a:gd name="csY35" fmla="*/ 88197 h 711867"/>
                <a:gd name="csX36" fmla="*/ 89774 w 659535"/>
                <a:gd name="csY36" fmla="*/ 42878 h 711867"/>
                <a:gd name="csX37" fmla="*/ 118601 w 659535"/>
                <a:gd name="csY37" fmla="*/ 42601 h 711867"/>
                <a:gd name="csX38" fmla="*/ 136848 w 659535"/>
                <a:gd name="csY38" fmla="*/ 61865 h 711867"/>
                <a:gd name="csX39" fmla="*/ 212241 w 659535"/>
                <a:gd name="csY39" fmla="*/ 258199 h 711867"/>
                <a:gd name="csX40" fmla="*/ 251276 w 659535"/>
                <a:gd name="csY40" fmla="*/ 359831 h 711867"/>
                <a:gd name="csX41" fmla="*/ 276869 w 659535"/>
                <a:gd name="csY41" fmla="*/ 371195 h 711867"/>
                <a:gd name="csX42" fmla="*/ 288233 w 659535"/>
                <a:gd name="csY42" fmla="*/ 345602 h 711867"/>
                <a:gd name="csX43" fmla="*/ 249198 w 659535"/>
                <a:gd name="csY43" fmla="*/ 243971 h 711867"/>
                <a:gd name="csX44" fmla="*/ 269108 w 659535"/>
                <a:gd name="csY44" fmla="*/ 199206 h 711867"/>
                <a:gd name="csX45" fmla="*/ 295625 w 659535"/>
                <a:gd name="csY45" fmla="*/ 199899 h 711867"/>
                <a:gd name="csX46" fmla="*/ 313872 w 659535"/>
                <a:gd name="csY46" fmla="*/ 219163 h 711867"/>
                <a:gd name="csX47" fmla="*/ 327177 w 659535"/>
                <a:gd name="csY47" fmla="*/ 253810 h 711867"/>
                <a:gd name="csX48" fmla="*/ 361732 w 659535"/>
                <a:gd name="csY48" fmla="*/ 343893 h 711867"/>
                <a:gd name="csX49" fmla="*/ 387324 w 659535"/>
                <a:gd name="csY49" fmla="*/ 355257 h 711867"/>
                <a:gd name="csX50" fmla="*/ 387324 w 659535"/>
                <a:gd name="csY50" fmla="*/ 355257 h 711867"/>
                <a:gd name="csX51" fmla="*/ 398689 w 659535"/>
                <a:gd name="csY51" fmla="*/ 329665 h 711867"/>
                <a:gd name="csX52" fmla="*/ 364134 w 659535"/>
                <a:gd name="csY52" fmla="*/ 239582 h 711867"/>
                <a:gd name="csX53" fmla="*/ 384044 w 659535"/>
                <a:gd name="csY53" fmla="*/ 194818 h 711867"/>
                <a:gd name="csX54" fmla="*/ 410561 w 659535"/>
                <a:gd name="csY54" fmla="*/ 195511 h 711867"/>
                <a:gd name="csX55" fmla="*/ 428809 w 659535"/>
                <a:gd name="csY55" fmla="*/ 214775 h 711867"/>
                <a:gd name="csX56" fmla="*/ 440358 w 659535"/>
                <a:gd name="csY56" fmla="*/ 244802 h 711867"/>
                <a:gd name="csX57" fmla="*/ 472279 w 659535"/>
                <a:gd name="csY57" fmla="*/ 327955 h 711867"/>
                <a:gd name="csX58" fmla="*/ 497872 w 659535"/>
                <a:gd name="csY58" fmla="*/ 339320 h 711867"/>
                <a:gd name="csX59" fmla="*/ 509236 w 659535"/>
                <a:gd name="csY59" fmla="*/ 313727 h 711867"/>
                <a:gd name="csX60" fmla="*/ 477315 w 659535"/>
                <a:gd name="csY60" fmla="*/ 230574 h 711867"/>
                <a:gd name="csX61" fmla="*/ 494407 w 659535"/>
                <a:gd name="csY61" fmla="*/ 192231 h 711867"/>
                <a:gd name="csX62" fmla="*/ 517136 w 659535"/>
                <a:gd name="csY62" fmla="*/ 192831 h 711867"/>
                <a:gd name="csX63" fmla="*/ 532796 w 659535"/>
                <a:gd name="csY63" fmla="*/ 209323 h 711867"/>
                <a:gd name="csX64" fmla="*/ 608188 w 659535"/>
                <a:gd name="csY64" fmla="*/ 405658 h 71186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Lst>
              <a:rect l="l" t="t" r="r" b="b"/>
              <a:pathLst>
                <a:path w="659535" h="711867">
                  <a:moveTo>
                    <a:pt x="533074" y="156706"/>
                  </a:moveTo>
                  <a:cubicBezTo>
                    <a:pt x="516166" y="149176"/>
                    <a:pt x="497317" y="148668"/>
                    <a:pt x="480086" y="155320"/>
                  </a:cubicBezTo>
                  <a:cubicBezTo>
                    <a:pt x="468168" y="159894"/>
                    <a:pt x="458282" y="167424"/>
                    <a:pt x="450844" y="176709"/>
                  </a:cubicBezTo>
                  <a:cubicBezTo>
                    <a:pt x="444099" y="169456"/>
                    <a:pt x="435876" y="163543"/>
                    <a:pt x="426591" y="159385"/>
                  </a:cubicBezTo>
                  <a:cubicBezTo>
                    <a:pt x="408482" y="151347"/>
                    <a:pt x="388294" y="150793"/>
                    <a:pt x="369816" y="157907"/>
                  </a:cubicBezTo>
                  <a:cubicBezTo>
                    <a:pt x="356373" y="163081"/>
                    <a:pt x="345286" y="171720"/>
                    <a:pt x="337201" y="182483"/>
                  </a:cubicBezTo>
                  <a:cubicBezTo>
                    <a:pt x="330226" y="174584"/>
                    <a:pt x="321587" y="168163"/>
                    <a:pt x="311655" y="163774"/>
                  </a:cubicBezTo>
                  <a:cubicBezTo>
                    <a:pt x="293546" y="155736"/>
                    <a:pt x="273358" y="155181"/>
                    <a:pt x="254880" y="162296"/>
                  </a:cubicBezTo>
                  <a:cubicBezTo>
                    <a:pt x="243192" y="166777"/>
                    <a:pt x="233306" y="173891"/>
                    <a:pt x="225637" y="182714"/>
                  </a:cubicBezTo>
                  <a:lnTo>
                    <a:pt x="173805" y="47637"/>
                  </a:lnTo>
                  <a:cubicBezTo>
                    <a:pt x="166691" y="29112"/>
                    <a:pt x="152832" y="14468"/>
                    <a:pt x="134723" y="6430"/>
                  </a:cubicBezTo>
                  <a:cubicBezTo>
                    <a:pt x="115136" y="-2302"/>
                    <a:pt x="92685" y="-2163"/>
                    <a:pt x="73144" y="6984"/>
                  </a:cubicBezTo>
                  <a:cubicBezTo>
                    <a:pt x="37942" y="23337"/>
                    <a:pt x="21588" y="65237"/>
                    <a:pt x="35817" y="102379"/>
                  </a:cubicBezTo>
                  <a:lnTo>
                    <a:pt x="152555" y="406535"/>
                  </a:lnTo>
                  <a:lnTo>
                    <a:pt x="119940" y="381035"/>
                  </a:lnTo>
                  <a:cubicBezTo>
                    <a:pt x="99522" y="365051"/>
                    <a:pt x="71804" y="360893"/>
                    <a:pt x="47505" y="370225"/>
                  </a:cubicBezTo>
                  <a:cubicBezTo>
                    <a:pt x="34893" y="375076"/>
                    <a:pt x="23898" y="383206"/>
                    <a:pt x="15676" y="393785"/>
                  </a:cubicBezTo>
                  <a:cubicBezTo>
                    <a:pt x="-9502" y="426030"/>
                    <a:pt x="-3727" y="472781"/>
                    <a:pt x="28518" y="498004"/>
                  </a:cubicBezTo>
                  <a:lnTo>
                    <a:pt x="243330" y="665835"/>
                  </a:lnTo>
                  <a:cubicBezTo>
                    <a:pt x="303201" y="712632"/>
                    <a:pt x="384460" y="724781"/>
                    <a:pt x="455418" y="697525"/>
                  </a:cubicBezTo>
                  <a:lnTo>
                    <a:pt x="519815" y="672810"/>
                  </a:lnTo>
                  <a:cubicBezTo>
                    <a:pt x="631887" y="629802"/>
                    <a:pt x="688108" y="503594"/>
                    <a:pt x="645053" y="391521"/>
                  </a:cubicBezTo>
                  <a:lnTo>
                    <a:pt x="569661" y="195187"/>
                  </a:lnTo>
                  <a:cubicBezTo>
                    <a:pt x="563055" y="177910"/>
                    <a:pt x="550074" y="164282"/>
                    <a:pt x="533166" y="156706"/>
                  </a:cubicBezTo>
                  <a:close/>
                  <a:moveTo>
                    <a:pt x="608004" y="405704"/>
                  </a:moveTo>
                  <a:cubicBezTo>
                    <a:pt x="643205" y="497403"/>
                    <a:pt x="597240" y="600652"/>
                    <a:pt x="505540" y="635853"/>
                  </a:cubicBezTo>
                  <a:lnTo>
                    <a:pt x="441143" y="660568"/>
                  </a:lnTo>
                  <a:cubicBezTo>
                    <a:pt x="383120" y="682835"/>
                    <a:pt x="316598" y="672903"/>
                    <a:pt x="267630" y="634652"/>
                  </a:cubicBezTo>
                  <a:lnTo>
                    <a:pt x="52817" y="466821"/>
                  </a:lnTo>
                  <a:cubicBezTo>
                    <a:pt x="37757" y="455041"/>
                    <a:pt x="35078" y="433237"/>
                    <a:pt x="46858" y="418131"/>
                  </a:cubicBezTo>
                  <a:cubicBezTo>
                    <a:pt x="50646" y="413234"/>
                    <a:pt x="55774" y="409446"/>
                    <a:pt x="61641" y="407182"/>
                  </a:cubicBezTo>
                  <a:cubicBezTo>
                    <a:pt x="73190" y="402747"/>
                    <a:pt x="85801" y="404641"/>
                    <a:pt x="95502" y="412217"/>
                  </a:cubicBezTo>
                  <a:lnTo>
                    <a:pt x="184384" y="481650"/>
                  </a:lnTo>
                  <a:cubicBezTo>
                    <a:pt x="191406" y="487102"/>
                    <a:pt x="201200" y="487240"/>
                    <a:pt x="208360" y="481974"/>
                  </a:cubicBezTo>
                  <a:cubicBezTo>
                    <a:pt x="215520" y="476661"/>
                    <a:pt x="218246" y="467283"/>
                    <a:pt x="215058" y="458968"/>
                  </a:cubicBezTo>
                  <a:lnTo>
                    <a:pt x="72728" y="88197"/>
                  </a:lnTo>
                  <a:cubicBezTo>
                    <a:pt x="65891" y="70411"/>
                    <a:pt x="73375" y="50501"/>
                    <a:pt x="89774" y="42878"/>
                  </a:cubicBezTo>
                  <a:cubicBezTo>
                    <a:pt x="99106" y="38582"/>
                    <a:pt x="109315" y="38444"/>
                    <a:pt x="118601" y="42601"/>
                  </a:cubicBezTo>
                  <a:cubicBezTo>
                    <a:pt x="127055" y="46343"/>
                    <a:pt x="133522" y="53180"/>
                    <a:pt x="136848" y="61865"/>
                  </a:cubicBezTo>
                  <a:lnTo>
                    <a:pt x="212241" y="258199"/>
                  </a:lnTo>
                  <a:lnTo>
                    <a:pt x="251276" y="359831"/>
                  </a:lnTo>
                  <a:cubicBezTo>
                    <a:pt x="255203" y="370040"/>
                    <a:pt x="266660" y="375122"/>
                    <a:pt x="276869" y="371195"/>
                  </a:cubicBezTo>
                  <a:cubicBezTo>
                    <a:pt x="287078" y="367268"/>
                    <a:pt x="292160" y="355812"/>
                    <a:pt x="288233" y="345602"/>
                  </a:cubicBezTo>
                  <a:lnTo>
                    <a:pt x="249198" y="243971"/>
                  </a:lnTo>
                  <a:cubicBezTo>
                    <a:pt x="242360" y="226139"/>
                    <a:pt x="251276" y="206044"/>
                    <a:pt x="269108" y="199206"/>
                  </a:cubicBezTo>
                  <a:cubicBezTo>
                    <a:pt x="277747" y="195880"/>
                    <a:pt x="287171" y="196111"/>
                    <a:pt x="295625" y="199899"/>
                  </a:cubicBezTo>
                  <a:cubicBezTo>
                    <a:pt x="304079" y="203641"/>
                    <a:pt x="310546" y="210478"/>
                    <a:pt x="313872" y="219163"/>
                  </a:cubicBezTo>
                  <a:lnTo>
                    <a:pt x="327177" y="253810"/>
                  </a:lnTo>
                  <a:lnTo>
                    <a:pt x="361732" y="343893"/>
                  </a:lnTo>
                  <a:cubicBezTo>
                    <a:pt x="365658" y="354103"/>
                    <a:pt x="377115" y="359184"/>
                    <a:pt x="387324" y="355257"/>
                  </a:cubicBezTo>
                  <a:lnTo>
                    <a:pt x="387324" y="355257"/>
                  </a:lnTo>
                  <a:cubicBezTo>
                    <a:pt x="397534" y="351331"/>
                    <a:pt x="402615" y="339874"/>
                    <a:pt x="398689" y="329665"/>
                  </a:cubicBezTo>
                  <a:lnTo>
                    <a:pt x="364134" y="239582"/>
                  </a:lnTo>
                  <a:cubicBezTo>
                    <a:pt x="357297" y="221750"/>
                    <a:pt x="366213" y="201655"/>
                    <a:pt x="384044" y="194818"/>
                  </a:cubicBezTo>
                  <a:cubicBezTo>
                    <a:pt x="392683" y="191492"/>
                    <a:pt x="402107" y="191723"/>
                    <a:pt x="410561" y="195511"/>
                  </a:cubicBezTo>
                  <a:cubicBezTo>
                    <a:pt x="419015" y="199253"/>
                    <a:pt x="425482" y="206090"/>
                    <a:pt x="428809" y="214775"/>
                  </a:cubicBezTo>
                  <a:lnTo>
                    <a:pt x="440358" y="244802"/>
                  </a:lnTo>
                  <a:lnTo>
                    <a:pt x="472279" y="327955"/>
                  </a:lnTo>
                  <a:cubicBezTo>
                    <a:pt x="476206" y="338165"/>
                    <a:pt x="487663" y="343246"/>
                    <a:pt x="497872" y="339320"/>
                  </a:cubicBezTo>
                  <a:cubicBezTo>
                    <a:pt x="508081" y="335393"/>
                    <a:pt x="513163" y="323936"/>
                    <a:pt x="509236" y="313727"/>
                  </a:cubicBezTo>
                  <a:lnTo>
                    <a:pt x="477315" y="230574"/>
                  </a:lnTo>
                  <a:cubicBezTo>
                    <a:pt x="471448" y="215283"/>
                    <a:pt x="479116" y="198098"/>
                    <a:pt x="494407" y="192231"/>
                  </a:cubicBezTo>
                  <a:cubicBezTo>
                    <a:pt x="501799" y="189413"/>
                    <a:pt x="509883" y="189598"/>
                    <a:pt x="517136" y="192831"/>
                  </a:cubicBezTo>
                  <a:cubicBezTo>
                    <a:pt x="524389" y="196065"/>
                    <a:pt x="529932" y="201932"/>
                    <a:pt x="532796" y="209323"/>
                  </a:cubicBezTo>
                  <a:lnTo>
                    <a:pt x="608188" y="405658"/>
                  </a:lnTo>
                  <a:close/>
                </a:path>
              </a:pathLst>
            </a:custGeom>
            <a:solidFill>
              <a:srgbClr val="2B660F"/>
            </a:solidFill>
            <a:ln w="4620" cap="flat">
              <a:noFill/>
              <a:prstDash val="solid"/>
              <a:miter/>
            </a:ln>
          </p:spPr>
          <p:txBody>
            <a:bodyPr/>
            <a:lstStyle/>
            <a:p>
              <a:endParaRPr lang="en-IN"/>
            </a:p>
          </p:txBody>
        </p:sp>
        <p:sp>
          <p:nvSpPr>
            <p:cNvPr id="48" name="Freeform: Shape 47">
              <a:extLst>
                <a:ext uri="{FF2B5EF4-FFF2-40B4-BE49-F238E27FC236}">
                  <a16:creationId xmlns:a16="http://schemas.microsoft.com/office/drawing/2014/main" id="{A9E0757E-E6B7-2DAE-B1DD-194B580F4280}"/>
                </a:ext>
              </a:extLst>
            </p:cNvPr>
            <p:cNvSpPr/>
            <p:nvPr/>
          </p:nvSpPr>
          <p:spPr>
            <a:xfrm>
              <a:off x="11074090" y="3748536"/>
              <a:ext cx="501619" cy="359354"/>
            </a:xfrm>
            <a:custGeom>
              <a:avLst/>
              <a:gdLst>
                <a:gd name="csX0" fmla="*/ 216047 w 501619"/>
                <a:gd name="csY0" fmla="*/ 105124 h 359354"/>
                <a:gd name="csX1" fmla="*/ 204683 w 501619"/>
                <a:gd name="csY1" fmla="*/ 130717 h 359354"/>
                <a:gd name="csX2" fmla="*/ 196922 w 501619"/>
                <a:gd name="csY2" fmla="*/ 132011 h 359354"/>
                <a:gd name="csX3" fmla="*/ 179136 w 501619"/>
                <a:gd name="csY3" fmla="*/ 119307 h 359354"/>
                <a:gd name="csX4" fmla="*/ 143658 w 501619"/>
                <a:gd name="csY4" fmla="*/ 26914 h 359354"/>
                <a:gd name="csX5" fmla="*/ 155022 w 501619"/>
                <a:gd name="csY5" fmla="*/ 1321 h 359354"/>
                <a:gd name="csX6" fmla="*/ 180615 w 501619"/>
                <a:gd name="csY6" fmla="*/ 12686 h 359354"/>
                <a:gd name="csX7" fmla="*/ 216093 w 501619"/>
                <a:gd name="csY7" fmla="*/ 105078 h 359354"/>
                <a:gd name="csX8" fmla="*/ 303127 w 501619"/>
                <a:gd name="csY8" fmla="*/ 133258 h 359354"/>
                <a:gd name="csX9" fmla="*/ 310472 w 501619"/>
                <a:gd name="csY9" fmla="*/ 134967 h 359354"/>
                <a:gd name="csX10" fmla="*/ 329274 w 501619"/>
                <a:gd name="csY10" fmla="*/ 123233 h 359354"/>
                <a:gd name="csX11" fmla="*/ 369511 w 501619"/>
                <a:gd name="csY11" fmla="*/ 32827 h 359354"/>
                <a:gd name="csX12" fmla="*/ 359487 w 501619"/>
                <a:gd name="csY12" fmla="*/ 6680 h 359354"/>
                <a:gd name="csX13" fmla="*/ 333339 w 501619"/>
                <a:gd name="csY13" fmla="*/ 16705 h 359354"/>
                <a:gd name="csX14" fmla="*/ 293103 w 501619"/>
                <a:gd name="csY14" fmla="*/ 107111 h 359354"/>
                <a:gd name="csX15" fmla="*/ 303127 w 501619"/>
                <a:gd name="csY15" fmla="*/ 133258 h 359354"/>
                <a:gd name="csX16" fmla="*/ 388775 w 501619"/>
                <a:gd name="csY16" fmla="*/ 217427 h 359354"/>
                <a:gd name="csX17" fmla="*/ 396536 w 501619"/>
                <a:gd name="csY17" fmla="*/ 216134 h 359354"/>
                <a:gd name="csX18" fmla="*/ 488928 w 501619"/>
                <a:gd name="csY18" fmla="*/ 180655 h 359354"/>
                <a:gd name="csX19" fmla="*/ 500293 w 501619"/>
                <a:gd name="csY19" fmla="*/ 155063 h 359354"/>
                <a:gd name="csX20" fmla="*/ 474700 w 501619"/>
                <a:gd name="csY20" fmla="*/ 143698 h 359354"/>
                <a:gd name="csX21" fmla="*/ 382308 w 501619"/>
                <a:gd name="csY21" fmla="*/ 179177 h 359354"/>
                <a:gd name="csX22" fmla="*/ 370943 w 501619"/>
                <a:gd name="csY22" fmla="*/ 204770 h 359354"/>
                <a:gd name="csX23" fmla="*/ 388729 w 501619"/>
                <a:gd name="csY23" fmla="*/ 217474 h 359354"/>
                <a:gd name="csX24" fmla="*/ 16664 w 501619"/>
                <a:gd name="csY24" fmla="*/ 168275 h 359354"/>
                <a:gd name="csX25" fmla="*/ 107070 w 501619"/>
                <a:gd name="csY25" fmla="*/ 208512 h 359354"/>
                <a:gd name="csX26" fmla="*/ 114416 w 501619"/>
                <a:gd name="csY26" fmla="*/ 210221 h 359354"/>
                <a:gd name="csX27" fmla="*/ 133217 w 501619"/>
                <a:gd name="csY27" fmla="*/ 198487 h 359354"/>
                <a:gd name="csX28" fmla="*/ 123193 w 501619"/>
                <a:gd name="csY28" fmla="*/ 172340 h 359354"/>
                <a:gd name="csX29" fmla="*/ 32787 w 501619"/>
                <a:gd name="csY29" fmla="*/ 132103 h 359354"/>
                <a:gd name="csX30" fmla="*/ 6640 w 501619"/>
                <a:gd name="csY30" fmla="*/ 142128 h 359354"/>
                <a:gd name="csX31" fmla="*/ 16664 w 501619"/>
                <a:gd name="csY31" fmla="*/ 168275 h 359354"/>
                <a:gd name="csX32" fmla="*/ 105084 w 501619"/>
                <a:gd name="csY32" fmla="*/ 285567 h 359354"/>
                <a:gd name="csX33" fmla="*/ 12691 w 501619"/>
                <a:gd name="csY33" fmla="*/ 321046 h 359354"/>
                <a:gd name="csX34" fmla="*/ 1327 w 501619"/>
                <a:gd name="csY34" fmla="*/ 346638 h 359354"/>
                <a:gd name="csX35" fmla="*/ 19113 w 501619"/>
                <a:gd name="csY35" fmla="*/ 359342 h 359354"/>
                <a:gd name="csX36" fmla="*/ 26874 w 501619"/>
                <a:gd name="csY36" fmla="*/ 358049 h 359354"/>
                <a:gd name="csX37" fmla="*/ 119266 w 501619"/>
                <a:gd name="csY37" fmla="*/ 322570 h 359354"/>
                <a:gd name="csX38" fmla="*/ 130630 w 501619"/>
                <a:gd name="csY38" fmla="*/ 296977 h 359354"/>
                <a:gd name="csX39" fmla="*/ 105038 w 501619"/>
                <a:gd name="csY39" fmla="*/ 285613 h 35935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Lst>
              <a:rect l="l" t="t" r="r" b="b"/>
              <a:pathLst>
                <a:path w="501619" h="359354">
                  <a:moveTo>
                    <a:pt x="216047" y="105124"/>
                  </a:moveTo>
                  <a:cubicBezTo>
                    <a:pt x="219974" y="115334"/>
                    <a:pt x="214846" y="126790"/>
                    <a:pt x="204683" y="130717"/>
                  </a:cubicBezTo>
                  <a:cubicBezTo>
                    <a:pt x="202142" y="131687"/>
                    <a:pt x="199463" y="132103"/>
                    <a:pt x="196922" y="132011"/>
                  </a:cubicBezTo>
                  <a:cubicBezTo>
                    <a:pt x="189207" y="131733"/>
                    <a:pt x="182047" y="126975"/>
                    <a:pt x="179136" y="119307"/>
                  </a:cubicBezTo>
                  <a:lnTo>
                    <a:pt x="143658" y="26914"/>
                  </a:lnTo>
                  <a:cubicBezTo>
                    <a:pt x="139731" y="16705"/>
                    <a:pt x="144859" y="5248"/>
                    <a:pt x="155022" y="1321"/>
                  </a:cubicBezTo>
                  <a:cubicBezTo>
                    <a:pt x="165231" y="-2605"/>
                    <a:pt x="176688" y="2523"/>
                    <a:pt x="180615" y="12686"/>
                  </a:cubicBezTo>
                  <a:lnTo>
                    <a:pt x="216093" y="105078"/>
                  </a:lnTo>
                  <a:close/>
                  <a:moveTo>
                    <a:pt x="303127" y="133258"/>
                  </a:moveTo>
                  <a:cubicBezTo>
                    <a:pt x="305529" y="134320"/>
                    <a:pt x="308024" y="134875"/>
                    <a:pt x="310472" y="134967"/>
                  </a:cubicBezTo>
                  <a:cubicBezTo>
                    <a:pt x="318279" y="135244"/>
                    <a:pt x="325856" y="130809"/>
                    <a:pt x="329274" y="123233"/>
                  </a:cubicBezTo>
                  <a:lnTo>
                    <a:pt x="369511" y="32827"/>
                  </a:lnTo>
                  <a:cubicBezTo>
                    <a:pt x="373946" y="22849"/>
                    <a:pt x="369511" y="11115"/>
                    <a:pt x="359487" y="6680"/>
                  </a:cubicBezTo>
                  <a:cubicBezTo>
                    <a:pt x="349508" y="2199"/>
                    <a:pt x="337774" y="6680"/>
                    <a:pt x="333339" y="16705"/>
                  </a:cubicBezTo>
                  <a:lnTo>
                    <a:pt x="293103" y="107111"/>
                  </a:lnTo>
                  <a:cubicBezTo>
                    <a:pt x="288668" y="117089"/>
                    <a:pt x="293103" y="128823"/>
                    <a:pt x="303127" y="133258"/>
                  </a:cubicBezTo>
                  <a:close/>
                  <a:moveTo>
                    <a:pt x="388775" y="217427"/>
                  </a:moveTo>
                  <a:cubicBezTo>
                    <a:pt x="391362" y="217520"/>
                    <a:pt x="393995" y="217104"/>
                    <a:pt x="396536" y="216134"/>
                  </a:cubicBezTo>
                  <a:lnTo>
                    <a:pt x="488928" y="180655"/>
                  </a:lnTo>
                  <a:cubicBezTo>
                    <a:pt x="499138" y="176729"/>
                    <a:pt x="504219" y="165272"/>
                    <a:pt x="500293" y="155063"/>
                  </a:cubicBezTo>
                  <a:cubicBezTo>
                    <a:pt x="496366" y="144853"/>
                    <a:pt x="484909" y="139772"/>
                    <a:pt x="474700" y="143698"/>
                  </a:cubicBezTo>
                  <a:lnTo>
                    <a:pt x="382308" y="179177"/>
                  </a:lnTo>
                  <a:cubicBezTo>
                    <a:pt x="372098" y="183104"/>
                    <a:pt x="367017" y="194560"/>
                    <a:pt x="370943" y="204770"/>
                  </a:cubicBezTo>
                  <a:cubicBezTo>
                    <a:pt x="373900" y="212438"/>
                    <a:pt x="381060" y="217196"/>
                    <a:pt x="388729" y="217474"/>
                  </a:cubicBezTo>
                  <a:close/>
                  <a:moveTo>
                    <a:pt x="16664" y="168275"/>
                  </a:moveTo>
                  <a:lnTo>
                    <a:pt x="107070" y="208512"/>
                  </a:lnTo>
                  <a:cubicBezTo>
                    <a:pt x="109473" y="209574"/>
                    <a:pt x="111967" y="210128"/>
                    <a:pt x="114416" y="210221"/>
                  </a:cubicBezTo>
                  <a:cubicBezTo>
                    <a:pt x="122222" y="210498"/>
                    <a:pt x="129799" y="206063"/>
                    <a:pt x="133217" y="198487"/>
                  </a:cubicBezTo>
                  <a:cubicBezTo>
                    <a:pt x="137652" y="188509"/>
                    <a:pt x="133217" y="176775"/>
                    <a:pt x="123193" y="172340"/>
                  </a:cubicBezTo>
                  <a:lnTo>
                    <a:pt x="32787" y="132103"/>
                  </a:lnTo>
                  <a:cubicBezTo>
                    <a:pt x="22808" y="127622"/>
                    <a:pt x="11074" y="132103"/>
                    <a:pt x="6640" y="142128"/>
                  </a:cubicBezTo>
                  <a:cubicBezTo>
                    <a:pt x="2205" y="152106"/>
                    <a:pt x="6640" y="163840"/>
                    <a:pt x="16664" y="168275"/>
                  </a:cubicBezTo>
                  <a:close/>
                  <a:moveTo>
                    <a:pt x="105084" y="285567"/>
                  </a:moveTo>
                  <a:lnTo>
                    <a:pt x="12691" y="321046"/>
                  </a:lnTo>
                  <a:cubicBezTo>
                    <a:pt x="2482" y="324972"/>
                    <a:pt x="-2600" y="336429"/>
                    <a:pt x="1327" y="346638"/>
                  </a:cubicBezTo>
                  <a:cubicBezTo>
                    <a:pt x="4284" y="354307"/>
                    <a:pt x="11444" y="359065"/>
                    <a:pt x="19113" y="359342"/>
                  </a:cubicBezTo>
                  <a:cubicBezTo>
                    <a:pt x="21700" y="359435"/>
                    <a:pt x="24333" y="359019"/>
                    <a:pt x="26874" y="358049"/>
                  </a:cubicBezTo>
                  <a:lnTo>
                    <a:pt x="119266" y="322570"/>
                  </a:lnTo>
                  <a:cubicBezTo>
                    <a:pt x="129475" y="318643"/>
                    <a:pt x="134557" y="307187"/>
                    <a:pt x="130630" y="296977"/>
                  </a:cubicBezTo>
                  <a:cubicBezTo>
                    <a:pt x="126704" y="286768"/>
                    <a:pt x="115247" y="281686"/>
                    <a:pt x="105038" y="285613"/>
                  </a:cubicBezTo>
                  <a:close/>
                </a:path>
              </a:pathLst>
            </a:custGeom>
            <a:solidFill>
              <a:srgbClr val="2B660F"/>
            </a:solidFill>
            <a:ln w="4620" cap="flat">
              <a:noFill/>
              <a:prstDash val="solid"/>
              <a:miter/>
            </a:ln>
          </p:spPr>
          <p:txBody>
            <a:bodyPr/>
            <a:lstStyle/>
            <a:p>
              <a:endParaRPr lang="en-IN"/>
            </a:p>
          </p:txBody>
        </p:sp>
      </p:grpSp>
      <p:pic>
        <p:nvPicPr>
          <p:cNvPr id="49" name="Picture 48">
            <a:extLst>
              <a:ext uri="{FF2B5EF4-FFF2-40B4-BE49-F238E27FC236}">
                <a16:creationId xmlns:a16="http://schemas.microsoft.com/office/drawing/2014/main" id="{D5C7A69A-80DC-959B-4CB8-FCC415389B1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68589" y="4165537"/>
            <a:ext cx="1536369" cy="1775263"/>
          </a:xfrm>
          <a:prstGeom prst="roundRect">
            <a:avLst>
              <a:gd name="adj" fmla="val 4061"/>
            </a:avLst>
          </a:prstGeom>
        </p:spPr>
      </p:pic>
      <p:pic>
        <p:nvPicPr>
          <p:cNvPr id="1026" name="Picture 2" descr="Mars Logo and symbol, meaning, history, PNG, brand">
            <a:extLst>
              <a:ext uri="{FF2B5EF4-FFF2-40B4-BE49-F238E27FC236}">
                <a16:creationId xmlns:a16="http://schemas.microsoft.com/office/drawing/2014/main" id="{89576BA7-E55A-62F0-5AA9-EC66716EBB43}"/>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70161" y="2029373"/>
            <a:ext cx="982347" cy="4027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estle Logo PNG (Free Download)">
            <a:extLst>
              <a:ext uri="{FF2B5EF4-FFF2-40B4-BE49-F238E27FC236}">
                <a16:creationId xmlns:a16="http://schemas.microsoft.com/office/drawing/2014/main" id="{DEBA2C37-FE9B-4C28-E3BA-98CE4F89DA6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72053" y="4833425"/>
            <a:ext cx="711867" cy="7118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Download Unilever Logo in SVG Vector or PNG File Format - Logo.wine">
            <a:extLst>
              <a:ext uri="{FF2B5EF4-FFF2-40B4-BE49-F238E27FC236}">
                <a16:creationId xmlns:a16="http://schemas.microsoft.com/office/drawing/2014/main" id="{EBB596BC-3955-0B23-3A78-3B974FD96B90}"/>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3785" t="13785" r="13785" b="13785"/>
          <a:stretch>
            <a:fillRect/>
          </a:stretch>
        </p:blipFill>
        <p:spPr bwMode="auto">
          <a:xfrm>
            <a:off x="10331572" y="3357631"/>
            <a:ext cx="1057295" cy="704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733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15206-571A-4191-A89A-AC56FAC932CD}"/>
              </a:ext>
            </a:extLst>
          </p:cNvPr>
          <p:cNvSpPr>
            <a:spLocks noGrp="1"/>
          </p:cNvSpPr>
          <p:nvPr>
            <p:ph type="ctrTitle"/>
          </p:nvPr>
        </p:nvSpPr>
        <p:spPr/>
        <p:txBody>
          <a:bodyPr/>
          <a:lstStyle/>
          <a:p>
            <a:pPr>
              <a:lnSpc>
                <a:spcPct val="75000"/>
              </a:lnSpc>
            </a:pPr>
            <a:r>
              <a:rPr lang="en-IN"/>
              <a:t>Steps 1 – 5 of the Guide</a:t>
            </a:r>
            <a:br>
              <a:rPr lang="en-IN"/>
            </a:br>
            <a:r>
              <a:rPr lang="en-IN">
                <a:solidFill>
                  <a:schemeClr val="accent3"/>
                </a:solidFill>
              </a:rPr>
              <a:t>+Carbon Reduction Finder</a:t>
            </a:r>
          </a:p>
        </p:txBody>
      </p:sp>
    </p:spTree>
    <p:extLst>
      <p:ext uri="{BB962C8B-B14F-4D97-AF65-F5344CB8AC3E}">
        <p14:creationId xmlns:p14="http://schemas.microsoft.com/office/powerpoint/2010/main" val="4093668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290F5C-97E7-A544-1FFB-61BF60149357}"/>
              </a:ext>
            </a:extLst>
          </p:cNvPr>
          <p:cNvSpPr>
            <a:spLocks noGrp="1"/>
          </p:cNvSpPr>
          <p:nvPr>
            <p:ph type="title"/>
          </p:nvPr>
        </p:nvSpPr>
        <p:spPr/>
        <p:txBody>
          <a:bodyPr/>
          <a:lstStyle/>
          <a:p>
            <a:r>
              <a:rPr lang="en-IN"/>
              <a:t>Pre-work: Start By Doing These Things</a:t>
            </a:r>
          </a:p>
        </p:txBody>
      </p:sp>
      <p:sp>
        <p:nvSpPr>
          <p:cNvPr id="6" name="Table Box 1">
            <a:extLst>
              <a:ext uri="{FF2B5EF4-FFF2-40B4-BE49-F238E27FC236}">
                <a16:creationId xmlns:a16="http://schemas.microsoft.com/office/drawing/2014/main" id="{F8E1A842-24E3-ADBE-76E0-CB29958A06AB}"/>
              </a:ext>
            </a:extLst>
          </p:cNvPr>
          <p:cNvSpPr/>
          <p:nvPr/>
        </p:nvSpPr>
        <p:spPr>
          <a:xfrm>
            <a:off x="304800" y="1917700"/>
            <a:ext cx="5745480" cy="4216399"/>
          </a:xfrm>
          <a:prstGeom prst="roundRect">
            <a:avLst>
              <a:gd name="adj" fmla="val 2532"/>
            </a:avLst>
          </a:prstGeom>
          <a:solidFill>
            <a:srgbClr val="DDF8B6"/>
          </a:solidFill>
          <a:ln>
            <a:noFill/>
          </a:ln>
        </p:spPr>
        <p:style>
          <a:lnRef idx="2">
            <a:schemeClr val="accent1">
              <a:shade val="50000"/>
            </a:schemeClr>
          </a:lnRef>
          <a:fillRef idx="1">
            <a:schemeClr val="accent1"/>
          </a:fillRef>
          <a:effectRef idx="0">
            <a:schemeClr val="accent1"/>
          </a:effectRef>
          <a:fontRef idx="minor">
            <a:schemeClr val="lt1"/>
          </a:fontRef>
        </p:style>
        <p:txBody>
          <a:bodyPr tIns="640080" rtlCol="0" anchor="t"/>
          <a:lstStyle/>
          <a:p>
            <a:pPr lvl="0" defTabSz="914400">
              <a:spcAft>
                <a:spcPts val="600"/>
              </a:spcAft>
              <a:defRPr/>
            </a:pPr>
            <a:r>
              <a:rPr lang="en-US" sz="1600">
                <a:solidFill>
                  <a:srgbClr val="2B660F"/>
                </a:solidFill>
              </a:rPr>
              <a:t>Procurement Managers should start by setting up a</a:t>
            </a:r>
            <a:br>
              <a:rPr lang="en-US" sz="1600">
                <a:solidFill>
                  <a:srgbClr val="2B660F"/>
                </a:solidFill>
              </a:rPr>
            </a:br>
            <a:r>
              <a:rPr lang="en-US" sz="1600">
                <a:solidFill>
                  <a:srgbClr val="8DBE28"/>
                </a:solidFill>
              </a:rPr>
              <a:t>1-hour meeting </a:t>
            </a:r>
            <a:r>
              <a:rPr lang="en-US" sz="1600">
                <a:solidFill>
                  <a:srgbClr val="2B660F"/>
                </a:solidFill>
              </a:rPr>
              <a:t>with the supplier’s lead for sustainability and commercial counterpart.</a:t>
            </a:r>
          </a:p>
          <a:p>
            <a:pPr marL="182880" lvl="1" indent="-182880" defTabSz="914400">
              <a:spcBef>
                <a:spcPts val="600"/>
              </a:spcBef>
              <a:spcAft>
                <a:spcPts val="600"/>
              </a:spcAft>
              <a:buClr>
                <a:srgbClr val="2B660F"/>
              </a:buClr>
              <a:buFont typeface="Arial" panose="020B0604020202020204" pitchFamily="34" charset="0"/>
              <a:buChar char="•"/>
              <a:defRPr/>
            </a:pPr>
            <a:r>
              <a:rPr lang="en-US" sz="1600">
                <a:solidFill>
                  <a:srgbClr val="2B660F"/>
                </a:solidFill>
              </a:rPr>
              <a:t>Send a copy of this guide as a pre-read</a:t>
            </a:r>
          </a:p>
        </p:txBody>
      </p:sp>
      <p:sp>
        <p:nvSpPr>
          <p:cNvPr id="7" name="Table Box 2">
            <a:extLst>
              <a:ext uri="{FF2B5EF4-FFF2-40B4-BE49-F238E27FC236}">
                <a16:creationId xmlns:a16="http://schemas.microsoft.com/office/drawing/2014/main" id="{92B2C277-2AFE-89E7-9F53-0647BCD5BB6D}"/>
              </a:ext>
            </a:extLst>
          </p:cNvPr>
          <p:cNvSpPr/>
          <p:nvPr/>
        </p:nvSpPr>
        <p:spPr>
          <a:xfrm>
            <a:off x="6141720" y="1917700"/>
            <a:ext cx="5745480" cy="4216399"/>
          </a:xfrm>
          <a:prstGeom prst="roundRect">
            <a:avLst>
              <a:gd name="adj" fmla="val 2397"/>
            </a:avLst>
          </a:prstGeom>
          <a:solidFill>
            <a:srgbClr val="DDF8B6"/>
          </a:solidFill>
          <a:ln>
            <a:noFill/>
          </a:ln>
        </p:spPr>
        <p:style>
          <a:lnRef idx="2">
            <a:schemeClr val="accent1">
              <a:shade val="50000"/>
            </a:schemeClr>
          </a:lnRef>
          <a:fillRef idx="1">
            <a:schemeClr val="accent1"/>
          </a:fillRef>
          <a:effectRef idx="0">
            <a:schemeClr val="accent1"/>
          </a:effectRef>
          <a:fontRef idx="minor">
            <a:schemeClr val="lt1"/>
          </a:fontRef>
        </p:style>
        <p:txBody>
          <a:bodyPr tIns="640080" rtlCol="0" anchor="t"/>
          <a:lstStyle/>
          <a:p>
            <a:pPr defTabSz="914400">
              <a:spcAft>
                <a:spcPts val="600"/>
              </a:spcAft>
              <a:defRPr/>
            </a:pPr>
            <a:r>
              <a:rPr lang="en-US" sz="1600">
                <a:solidFill>
                  <a:srgbClr val="2B660F"/>
                </a:solidFill>
              </a:rPr>
              <a:t>Procurement Managers should ask the supplier to </a:t>
            </a:r>
            <a:r>
              <a:rPr lang="en-US" sz="1600">
                <a:solidFill>
                  <a:srgbClr val="8DBE28"/>
                </a:solidFill>
              </a:rPr>
              <a:t>come to the meeting prepared with</a:t>
            </a:r>
            <a:r>
              <a:rPr lang="en-US" sz="1600">
                <a:solidFill>
                  <a:srgbClr val="2B660F"/>
                </a:solidFill>
              </a:rPr>
              <a:t> the following, for use in the </a:t>
            </a:r>
            <a:r>
              <a:rPr lang="en-US" sz="1600">
                <a:solidFill>
                  <a:srgbClr val="5D910D"/>
                </a:solidFill>
                <a:hlinkClick r:id="rId3">
                  <a:extLst>
                    <a:ext uri="{A12FA001-AC4F-418D-AE19-62706E023703}">
                      <ahyp:hlinkClr xmlns:ahyp="http://schemas.microsoft.com/office/drawing/2018/hyperlinkcolor" val="tx"/>
                    </a:ext>
                  </a:extLst>
                </a:hlinkClick>
              </a:rPr>
              <a:t>Carbon Reduction Finder Tool</a:t>
            </a:r>
            <a:r>
              <a:rPr lang="en-US" sz="1600">
                <a:solidFill>
                  <a:srgbClr val="5D910D"/>
                </a:solidFill>
              </a:rPr>
              <a:t> </a:t>
            </a:r>
            <a:r>
              <a:rPr lang="en-US" sz="1600">
                <a:solidFill>
                  <a:srgbClr val="2B660F"/>
                </a:solidFill>
              </a:rPr>
              <a:t>(login required) in Step 3:</a:t>
            </a:r>
          </a:p>
          <a:p>
            <a:pPr marL="182880" lvl="1" indent="-182880" defTabSz="914400">
              <a:spcBef>
                <a:spcPts val="600"/>
              </a:spcBef>
              <a:spcAft>
                <a:spcPts val="600"/>
              </a:spcAft>
              <a:buClr>
                <a:srgbClr val="2B660F"/>
              </a:buClr>
              <a:buFont typeface="Arial" panose="020B0604020202020204" pitchFamily="34" charset="0"/>
              <a:buChar char="•"/>
              <a:defRPr/>
            </a:pPr>
            <a:r>
              <a:rPr lang="en-US" sz="1600">
                <a:solidFill>
                  <a:srgbClr val="2B660F"/>
                </a:solidFill>
              </a:rPr>
              <a:t>Supplier's Climate Goal</a:t>
            </a:r>
          </a:p>
          <a:p>
            <a:pPr marL="182880" lvl="1" indent="-182880" defTabSz="914400">
              <a:spcBef>
                <a:spcPts val="600"/>
              </a:spcBef>
              <a:spcAft>
                <a:spcPts val="600"/>
              </a:spcAft>
              <a:buClr>
                <a:srgbClr val="2B660F"/>
              </a:buClr>
              <a:buFont typeface="Arial" panose="020B0604020202020204" pitchFamily="34" charset="0"/>
              <a:buChar char="•"/>
              <a:defRPr/>
            </a:pPr>
            <a:r>
              <a:rPr lang="en-US" sz="1600">
                <a:solidFill>
                  <a:srgbClr val="2B660F"/>
                </a:solidFill>
              </a:rPr>
              <a:t>Documentation for claims related to use of renewable electricity for prior year  </a:t>
            </a:r>
          </a:p>
          <a:p>
            <a:pPr marL="182880" lvl="1" indent="-182880" defTabSz="914400">
              <a:spcBef>
                <a:spcPts val="600"/>
              </a:spcBef>
              <a:spcAft>
                <a:spcPts val="600"/>
              </a:spcAft>
              <a:buClr>
                <a:srgbClr val="2B660F"/>
              </a:buClr>
              <a:buFont typeface="Arial" panose="020B0604020202020204" pitchFamily="34" charset="0"/>
              <a:buChar char="•"/>
              <a:defRPr/>
            </a:pPr>
            <a:r>
              <a:rPr lang="en-US" sz="1600">
                <a:solidFill>
                  <a:srgbClr val="2B660F"/>
                </a:solidFill>
              </a:rPr>
              <a:t>If available, list of levers to reduce Greenhouse Gas Emissions </a:t>
            </a:r>
          </a:p>
          <a:p>
            <a:pPr marL="182880" lvl="1" indent="-182880" defTabSz="914400">
              <a:spcBef>
                <a:spcPts val="600"/>
              </a:spcBef>
              <a:spcAft>
                <a:spcPts val="600"/>
              </a:spcAft>
              <a:buClr>
                <a:srgbClr val="2B660F"/>
              </a:buClr>
              <a:buFont typeface="Arial" panose="020B0604020202020204" pitchFamily="34" charset="0"/>
              <a:buChar char="•"/>
              <a:defRPr/>
            </a:pPr>
            <a:r>
              <a:rPr lang="en-US" sz="1600">
                <a:solidFill>
                  <a:srgbClr val="2B660F"/>
                </a:solidFill>
              </a:rPr>
              <a:t>Regenerative Agriculture Goal and Plans</a:t>
            </a:r>
          </a:p>
        </p:txBody>
      </p:sp>
      <p:sp>
        <p:nvSpPr>
          <p:cNvPr id="8" name="Oval 7">
            <a:extLst>
              <a:ext uri="{FF2B5EF4-FFF2-40B4-BE49-F238E27FC236}">
                <a16:creationId xmlns:a16="http://schemas.microsoft.com/office/drawing/2014/main" id="{CA11D272-00ED-20B6-9AAF-0B43830ED08B}"/>
              </a:ext>
            </a:extLst>
          </p:cNvPr>
          <p:cNvSpPr/>
          <p:nvPr/>
        </p:nvSpPr>
        <p:spPr>
          <a:xfrm>
            <a:off x="2556510" y="1211579"/>
            <a:ext cx="1242060" cy="1242060"/>
          </a:xfrm>
          <a:prstGeom prst="ellipse">
            <a:avLst/>
          </a:prstGeom>
          <a:solidFill>
            <a:srgbClr val="2B6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a:t>A</a:t>
            </a:r>
          </a:p>
        </p:txBody>
      </p:sp>
      <p:sp>
        <p:nvSpPr>
          <p:cNvPr id="9" name="Oval 8">
            <a:extLst>
              <a:ext uri="{FF2B5EF4-FFF2-40B4-BE49-F238E27FC236}">
                <a16:creationId xmlns:a16="http://schemas.microsoft.com/office/drawing/2014/main" id="{E046B707-B004-2881-C62A-A62301AEF0E9}"/>
              </a:ext>
            </a:extLst>
          </p:cNvPr>
          <p:cNvSpPr/>
          <p:nvPr/>
        </p:nvSpPr>
        <p:spPr>
          <a:xfrm>
            <a:off x="8393430" y="1211579"/>
            <a:ext cx="1242060" cy="1242060"/>
          </a:xfrm>
          <a:prstGeom prst="ellipse">
            <a:avLst/>
          </a:prstGeom>
          <a:solidFill>
            <a:srgbClr val="5D9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a:t>B</a:t>
            </a:r>
          </a:p>
        </p:txBody>
      </p:sp>
      <p:grpSp>
        <p:nvGrpSpPr>
          <p:cNvPr id="20" name="Group 19">
            <a:extLst>
              <a:ext uri="{FF2B5EF4-FFF2-40B4-BE49-F238E27FC236}">
                <a16:creationId xmlns:a16="http://schemas.microsoft.com/office/drawing/2014/main" id="{5398A8E9-5FE3-89E4-5C71-82FBB8F80714}"/>
              </a:ext>
            </a:extLst>
          </p:cNvPr>
          <p:cNvGrpSpPr/>
          <p:nvPr/>
        </p:nvGrpSpPr>
        <p:grpSpPr>
          <a:xfrm>
            <a:off x="9836130" y="253474"/>
            <a:ext cx="2055454" cy="470333"/>
            <a:chOff x="10300060" y="253474"/>
            <a:chExt cx="1591524" cy="470333"/>
          </a:xfrm>
        </p:grpSpPr>
        <p:sp>
          <p:nvSpPr>
            <p:cNvPr id="21" name="Freeform: Shape 20">
              <a:extLst>
                <a:ext uri="{FF2B5EF4-FFF2-40B4-BE49-F238E27FC236}">
                  <a16:creationId xmlns:a16="http://schemas.microsoft.com/office/drawing/2014/main" id="{2C826C0C-8AA3-22CD-C9B8-A0EF73E8514D}"/>
                </a:ext>
              </a:extLst>
            </p:cNvPr>
            <p:cNvSpPr/>
            <p:nvPr/>
          </p:nvSpPr>
          <p:spPr>
            <a:xfrm>
              <a:off x="10300060" y="253474"/>
              <a:ext cx="1558706" cy="437515"/>
            </a:xfrm>
            <a:custGeom>
              <a:avLst/>
              <a:gdLst>
                <a:gd name="csX0" fmla="*/ 1479123 w 1558706"/>
                <a:gd name="csY0" fmla="*/ 437516 h 437515"/>
                <a:gd name="csX1" fmla="*/ 79584 w 1558706"/>
                <a:gd name="csY1" fmla="*/ 437516 h 437515"/>
                <a:gd name="csX2" fmla="*/ 0 w 1558706"/>
                <a:gd name="csY2" fmla="*/ 357932 h 437515"/>
                <a:gd name="csX3" fmla="*/ 0 w 1558706"/>
                <a:gd name="csY3" fmla="*/ 79584 h 437515"/>
                <a:gd name="csX4" fmla="*/ 79584 w 1558706"/>
                <a:gd name="csY4" fmla="*/ 0 h 437515"/>
                <a:gd name="csX5" fmla="*/ 1479123 w 1558706"/>
                <a:gd name="csY5" fmla="*/ 0 h 437515"/>
                <a:gd name="csX6" fmla="*/ 1558707 w 1558706"/>
                <a:gd name="csY6" fmla="*/ 79584 h 437515"/>
                <a:gd name="csX7" fmla="*/ 1558707 w 1558706"/>
                <a:gd name="csY7" fmla="*/ 357932 h 437515"/>
                <a:gd name="csX8" fmla="*/ 1479123 w 1558706"/>
                <a:gd name="csY8" fmla="*/ 437516 h 437515"/>
                <a:gd name="csX9" fmla="*/ 79584 w 1558706"/>
                <a:gd name="csY9" fmla="*/ 21873 h 437515"/>
                <a:gd name="csX10" fmla="*/ 21873 w 1558706"/>
                <a:gd name="csY10" fmla="*/ 79584 h 437515"/>
                <a:gd name="csX11" fmla="*/ 21873 w 1558706"/>
                <a:gd name="csY11" fmla="*/ 357932 h 437515"/>
                <a:gd name="csX12" fmla="*/ 79584 w 1558706"/>
                <a:gd name="csY12" fmla="*/ 415643 h 437515"/>
                <a:gd name="csX13" fmla="*/ 1479123 w 1558706"/>
                <a:gd name="csY13" fmla="*/ 415643 h 437515"/>
                <a:gd name="csX14" fmla="*/ 1536834 w 1558706"/>
                <a:gd name="csY14" fmla="*/ 357932 h 437515"/>
                <a:gd name="csX15" fmla="*/ 1536834 w 1558706"/>
                <a:gd name="csY15" fmla="*/ 79584 h 437515"/>
                <a:gd name="csX16" fmla="*/ 1479123 w 1558706"/>
                <a:gd name="csY16" fmla="*/ 21873 h 437515"/>
                <a:gd name="csX17" fmla="*/ 79584 w 1558706"/>
                <a:gd name="csY17" fmla="*/ 21873 h 4375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1558706" h="437515">
                  <a:moveTo>
                    <a:pt x="1479123" y="437516"/>
                  </a:moveTo>
                  <a:lnTo>
                    <a:pt x="79584" y="437516"/>
                  </a:lnTo>
                  <a:cubicBezTo>
                    <a:pt x="35708" y="437516"/>
                    <a:pt x="0" y="401808"/>
                    <a:pt x="0" y="357932"/>
                  </a:cubicBezTo>
                  <a:lnTo>
                    <a:pt x="0" y="79584"/>
                  </a:lnTo>
                  <a:cubicBezTo>
                    <a:pt x="0" y="35708"/>
                    <a:pt x="35708" y="0"/>
                    <a:pt x="79584" y="0"/>
                  </a:cubicBezTo>
                  <a:lnTo>
                    <a:pt x="1479123" y="0"/>
                  </a:lnTo>
                  <a:cubicBezTo>
                    <a:pt x="1522999" y="0"/>
                    <a:pt x="1558707" y="35708"/>
                    <a:pt x="1558707" y="79584"/>
                  </a:cubicBezTo>
                  <a:lnTo>
                    <a:pt x="1558707" y="357932"/>
                  </a:lnTo>
                  <a:cubicBezTo>
                    <a:pt x="1558707" y="401808"/>
                    <a:pt x="1522999" y="437516"/>
                    <a:pt x="1479123" y="437516"/>
                  </a:cubicBezTo>
                  <a:close/>
                  <a:moveTo>
                    <a:pt x="79584" y="21873"/>
                  </a:moveTo>
                  <a:cubicBezTo>
                    <a:pt x="47765" y="21873"/>
                    <a:pt x="21873" y="47765"/>
                    <a:pt x="21873" y="79584"/>
                  </a:cubicBezTo>
                  <a:lnTo>
                    <a:pt x="21873" y="357932"/>
                  </a:lnTo>
                  <a:cubicBezTo>
                    <a:pt x="21873" y="389751"/>
                    <a:pt x="47765" y="415643"/>
                    <a:pt x="79584" y="415643"/>
                  </a:cubicBezTo>
                  <a:lnTo>
                    <a:pt x="1479123" y="415643"/>
                  </a:lnTo>
                  <a:cubicBezTo>
                    <a:pt x="1510942" y="415643"/>
                    <a:pt x="1536834" y="389751"/>
                    <a:pt x="1536834" y="357932"/>
                  </a:cubicBezTo>
                  <a:lnTo>
                    <a:pt x="1536834" y="79584"/>
                  </a:lnTo>
                  <a:cubicBezTo>
                    <a:pt x="1536834" y="47765"/>
                    <a:pt x="1510942" y="21873"/>
                    <a:pt x="1479123" y="21873"/>
                  </a:cubicBezTo>
                  <a:lnTo>
                    <a:pt x="79584" y="21873"/>
                  </a:lnTo>
                  <a:close/>
                </a:path>
              </a:pathLst>
            </a:custGeom>
            <a:solidFill>
              <a:srgbClr val="0F440D"/>
            </a:solidFill>
            <a:ln w="1852" cap="flat">
              <a:noFill/>
              <a:prstDash val="solid"/>
              <a:miter/>
            </a:ln>
          </p:spPr>
          <p:txBody>
            <a:bodyPr/>
            <a:lstStyle/>
            <a:p>
              <a:endParaRPr lang="en-IN"/>
            </a:p>
          </p:txBody>
        </p:sp>
        <p:sp>
          <p:nvSpPr>
            <p:cNvPr id="22" name="Rectangle: Rounded Corners 21">
              <a:extLst>
                <a:ext uri="{FF2B5EF4-FFF2-40B4-BE49-F238E27FC236}">
                  <a16:creationId xmlns:a16="http://schemas.microsoft.com/office/drawing/2014/main" id="{19FC1066-F8A4-FF02-CBDC-570D7E113C7D}"/>
                </a:ext>
              </a:extLst>
            </p:cNvPr>
            <p:cNvSpPr/>
            <p:nvPr/>
          </p:nvSpPr>
          <p:spPr>
            <a:xfrm>
              <a:off x="10354751" y="308165"/>
              <a:ext cx="1536833" cy="415642"/>
            </a:xfrm>
            <a:prstGeom prst="roundRect">
              <a:avLst/>
            </a:prstGeom>
            <a:solidFill>
              <a:srgbClr val="02355A"/>
            </a:solidFill>
            <a:ln w="1852" cap="flat">
              <a:noFill/>
              <a:prstDash val="solid"/>
              <a:miter/>
            </a:ln>
          </p:spPr>
          <p:txBody>
            <a:bodyPr lIns="91440" tIns="0" rIns="0" bIns="0" anchor="ctr" anchorCtr="0"/>
            <a:lstStyle/>
            <a:p>
              <a:r>
                <a:rPr lang="en-US" sz="1400" b="1">
                  <a:solidFill>
                    <a:schemeClr val="bg1"/>
                  </a:solidFill>
                </a:rPr>
                <a:t>Take Action Now</a:t>
              </a:r>
            </a:p>
          </p:txBody>
        </p:sp>
      </p:grpSp>
      <p:pic>
        <p:nvPicPr>
          <p:cNvPr id="23" name="Graphic 22">
            <a:extLst>
              <a:ext uri="{FF2B5EF4-FFF2-40B4-BE49-F238E27FC236}">
                <a16:creationId xmlns:a16="http://schemas.microsoft.com/office/drawing/2014/main" id="{9E640B00-3C5E-DC56-5CB8-8F4FBB16D03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593390" y="411436"/>
            <a:ext cx="180259" cy="209101"/>
          </a:xfrm>
          <a:prstGeom prst="rect">
            <a:avLst/>
          </a:prstGeom>
        </p:spPr>
      </p:pic>
    </p:spTree>
    <p:extLst>
      <p:ext uri="{BB962C8B-B14F-4D97-AF65-F5344CB8AC3E}">
        <p14:creationId xmlns:p14="http://schemas.microsoft.com/office/powerpoint/2010/main" val="398797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
            <a:extLst>
              <a:ext uri="{FF2B5EF4-FFF2-40B4-BE49-F238E27FC236}">
                <a16:creationId xmlns:a16="http://schemas.microsoft.com/office/drawing/2014/main" id="{54E4E447-B41A-49B8-D261-67FFE8CF1B8E}"/>
              </a:ext>
            </a:extLst>
          </p:cNvPr>
          <p:cNvSpPr/>
          <p:nvPr/>
        </p:nvSpPr>
        <p:spPr>
          <a:xfrm>
            <a:off x="304800" y="1216152"/>
            <a:ext cx="11585446" cy="4077743"/>
          </a:xfrm>
          <a:prstGeom prst="roundRect">
            <a:avLst>
              <a:gd name="adj" fmla="val 26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41B16D2-5209-1DC8-67C9-44F53B5BBB9F}"/>
              </a:ext>
            </a:extLst>
          </p:cNvPr>
          <p:cNvSpPr>
            <a:spLocks noGrp="1"/>
          </p:cNvSpPr>
          <p:nvPr>
            <p:ph type="title"/>
          </p:nvPr>
        </p:nvSpPr>
        <p:spPr/>
        <p:txBody>
          <a:bodyPr/>
          <a:lstStyle/>
          <a:p>
            <a:r>
              <a:rPr lang="en-IN"/>
              <a:t>Prior to the meeting, complete this form</a:t>
            </a:r>
          </a:p>
        </p:txBody>
      </p:sp>
      <p:sp>
        <p:nvSpPr>
          <p:cNvPr id="8" name="Content Placeholder 1">
            <a:extLst>
              <a:ext uri="{FF2B5EF4-FFF2-40B4-BE49-F238E27FC236}">
                <a16:creationId xmlns:a16="http://schemas.microsoft.com/office/drawing/2014/main" id="{3D3E75F0-982C-BB15-F0E0-3C9A225FD8D7}"/>
              </a:ext>
            </a:extLst>
          </p:cNvPr>
          <p:cNvSpPr txBox="1">
            <a:spLocks/>
          </p:cNvSpPr>
          <p:nvPr/>
        </p:nvSpPr>
        <p:spPr>
          <a:xfrm>
            <a:off x="304800" y="5429250"/>
            <a:ext cx="11582400" cy="704849"/>
          </a:xfrm>
          <a:prstGeom prst="round2SameRect">
            <a:avLst>
              <a:gd name="adj1" fmla="val 0"/>
              <a:gd name="adj2" fmla="val 13063"/>
            </a:avLst>
          </a:prstGeom>
          <a:solidFill>
            <a:srgbClr val="5D910D"/>
          </a:solidFill>
          <a:ln>
            <a:noFill/>
          </a:ln>
        </p:spPr>
        <p:txBody>
          <a:bodyPr vert="horz" lIns="0" tIns="0" rIns="0" bIns="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1600" kern="1200">
                <a:solidFill>
                  <a:srgbClr val="2B660F"/>
                </a:solidFill>
                <a:latin typeface="+mn-lt"/>
                <a:ea typeface="+mn-ea"/>
                <a:cs typeface="+mn-cs"/>
              </a:defRPr>
            </a:lvl1pPr>
            <a:lvl2pPr marL="182880" indent="-182880" algn="l" defTabSz="914400" rtl="0" eaLnBrk="1" latinLnBrk="0" hangingPunct="1">
              <a:lnSpc>
                <a:spcPct val="100000"/>
              </a:lnSpc>
              <a:spcBef>
                <a:spcPts val="600"/>
              </a:spcBef>
              <a:buClr>
                <a:srgbClr val="2B660F"/>
              </a:buClr>
              <a:buFont typeface="Arial" panose="020B0604020202020204" pitchFamily="34" charset="0"/>
              <a:buChar char="•"/>
              <a:defRPr sz="1400" kern="1200">
                <a:solidFill>
                  <a:srgbClr val="2B660F"/>
                </a:solidFill>
                <a:latin typeface="+mn-lt"/>
                <a:ea typeface="+mn-ea"/>
                <a:cs typeface="+mn-cs"/>
              </a:defRPr>
            </a:lvl2pPr>
            <a:lvl3pPr marL="365760" indent="-182880" algn="l" defTabSz="914400" rtl="0" eaLnBrk="1" latinLnBrk="0" hangingPunct="1">
              <a:lnSpc>
                <a:spcPct val="100000"/>
              </a:lnSpc>
              <a:spcBef>
                <a:spcPts val="600"/>
              </a:spcBef>
              <a:buClr>
                <a:srgbClr val="2B660F"/>
              </a:buClr>
              <a:buFont typeface="Arial" panose="020B0604020202020204" pitchFamily="34" charset="0"/>
              <a:buChar char="–"/>
              <a:defRPr sz="1400" kern="1200">
                <a:solidFill>
                  <a:srgbClr val="2B660F"/>
                </a:solidFill>
                <a:latin typeface="+mn-lt"/>
                <a:ea typeface="+mn-ea"/>
                <a:cs typeface="+mn-cs"/>
              </a:defRPr>
            </a:lvl3pPr>
            <a:lvl4pPr marL="548640" indent="-182880" algn="l" defTabSz="914400" rtl="0" eaLnBrk="1" latinLnBrk="0" hangingPunct="1">
              <a:lnSpc>
                <a:spcPct val="100000"/>
              </a:lnSpc>
              <a:spcBef>
                <a:spcPts val="600"/>
              </a:spcBef>
              <a:buClr>
                <a:srgbClr val="2B660F"/>
              </a:buClr>
              <a:buFont typeface="Arial" panose="020B0604020202020204" pitchFamily="34" charset="0"/>
              <a:buChar char="•"/>
              <a:defRPr sz="1400" kern="1200">
                <a:solidFill>
                  <a:srgbClr val="2B660F"/>
                </a:solidFill>
                <a:latin typeface="+mn-lt"/>
                <a:ea typeface="+mn-ea"/>
                <a:cs typeface="+mn-cs"/>
              </a:defRPr>
            </a:lvl4pPr>
            <a:lvl5pPr marL="731520" indent="-182880" algn="l" defTabSz="914400" rtl="0" eaLnBrk="1" latinLnBrk="0" hangingPunct="1">
              <a:lnSpc>
                <a:spcPct val="100000"/>
              </a:lnSpc>
              <a:spcBef>
                <a:spcPts val="600"/>
              </a:spcBef>
              <a:buClr>
                <a:srgbClr val="2B660F"/>
              </a:buClr>
              <a:buFont typeface="Arial" panose="020B0604020202020204" pitchFamily="34" charset="0"/>
              <a:buChar char="–"/>
              <a:defRPr sz="1400" kern="1200">
                <a:solidFill>
                  <a:srgbClr val="2B660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ts val="0"/>
              </a:spcBef>
              <a:defRPr/>
            </a:pPr>
            <a:r>
              <a:rPr lang="en-US" sz="1800">
                <a:solidFill>
                  <a:schemeClr val="bg1"/>
                </a:solidFill>
              </a:rPr>
              <a:t>Suppliers could be asked to complete one version by sector</a:t>
            </a:r>
            <a:br>
              <a:rPr lang="en-US" sz="1800">
                <a:solidFill>
                  <a:schemeClr val="bg1"/>
                </a:solidFill>
              </a:rPr>
            </a:br>
            <a:r>
              <a:rPr lang="en-GB">
                <a:solidFill>
                  <a:srgbClr val="0F440D"/>
                </a:solidFill>
                <a:ea typeface="Calibri" panose="020F0502020204030204" pitchFamily="34" charset="0"/>
              </a:rPr>
              <a:t>(PepsiCo sectors are: North America, LATAM, AMESA, Europe, APAC).</a:t>
            </a:r>
            <a:r>
              <a:rPr lang="en-US" sz="1800">
                <a:solidFill>
                  <a:srgbClr val="0F440D"/>
                </a:solidFill>
              </a:rPr>
              <a:t> </a:t>
            </a:r>
          </a:p>
        </p:txBody>
      </p:sp>
      <p:sp>
        <p:nvSpPr>
          <p:cNvPr id="16" name="Rectangle: Rounded Corners 15">
            <a:extLst>
              <a:ext uri="{FF2B5EF4-FFF2-40B4-BE49-F238E27FC236}">
                <a16:creationId xmlns:a16="http://schemas.microsoft.com/office/drawing/2014/main" id="{813B054B-AE57-2F21-93F1-093990CB961F}"/>
              </a:ext>
            </a:extLst>
          </p:cNvPr>
          <p:cNvSpPr/>
          <p:nvPr/>
        </p:nvSpPr>
        <p:spPr>
          <a:xfrm>
            <a:off x="908901" y="1330827"/>
            <a:ext cx="2856614" cy="836879"/>
          </a:xfrm>
          <a:prstGeom prst="roundRect">
            <a:avLst>
              <a:gd name="adj" fmla="val 12541"/>
            </a:avLst>
          </a:prstGeom>
          <a:solidFill>
            <a:srgbClr val="2B660F"/>
          </a:solidFill>
          <a:ln w="4557" cap="flat">
            <a:noFill/>
            <a:prstDash val="solid"/>
            <a:miter/>
          </a:ln>
        </p:spPr>
        <p:txBody>
          <a:bodyPr rtlCol="0" anchor="t"/>
          <a:lstStyle/>
          <a:p>
            <a:pPr lvl="0" algn="ctr" defTabSz="914400">
              <a:defRPr/>
            </a:pPr>
            <a:r>
              <a:rPr lang="en-US" sz="1600">
                <a:solidFill>
                  <a:srgbClr val="FFFFFF"/>
                </a:solidFill>
                <a:latin typeface="+mj-lt"/>
              </a:rPr>
              <a:t>COMPANY (PARTNER) NAME</a:t>
            </a:r>
            <a:endParaRPr lang="en-GB" sz="1600">
              <a:solidFill>
                <a:srgbClr val="FFFFFF"/>
              </a:solidFill>
              <a:latin typeface="+mj-lt"/>
            </a:endParaRPr>
          </a:p>
        </p:txBody>
      </p:sp>
      <p:sp>
        <p:nvSpPr>
          <p:cNvPr id="18" name="Rectangle: Rounded Corners 17">
            <a:extLst>
              <a:ext uri="{FF2B5EF4-FFF2-40B4-BE49-F238E27FC236}">
                <a16:creationId xmlns:a16="http://schemas.microsoft.com/office/drawing/2014/main" id="{B06FC62F-DE07-298F-D0D5-D3455B4942FF}"/>
              </a:ext>
            </a:extLst>
          </p:cNvPr>
          <p:cNvSpPr/>
          <p:nvPr/>
        </p:nvSpPr>
        <p:spPr>
          <a:xfrm>
            <a:off x="473240" y="1991311"/>
            <a:ext cx="3689320" cy="1235707"/>
          </a:xfrm>
          <a:prstGeom prst="roundRect">
            <a:avLst>
              <a:gd name="adj" fmla="val 7799"/>
            </a:avLst>
          </a:prstGeom>
          <a:solidFill>
            <a:srgbClr val="DDF8B6"/>
          </a:solidFill>
          <a:ln w="4557" cap="flat">
            <a:noFill/>
            <a:prstDash val="solid"/>
            <a:miter/>
          </a:ln>
        </p:spPr>
        <p:txBody>
          <a:bodyPr rtlCol="0" anchor="ctr"/>
          <a:lstStyle/>
          <a:p>
            <a:pPr lvl="0" algn="ctr" defTabSz="914400">
              <a:defRPr/>
            </a:pPr>
            <a:r>
              <a:rPr lang="en-US">
                <a:solidFill>
                  <a:srgbClr val="0F440D"/>
                </a:solidFill>
              </a:rPr>
              <a:t>Enter here</a:t>
            </a:r>
            <a:endParaRPr lang="en-GB">
              <a:solidFill>
                <a:srgbClr val="0F440D"/>
              </a:solidFill>
            </a:endParaRPr>
          </a:p>
        </p:txBody>
      </p:sp>
      <p:sp>
        <p:nvSpPr>
          <p:cNvPr id="25" name="Rectangle: Rounded Corners 24">
            <a:extLst>
              <a:ext uri="{FF2B5EF4-FFF2-40B4-BE49-F238E27FC236}">
                <a16:creationId xmlns:a16="http://schemas.microsoft.com/office/drawing/2014/main" id="{31EE486F-A1F2-3A80-4091-DCA7CF18C090}"/>
              </a:ext>
            </a:extLst>
          </p:cNvPr>
          <p:cNvSpPr/>
          <p:nvPr/>
        </p:nvSpPr>
        <p:spPr>
          <a:xfrm>
            <a:off x="4687000" y="1330827"/>
            <a:ext cx="2856614" cy="836879"/>
          </a:xfrm>
          <a:prstGeom prst="roundRect">
            <a:avLst>
              <a:gd name="adj" fmla="val 12362"/>
            </a:avLst>
          </a:prstGeom>
          <a:solidFill>
            <a:srgbClr val="2B660F"/>
          </a:solidFill>
          <a:ln w="4557" cap="flat">
            <a:noFill/>
            <a:prstDash val="solid"/>
            <a:miter/>
          </a:ln>
        </p:spPr>
        <p:txBody>
          <a:bodyPr rtlCol="0" anchor="t"/>
          <a:lstStyle/>
          <a:p>
            <a:pPr algn="ctr" defTabSz="914400"/>
            <a:r>
              <a:rPr lang="en-US" sz="1600">
                <a:solidFill>
                  <a:srgbClr val="FFFFFF"/>
                </a:solidFill>
                <a:latin typeface="+mj-lt"/>
              </a:rPr>
              <a:t>SECTOR AND LOCATION(S)</a:t>
            </a:r>
          </a:p>
        </p:txBody>
      </p:sp>
      <p:sp>
        <p:nvSpPr>
          <p:cNvPr id="26" name="Rectangle: Rounded Corners 25">
            <a:extLst>
              <a:ext uri="{FF2B5EF4-FFF2-40B4-BE49-F238E27FC236}">
                <a16:creationId xmlns:a16="http://schemas.microsoft.com/office/drawing/2014/main" id="{74709777-7250-DE4D-D02A-E15279AE700C}"/>
              </a:ext>
            </a:extLst>
          </p:cNvPr>
          <p:cNvSpPr/>
          <p:nvPr/>
        </p:nvSpPr>
        <p:spPr>
          <a:xfrm>
            <a:off x="4251339" y="1991311"/>
            <a:ext cx="3689320" cy="1235707"/>
          </a:xfrm>
          <a:prstGeom prst="roundRect">
            <a:avLst>
              <a:gd name="adj" fmla="val 7921"/>
            </a:avLst>
          </a:prstGeom>
          <a:solidFill>
            <a:srgbClr val="DDF8B6"/>
          </a:solidFill>
          <a:ln w="4557" cap="flat">
            <a:noFill/>
            <a:prstDash val="solid"/>
            <a:miter/>
          </a:ln>
        </p:spPr>
        <p:txBody>
          <a:bodyPr rtlCol="0" anchor="ctr"/>
          <a:lstStyle/>
          <a:p>
            <a:pPr lvl="0" algn="ctr" defTabSz="914400">
              <a:defRPr/>
            </a:pPr>
            <a:r>
              <a:rPr lang="en-US">
                <a:solidFill>
                  <a:srgbClr val="0F440D"/>
                </a:solidFill>
              </a:rPr>
              <a:t>Enter here</a:t>
            </a:r>
            <a:endParaRPr lang="en-GB">
              <a:solidFill>
                <a:srgbClr val="0F440D"/>
              </a:solidFill>
            </a:endParaRPr>
          </a:p>
        </p:txBody>
      </p:sp>
      <p:sp>
        <p:nvSpPr>
          <p:cNvPr id="28" name="Rectangle: Rounded Corners 27">
            <a:extLst>
              <a:ext uri="{FF2B5EF4-FFF2-40B4-BE49-F238E27FC236}">
                <a16:creationId xmlns:a16="http://schemas.microsoft.com/office/drawing/2014/main" id="{E3C4AB83-5B88-BB81-FF89-89F082B20697}"/>
              </a:ext>
            </a:extLst>
          </p:cNvPr>
          <p:cNvSpPr/>
          <p:nvPr/>
        </p:nvSpPr>
        <p:spPr>
          <a:xfrm>
            <a:off x="8465098" y="1330827"/>
            <a:ext cx="2856614" cy="836879"/>
          </a:xfrm>
          <a:prstGeom prst="roundRect">
            <a:avLst>
              <a:gd name="adj" fmla="val 12840"/>
            </a:avLst>
          </a:prstGeom>
          <a:solidFill>
            <a:srgbClr val="2B660F"/>
          </a:solidFill>
          <a:ln w="4557" cap="flat">
            <a:noFill/>
            <a:prstDash val="solid"/>
            <a:miter/>
          </a:ln>
        </p:spPr>
        <p:txBody>
          <a:bodyPr rtlCol="0" anchor="t"/>
          <a:lstStyle/>
          <a:p>
            <a:pPr algn="ctr" defTabSz="914400"/>
            <a:r>
              <a:rPr lang="en-US" sz="1600">
                <a:solidFill>
                  <a:srgbClr val="FFFFFF"/>
                </a:solidFill>
                <a:latin typeface="+mj-lt"/>
              </a:rPr>
              <a:t>SUPPLIER CONTACT NAME(S)</a:t>
            </a:r>
          </a:p>
        </p:txBody>
      </p:sp>
      <p:sp>
        <p:nvSpPr>
          <p:cNvPr id="29" name="Rectangle: Rounded Corners 28">
            <a:extLst>
              <a:ext uri="{FF2B5EF4-FFF2-40B4-BE49-F238E27FC236}">
                <a16:creationId xmlns:a16="http://schemas.microsoft.com/office/drawing/2014/main" id="{1A1DB7AA-EDFC-21C4-54F0-BD07518352EC}"/>
              </a:ext>
            </a:extLst>
          </p:cNvPr>
          <p:cNvSpPr/>
          <p:nvPr/>
        </p:nvSpPr>
        <p:spPr>
          <a:xfrm>
            <a:off x="8029438" y="1991311"/>
            <a:ext cx="3689320" cy="1235707"/>
          </a:xfrm>
          <a:prstGeom prst="roundRect">
            <a:avLst>
              <a:gd name="adj" fmla="val 7799"/>
            </a:avLst>
          </a:prstGeom>
          <a:solidFill>
            <a:srgbClr val="DDF8B6"/>
          </a:solidFill>
          <a:ln w="4557" cap="flat">
            <a:noFill/>
            <a:prstDash val="solid"/>
            <a:miter/>
          </a:ln>
        </p:spPr>
        <p:txBody>
          <a:bodyPr rtlCol="0" anchor="ctr"/>
          <a:lstStyle/>
          <a:p>
            <a:pPr lvl="0" algn="ctr" defTabSz="914400">
              <a:defRPr/>
            </a:pPr>
            <a:r>
              <a:rPr lang="en-US">
                <a:solidFill>
                  <a:srgbClr val="0F440D"/>
                </a:solidFill>
              </a:rPr>
              <a:t>Enter here</a:t>
            </a:r>
            <a:endParaRPr lang="en-GB">
              <a:solidFill>
                <a:srgbClr val="0F440D"/>
              </a:solidFill>
            </a:endParaRPr>
          </a:p>
        </p:txBody>
      </p:sp>
      <p:sp>
        <p:nvSpPr>
          <p:cNvPr id="31" name="Rectangle: Rounded Corners 30">
            <a:extLst>
              <a:ext uri="{FF2B5EF4-FFF2-40B4-BE49-F238E27FC236}">
                <a16:creationId xmlns:a16="http://schemas.microsoft.com/office/drawing/2014/main" id="{EDBC4666-8E25-3C81-C6DA-3E3A4E1C5B20}"/>
              </a:ext>
            </a:extLst>
          </p:cNvPr>
          <p:cNvSpPr/>
          <p:nvPr/>
        </p:nvSpPr>
        <p:spPr>
          <a:xfrm>
            <a:off x="908901" y="3385676"/>
            <a:ext cx="2856614" cy="836879"/>
          </a:xfrm>
          <a:prstGeom prst="roundRect">
            <a:avLst>
              <a:gd name="adj" fmla="val 13318"/>
            </a:avLst>
          </a:prstGeom>
          <a:solidFill>
            <a:srgbClr val="2B660F"/>
          </a:solidFill>
          <a:ln w="4557" cap="flat">
            <a:noFill/>
            <a:prstDash val="solid"/>
            <a:miter/>
          </a:ln>
        </p:spPr>
        <p:txBody>
          <a:bodyPr rtlCol="0" anchor="t"/>
          <a:lstStyle/>
          <a:p>
            <a:pPr algn="ctr" defTabSz="914400"/>
            <a:r>
              <a:rPr lang="en-US" sz="1600">
                <a:solidFill>
                  <a:srgbClr val="FFFFFF"/>
                </a:solidFill>
                <a:latin typeface="+mj-lt"/>
              </a:rPr>
              <a:t>PEPSICO CONTACT NAME </a:t>
            </a:r>
          </a:p>
        </p:txBody>
      </p:sp>
      <p:sp>
        <p:nvSpPr>
          <p:cNvPr id="32" name="Rectangle: Rounded Corners 31">
            <a:extLst>
              <a:ext uri="{FF2B5EF4-FFF2-40B4-BE49-F238E27FC236}">
                <a16:creationId xmlns:a16="http://schemas.microsoft.com/office/drawing/2014/main" id="{DBC50138-6107-52A1-27E6-4F094357D378}"/>
              </a:ext>
            </a:extLst>
          </p:cNvPr>
          <p:cNvSpPr/>
          <p:nvPr/>
        </p:nvSpPr>
        <p:spPr>
          <a:xfrm>
            <a:off x="473240" y="4046160"/>
            <a:ext cx="3689320" cy="1235707"/>
          </a:xfrm>
          <a:prstGeom prst="roundRect">
            <a:avLst>
              <a:gd name="adj" fmla="val 7921"/>
            </a:avLst>
          </a:prstGeom>
          <a:solidFill>
            <a:srgbClr val="DDF8B6"/>
          </a:solidFill>
          <a:ln w="4557" cap="flat">
            <a:noFill/>
            <a:prstDash val="solid"/>
            <a:miter/>
          </a:ln>
        </p:spPr>
        <p:txBody>
          <a:bodyPr rtlCol="0" anchor="ctr"/>
          <a:lstStyle/>
          <a:p>
            <a:pPr lvl="0" algn="ctr" defTabSz="914400">
              <a:defRPr/>
            </a:pPr>
            <a:r>
              <a:rPr lang="en-US">
                <a:solidFill>
                  <a:srgbClr val="0F440D"/>
                </a:solidFill>
              </a:rPr>
              <a:t>Enter here</a:t>
            </a:r>
            <a:endParaRPr lang="en-GB">
              <a:solidFill>
                <a:srgbClr val="0F440D"/>
              </a:solidFill>
            </a:endParaRPr>
          </a:p>
        </p:txBody>
      </p:sp>
      <p:sp>
        <p:nvSpPr>
          <p:cNvPr id="34" name="Rectangle: Rounded Corners 33">
            <a:extLst>
              <a:ext uri="{FF2B5EF4-FFF2-40B4-BE49-F238E27FC236}">
                <a16:creationId xmlns:a16="http://schemas.microsoft.com/office/drawing/2014/main" id="{D445AC2F-AEBA-28AB-A4DF-4E8C06E77D40}"/>
              </a:ext>
            </a:extLst>
          </p:cNvPr>
          <p:cNvSpPr/>
          <p:nvPr/>
        </p:nvSpPr>
        <p:spPr>
          <a:xfrm>
            <a:off x="4687000" y="3385676"/>
            <a:ext cx="2856614" cy="836879"/>
          </a:xfrm>
          <a:prstGeom prst="roundRect">
            <a:avLst>
              <a:gd name="adj" fmla="val 12721"/>
            </a:avLst>
          </a:prstGeom>
          <a:solidFill>
            <a:srgbClr val="2B660F"/>
          </a:solidFill>
          <a:ln w="4557" cap="flat">
            <a:noFill/>
            <a:prstDash val="solid"/>
            <a:miter/>
          </a:ln>
        </p:spPr>
        <p:txBody>
          <a:bodyPr rtlCol="0" anchor="t"/>
          <a:lstStyle/>
          <a:p>
            <a:pPr algn="ctr" defTabSz="914400"/>
            <a:r>
              <a:rPr lang="en-US" sz="1600">
                <a:solidFill>
                  <a:srgbClr val="FFFFFF"/>
                </a:solidFill>
                <a:latin typeface="+mj-lt"/>
              </a:rPr>
              <a:t>PARTNER CONTACT NAME</a:t>
            </a:r>
            <a:br>
              <a:rPr lang="en-US" sz="1600">
                <a:solidFill>
                  <a:srgbClr val="FFFFFF"/>
                </a:solidFill>
                <a:latin typeface="+mj-lt"/>
              </a:rPr>
            </a:br>
            <a:r>
              <a:rPr lang="en-US" sz="1600">
                <a:solidFill>
                  <a:srgbClr val="FFFFFF"/>
                </a:solidFill>
                <a:latin typeface="+mj-lt"/>
              </a:rPr>
              <a:t>&amp; EMAIL</a:t>
            </a:r>
          </a:p>
        </p:txBody>
      </p:sp>
      <p:sp>
        <p:nvSpPr>
          <p:cNvPr id="35" name="Rectangle: Rounded Corners 34">
            <a:extLst>
              <a:ext uri="{FF2B5EF4-FFF2-40B4-BE49-F238E27FC236}">
                <a16:creationId xmlns:a16="http://schemas.microsoft.com/office/drawing/2014/main" id="{762D7A07-FE55-7F5B-CCE5-E84F761CA682}"/>
              </a:ext>
            </a:extLst>
          </p:cNvPr>
          <p:cNvSpPr/>
          <p:nvPr/>
        </p:nvSpPr>
        <p:spPr>
          <a:xfrm>
            <a:off x="4251339" y="4046160"/>
            <a:ext cx="3689320" cy="1235707"/>
          </a:xfrm>
          <a:prstGeom prst="roundRect">
            <a:avLst>
              <a:gd name="adj" fmla="val 7921"/>
            </a:avLst>
          </a:prstGeom>
          <a:solidFill>
            <a:srgbClr val="DDF8B6"/>
          </a:solidFill>
          <a:ln w="4557" cap="flat">
            <a:noFill/>
            <a:prstDash val="solid"/>
            <a:miter/>
          </a:ln>
        </p:spPr>
        <p:txBody>
          <a:bodyPr rtlCol="0" anchor="ctr"/>
          <a:lstStyle/>
          <a:p>
            <a:pPr lvl="0" algn="ctr" defTabSz="914400">
              <a:defRPr/>
            </a:pPr>
            <a:r>
              <a:rPr lang="en-US">
                <a:solidFill>
                  <a:srgbClr val="0F440D"/>
                </a:solidFill>
              </a:rPr>
              <a:t>Enter here</a:t>
            </a:r>
            <a:endParaRPr lang="en-GB">
              <a:solidFill>
                <a:srgbClr val="0F440D"/>
              </a:solidFill>
            </a:endParaRPr>
          </a:p>
        </p:txBody>
      </p:sp>
      <p:sp>
        <p:nvSpPr>
          <p:cNvPr id="37" name="Rectangle: Rounded Corners 36">
            <a:extLst>
              <a:ext uri="{FF2B5EF4-FFF2-40B4-BE49-F238E27FC236}">
                <a16:creationId xmlns:a16="http://schemas.microsoft.com/office/drawing/2014/main" id="{616BCD9F-9717-E4D8-52A9-2AC348D13DAE}"/>
              </a:ext>
            </a:extLst>
          </p:cNvPr>
          <p:cNvSpPr/>
          <p:nvPr/>
        </p:nvSpPr>
        <p:spPr>
          <a:xfrm>
            <a:off x="8465098" y="3385676"/>
            <a:ext cx="2856614" cy="836879"/>
          </a:xfrm>
          <a:prstGeom prst="roundRect">
            <a:avLst>
              <a:gd name="adj" fmla="val 13438"/>
            </a:avLst>
          </a:prstGeom>
          <a:solidFill>
            <a:srgbClr val="2B660F"/>
          </a:solidFill>
          <a:ln w="4557" cap="flat">
            <a:noFill/>
            <a:prstDash val="solid"/>
            <a:miter/>
          </a:ln>
        </p:spPr>
        <p:txBody>
          <a:bodyPr rtlCol="0" anchor="t"/>
          <a:lstStyle/>
          <a:p>
            <a:pPr algn="ctr" defTabSz="914400"/>
            <a:r>
              <a:rPr lang="en-US" sz="1600">
                <a:solidFill>
                  <a:srgbClr val="FFFFFF"/>
                </a:solidFill>
                <a:latin typeface="+mj-lt"/>
              </a:rPr>
              <a:t>COMPLETION DATE</a:t>
            </a:r>
          </a:p>
        </p:txBody>
      </p:sp>
      <p:sp>
        <p:nvSpPr>
          <p:cNvPr id="38" name="Rectangle: Rounded Corners 37">
            <a:extLst>
              <a:ext uri="{FF2B5EF4-FFF2-40B4-BE49-F238E27FC236}">
                <a16:creationId xmlns:a16="http://schemas.microsoft.com/office/drawing/2014/main" id="{21CD841F-F3F0-B4E4-8224-72B2817DAC30}"/>
              </a:ext>
            </a:extLst>
          </p:cNvPr>
          <p:cNvSpPr/>
          <p:nvPr/>
        </p:nvSpPr>
        <p:spPr>
          <a:xfrm>
            <a:off x="8029438" y="4046160"/>
            <a:ext cx="3689320" cy="1235707"/>
          </a:xfrm>
          <a:prstGeom prst="roundRect">
            <a:avLst>
              <a:gd name="adj" fmla="val 8245"/>
            </a:avLst>
          </a:prstGeom>
          <a:solidFill>
            <a:srgbClr val="DDF8B6"/>
          </a:solidFill>
          <a:ln w="4557" cap="flat">
            <a:noFill/>
            <a:prstDash val="solid"/>
            <a:miter/>
          </a:ln>
        </p:spPr>
        <p:txBody>
          <a:bodyPr rtlCol="0" anchor="ctr"/>
          <a:lstStyle/>
          <a:p>
            <a:pPr lvl="0" algn="ctr" defTabSz="914400">
              <a:defRPr/>
            </a:pPr>
            <a:r>
              <a:rPr lang="en-US">
                <a:solidFill>
                  <a:srgbClr val="0F440D"/>
                </a:solidFill>
              </a:rPr>
              <a:t>Enter here</a:t>
            </a:r>
            <a:endParaRPr lang="en-GB">
              <a:solidFill>
                <a:srgbClr val="0F440D"/>
              </a:solidFill>
            </a:endParaRPr>
          </a:p>
        </p:txBody>
      </p:sp>
      <p:grpSp>
        <p:nvGrpSpPr>
          <p:cNvPr id="2" name="Group 1">
            <a:extLst>
              <a:ext uri="{FF2B5EF4-FFF2-40B4-BE49-F238E27FC236}">
                <a16:creationId xmlns:a16="http://schemas.microsoft.com/office/drawing/2014/main" id="{358EE4B4-81D2-C156-585D-3CCF04A21127}"/>
              </a:ext>
            </a:extLst>
          </p:cNvPr>
          <p:cNvGrpSpPr/>
          <p:nvPr/>
        </p:nvGrpSpPr>
        <p:grpSpPr>
          <a:xfrm>
            <a:off x="9836130" y="253474"/>
            <a:ext cx="2055454" cy="470333"/>
            <a:chOff x="10300060" y="253474"/>
            <a:chExt cx="1591524" cy="470333"/>
          </a:xfrm>
        </p:grpSpPr>
        <p:sp>
          <p:nvSpPr>
            <p:cNvPr id="4" name="Freeform: Shape 3">
              <a:extLst>
                <a:ext uri="{FF2B5EF4-FFF2-40B4-BE49-F238E27FC236}">
                  <a16:creationId xmlns:a16="http://schemas.microsoft.com/office/drawing/2014/main" id="{70526298-6485-080B-D036-52145C20E522}"/>
                </a:ext>
              </a:extLst>
            </p:cNvPr>
            <p:cNvSpPr/>
            <p:nvPr/>
          </p:nvSpPr>
          <p:spPr>
            <a:xfrm>
              <a:off x="10300060" y="253474"/>
              <a:ext cx="1558706" cy="437515"/>
            </a:xfrm>
            <a:custGeom>
              <a:avLst/>
              <a:gdLst>
                <a:gd name="csX0" fmla="*/ 1479123 w 1558706"/>
                <a:gd name="csY0" fmla="*/ 437516 h 437515"/>
                <a:gd name="csX1" fmla="*/ 79584 w 1558706"/>
                <a:gd name="csY1" fmla="*/ 437516 h 437515"/>
                <a:gd name="csX2" fmla="*/ 0 w 1558706"/>
                <a:gd name="csY2" fmla="*/ 357932 h 437515"/>
                <a:gd name="csX3" fmla="*/ 0 w 1558706"/>
                <a:gd name="csY3" fmla="*/ 79584 h 437515"/>
                <a:gd name="csX4" fmla="*/ 79584 w 1558706"/>
                <a:gd name="csY4" fmla="*/ 0 h 437515"/>
                <a:gd name="csX5" fmla="*/ 1479123 w 1558706"/>
                <a:gd name="csY5" fmla="*/ 0 h 437515"/>
                <a:gd name="csX6" fmla="*/ 1558707 w 1558706"/>
                <a:gd name="csY6" fmla="*/ 79584 h 437515"/>
                <a:gd name="csX7" fmla="*/ 1558707 w 1558706"/>
                <a:gd name="csY7" fmla="*/ 357932 h 437515"/>
                <a:gd name="csX8" fmla="*/ 1479123 w 1558706"/>
                <a:gd name="csY8" fmla="*/ 437516 h 437515"/>
                <a:gd name="csX9" fmla="*/ 79584 w 1558706"/>
                <a:gd name="csY9" fmla="*/ 21873 h 437515"/>
                <a:gd name="csX10" fmla="*/ 21873 w 1558706"/>
                <a:gd name="csY10" fmla="*/ 79584 h 437515"/>
                <a:gd name="csX11" fmla="*/ 21873 w 1558706"/>
                <a:gd name="csY11" fmla="*/ 357932 h 437515"/>
                <a:gd name="csX12" fmla="*/ 79584 w 1558706"/>
                <a:gd name="csY12" fmla="*/ 415643 h 437515"/>
                <a:gd name="csX13" fmla="*/ 1479123 w 1558706"/>
                <a:gd name="csY13" fmla="*/ 415643 h 437515"/>
                <a:gd name="csX14" fmla="*/ 1536834 w 1558706"/>
                <a:gd name="csY14" fmla="*/ 357932 h 437515"/>
                <a:gd name="csX15" fmla="*/ 1536834 w 1558706"/>
                <a:gd name="csY15" fmla="*/ 79584 h 437515"/>
                <a:gd name="csX16" fmla="*/ 1479123 w 1558706"/>
                <a:gd name="csY16" fmla="*/ 21873 h 437515"/>
                <a:gd name="csX17" fmla="*/ 79584 w 1558706"/>
                <a:gd name="csY17" fmla="*/ 21873 h 4375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1558706" h="437515">
                  <a:moveTo>
                    <a:pt x="1479123" y="437516"/>
                  </a:moveTo>
                  <a:lnTo>
                    <a:pt x="79584" y="437516"/>
                  </a:lnTo>
                  <a:cubicBezTo>
                    <a:pt x="35708" y="437516"/>
                    <a:pt x="0" y="401808"/>
                    <a:pt x="0" y="357932"/>
                  </a:cubicBezTo>
                  <a:lnTo>
                    <a:pt x="0" y="79584"/>
                  </a:lnTo>
                  <a:cubicBezTo>
                    <a:pt x="0" y="35708"/>
                    <a:pt x="35708" y="0"/>
                    <a:pt x="79584" y="0"/>
                  </a:cubicBezTo>
                  <a:lnTo>
                    <a:pt x="1479123" y="0"/>
                  </a:lnTo>
                  <a:cubicBezTo>
                    <a:pt x="1522999" y="0"/>
                    <a:pt x="1558707" y="35708"/>
                    <a:pt x="1558707" y="79584"/>
                  </a:cubicBezTo>
                  <a:lnTo>
                    <a:pt x="1558707" y="357932"/>
                  </a:lnTo>
                  <a:cubicBezTo>
                    <a:pt x="1558707" y="401808"/>
                    <a:pt x="1522999" y="437516"/>
                    <a:pt x="1479123" y="437516"/>
                  </a:cubicBezTo>
                  <a:close/>
                  <a:moveTo>
                    <a:pt x="79584" y="21873"/>
                  </a:moveTo>
                  <a:cubicBezTo>
                    <a:pt x="47765" y="21873"/>
                    <a:pt x="21873" y="47765"/>
                    <a:pt x="21873" y="79584"/>
                  </a:cubicBezTo>
                  <a:lnTo>
                    <a:pt x="21873" y="357932"/>
                  </a:lnTo>
                  <a:cubicBezTo>
                    <a:pt x="21873" y="389751"/>
                    <a:pt x="47765" y="415643"/>
                    <a:pt x="79584" y="415643"/>
                  </a:cubicBezTo>
                  <a:lnTo>
                    <a:pt x="1479123" y="415643"/>
                  </a:lnTo>
                  <a:cubicBezTo>
                    <a:pt x="1510942" y="415643"/>
                    <a:pt x="1536834" y="389751"/>
                    <a:pt x="1536834" y="357932"/>
                  </a:cubicBezTo>
                  <a:lnTo>
                    <a:pt x="1536834" y="79584"/>
                  </a:lnTo>
                  <a:cubicBezTo>
                    <a:pt x="1536834" y="47765"/>
                    <a:pt x="1510942" y="21873"/>
                    <a:pt x="1479123" y="21873"/>
                  </a:cubicBezTo>
                  <a:lnTo>
                    <a:pt x="79584" y="21873"/>
                  </a:lnTo>
                  <a:close/>
                </a:path>
              </a:pathLst>
            </a:custGeom>
            <a:solidFill>
              <a:srgbClr val="0F440D"/>
            </a:solidFill>
            <a:ln w="1852" cap="flat">
              <a:noFill/>
              <a:prstDash val="solid"/>
              <a:miter/>
            </a:ln>
          </p:spPr>
          <p:txBody>
            <a:bodyPr/>
            <a:lstStyle/>
            <a:p>
              <a:endParaRPr lang="en-IN"/>
            </a:p>
          </p:txBody>
        </p:sp>
        <p:sp>
          <p:nvSpPr>
            <p:cNvPr id="9" name="Rectangle: Rounded Corners 8">
              <a:extLst>
                <a:ext uri="{FF2B5EF4-FFF2-40B4-BE49-F238E27FC236}">
                  <a16:creationId xmlns:a16="http://schemas.microsoft.com/office/drawing/2014/main" id="{444BB457-A1DB-C8E8-480B-A6B9A6F575AB}"/>
                </a:ext>
              </a:extLst>
            </p:cNvPr>
            <p:cNvSpPr/>
            <p:nvPr/>
          </p:nvSpPr>
          <p:spPr>
            <a:xfrm>
              <a:off x="10354751" y="308165"/>
              <a:ext cx="1536833" cy="415642"/>
            </a:xfrm>
            <a:prstGeom prst="roundRect">
              <a:avLst/>
            </a:prstGeom>
            <a:solidFill>
              <a:srgbClr val="02355A">
                <a:alpha val="85000"/>
              </a:srgbClr>
            </a:solidFill>
            <a:ln w="1852" cap="flat">
              <a:noFill/>
              <a:prstDash val="solid"/>
              <a:miter/>
            </a:ln>
          </p:spPr>
          <p:txBody>
            <a:bodyPr lIns="91440" tIns="0" rIns="0" bIns="0" anchor="ctr" anchorCtr="0"/>
            <a:lstStyle/>
            <a:p>
              <a:r>
                <a:rPr lang="en-US" sz="1400" b="1">
                  <a:solidFill>
                    <a:schemeClr val="bg1"/>
                  </a:solidFill>
                </a:rPr>
                <a:t>Take Action Now</a:t>
              </a:r>
            </a:p>
          </p:txBody>
        </p:sp>
      </p:grpSp>
      <p:pic>
        <p:nvPicPr>
          <p:cNvPr id="10" name="Graphic 9">
            <a:extLst>
              <a:ext uri="{FF2B5EF4-FFF2-40B4-BE49-F238E27FC236}">
                <a16:creationId xmlns:a16="http://schemas.microsoft.com/office/drawing/2014/main" id="{4C58A4E3-5DF4-A407-25E8-4DC1A240A3D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593390" y="411436"/>
            <a:ext cx="180259" cy="209101"/>
          </a:xfrm>
          <a:prstGeom prst="rect">
            <a:avLst/>
          </a:prstGeom>
        </p:spPr>
      </p:pic>
    </p:spTree>
    <p:extLst>
      <p:ext uri="{BB962C8B-B14F-4D97-AF65-F5344CB8AC3E}">
        <p14:creationId xmlns:p14="http://schemas.microsoft.com/office/powerpoint/2010/main" val="1553990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739229-2D30-9FC8-2D46-8125B5254A50}"/>
              </a:ext>
            </a:extLst>
          </p:cNvPr>
          <p:cNvSpPr>
            <a:spLocks noGrp="1"/>
          </p:cNvSpPr>
          <p:nvPr>
            <p:ph type="title"/>
          </p:nvPr>
        </p:nvSpPr>
        <p:spPr/>
        <p:txBody>
          <a:bodyPr/>
          <a:lstStyle/>
          <a:p>
            <a:r>
              <a:rPr lang="en-IN"/>
              <a:t>Step 1: Assess Current State</a:t>
            </a:r>
          </a:p>
        </p:txBody>
      </p:sp>
      <p:sp>
        <p:nvSpPr>
          <p:cNvPr id="14" name="Freeform: Shape 13">
            <a:extLst>
              <a:ext uri="{FF2B5EF4-FFF2-40B4-BE49-F238E27FC236}">
                <a16:creationId xmlns:a16="http://schemas.microsoft.com/office/drawing/2014/main" id="{ED34B05C-78A5-2D61-F680-098280830186}"/>
              </a:ext>
            </a:extLst>
          </p:cNvPr>
          <p:cNvSpPr/>
          <p:nvPr/>
        </p:nvSpPr>
        <p:spPr>
          <a:xfrm>
            <a:off x="10991550" y="2133216"/>
            <a:ext cx="894326" cy="1773041"/>
          </a:xfrm>
          <a:custGeom>
            <a:avLst/>
            <a:gdLst>
              <a:gd name="csX0" fmla="*/ 7805 w 894326"/>
              <a:gd name="csY0" fmla="*/ 1773042 h 1773041"/>
              <a:gd name="csX1" fmla="*/ 0 w 894326"/>
              <a:gd name="csY1" fmla="*/ 1765237 h 1773041"/>
              <a:gd name="csX2" fmla="*/ 7805 w 894326"/>
              <a:gd name="csY2" fmla="*/ 1757432 h 1773041"/>
              <a:gd name="csX3" fmla="*/ 878682 w 894326"/>
              <a:gd name="csY3" fmla="*/ 886555 h 1773041"/>
              <a:gd name="csX4" fmla="*/ 7805 w 894326"/>
              <a:gd name="csY4" fmla="*/ 15610 h 1773041"/>
              <a:gd name="csX5" fmla="*/ 0 w 894326"/>
              <a:gd name="csY5" fmla="*/ 7805 h 1773041"/>
              <a:gd name="csX6" fmla="*/ 7805 w 894326"/>
              <a:gd name="csY6" fmla="*/ 0 h 1773041"/>
              <a:gd name="csX7" fmla="*/ 634655 w 894326"/>
              <a:gd name="csY7" fmla="*/ 259672 h 1773041"/>
              <a:gd name="csX8" fmla="*/ 894326 w 894326"/>
              <a:gd name="csY8" fmla="*/ 886521 h 1773041"/>
              <a:gd name="csX9" fmla="*/ 634655 w 894326"/>
              <a:gd name="csY9" fmla="*/ 1513370 h 1773041"/>
              <a:gd name="csX10" fmla="*/ 7805 w 894326"/>
              <a:gd name="csY10" fmla="*/ 1773042 h 17730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894326" h="1773041">
                <a:moveTo>
                  <a:pt x="7805" y="1773042"/>
                </a:moveTo>
                <a:cubicBezTo>
                  <a:pt x="3495" y="1773042"/>
                  <a:pt x="0" y="1769547"/>
                  <a:pt x="0" y="1765237"/>
                </a:cubicBezTo>
                <a:cubicBezTo>
                  <a:pt x="0" y="1760927"/>
                  <a:pt x="3495" y="1757432"/>
                  <a:pt x="7805" y="1757432"/>
                </a:cubicBezTo>
                <a:cubicBezTo>
                  <a:pt x="488020" y="1757432"/>
                  <a:pt x="878682" y="1366771"/>
                  <a:pt x="878682" y="886555"/>
                </a:cubicBezTo>
                <a:cubicBezTo>
                  <a:pt x="878682" y="406339"/>
                  <a:pt x="488020" y="15610"/>
                  <a:pt x="7805" y="15610"/>
                </a:cubicBezTo>
                <a:cubicBezTo>
                  <a:pt x="3495" y="15610"/>
                  <a:pt x="0" y="12115"/>
                  <a:pt x="0" y="7805"/>
                </a:cubicBezTo>
                <a:cubicBezTo>
                  <a:pt x="0" y="3495"/>
                  <a:pt x="3495" y="0"/>
                  <a:pt x="7805" y="0"/>
                </a:cubicBezTo>
                <a:cubicBezTo>
                  <a:pt x="244604" y="0"/>
                  <a:pt x="467218" y="92202"/>
                  <a:pt x="634655" y="259672"/>
                </a:cubicBezTo>
                <a:cubicBezTo>
                  <a:pt x="802090" y="427107"/>
                  <a:pt x="894326" y="649722"/>
                  <a:pt x="894326" y="886521"/>
                </a:cubicBezTo>
                <a:cubicBezTo>
                  <a:pt x="894326" y="1123320"/>
                  <a:pt x="802124" y="1345935"/>
                  <a:pt x="634655" y="1513370"/>
                </a:cubicBezTo>
                <a:cubicBezTo>
                  <a:pt x="467218" y="1680806"/>
                  <a:pt x="244570" y="1773042"/>
                  <a:pt x="7805" y="1773042"/>
                </a:cubicBezTo>
                <a:close/>
              </a:path>
            </a:pathLst>
          </a:custGeom>
          <a:solidFill>
            <a:srgbClr val="8DBE28"/>
          </a:solidFill>
          <a:ln w="3393" cap="flat">
            <a:noFill/>
            <a:prstDash val="solid"/>
            <a:miter/>
          </a:ln>
        </p:spPr>
        <p:txBody>
          <a:bodyPr/>
          <a:lstStyle/>
          <a:p>
            <a:endParaRPr lang="en-IN"/>
          </a:p>
        </p:txBody>
      </p:sp>
      <p:grpSp>
        <p:nvGrpSpPr>
          <p:cNvPr id="15" name="Graphic 10">
            <a:extLst>
              <a:ext uri="{FF2B5EF4-FFF2-40B4-BE49-F238E27FC236}">
                <a16:creationId xmlns:a16="http://schemas.microsoft.com/office/drawing/2014/main" id="{EEE6A0E9-78D5-DC73-BE49-42D022B9CAFF}"/>
              </a:ext>
            </a:extLst>
          </p:cNvPr>
          <p:cNvGrpSpPr/>
          <p:nvPr/>
        </p:nvGrpSpPr>
        <p:grpSpPr>
          <a:xfrm>
            <a:off x="10107099" y="2123081"/>
            <a:ext cx="910795" cy="1789081"/>
            <a:chOff x="10107099" y="2780062"/>
            <a:chExt cx="910795" cy="1789081"/>
          </a:xfrm>
          <a:solidFill>
            <a:srgbClr val="8DBE28"/>
          </a:solidFill>
        </p:grpSpPr>
        <p:sp>
          <p:nvSpPr>
            <p:cNvPr id="16" name="Freeform: Shape 15">
              <a:extLst>
                <a:ext uri="{FF2B5EF4-FFF2-40B4-BE49-F238E27FC236}">
                  <a16:creationId xmlns:a16="http://schemas.microsoft.com/office/drawing/2014/main" id="{60E05BCB-7A12-00D7-EC42-8C37A4B9081A}"/>
                </a:ext>
              </a:extLst>
            </p:cNvPr>
            <p:cNvSpPr/>
            <p:nvPr/>
          </p:nvSpPr>
          <p:spPr>
            <a:xfrm>
              <a:off x="10980012" y="4541452"/>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3" y="27691"/>
                    <a:pt x="13846" y="27691"/>
                  </a:cubicBezTo>
                  <a:cubicBezTo>
                    <a:pt x="6199" y="27691"/>
                    <a:pt x="0" y="21492"/>
                    <a:pt x="0" y="13845"/>
                  </a:cubicBezTo>
                  <a:cubicBezTo>
                    <a:pt x="0" y="6199"/>
                    <a:pt x="6199" y="0"/>
                    <a:pt x="13846" y="0"/>
                  </a:cubicBezTo>
                  <a:cubicBezTo>
                    <a:pt x="21493" y="0"/>
                    <a:pt x="27691" y="6199"/>
                    <a:pt x="27691" y="13845"/>
                  </a:cubicBezTo>
                  <a:close/>
                </a:path>
              </a:pathLst>
            </a:custGeom>
            <a:grpFill/>
            <a:ln w="3393" cap="flat">
              <a:noFill/>
              <a:prstDash val="solid"/>
              <a:miter/>
            </a:ln>
          </p:spPr>
          <p:txBody>
            <a:bodyPr/>
            <a:lstStyle/>
            <a:p>
              <a:endParaRPr lang="en-IN"/>
            </a:p>
          </p:txBody>
        </p:sp>
        <p:sp>
          <p:nvSpPr>
            <p:cNvPr id="17" name="Freeform: Shape 16">
              <a:extLst>
                <a:ext uri="{FF2B5EF4-FFF2-40B4-BE49-F238E27FC236}">
                  <a16:creationId xmlns:a16="http://schemas.microsoft.com/office/drawing/2014/main" id="{E2DF70D0-259D-D574-F04A-9FB4B74CAD21}"/>
                </a:ext>
              </a:extLst>
            </p:cNvPr>
            <p:cNvSpPr/>
            <p:nvPr/>
          </p:nvSpPr>
          <p:spPr>
            <a:xfrm>
              <a:off x="10843491" y="452608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3" y="27691"/>
                    <a:pt x="13846" y="27691"/>
                  </a:cubicBezTo>
                  <a:cubicBezTo>
                    <a:pt x="6199" y="27691"/>
                    <a:pt x="0" y="21492"/>
                    <a:pt x="0" y="13846"/>
                  </a:cubicBezTo>
                  <a:cubicBezTo>
                    <a:pt x="0" y="6199"/>
                    <a:pt x="6199" y="0"/>
                    <a:pt x="13846" y="0"/>
                  </a:cubicBezTo>
                  <a:cubicBezTo>
                    <a:pt x="21493" y="0"/>
                    <a:pt x="27691" y="6199"/>
                    <a:pt x="27691" y="13846"/>
                  </a:cubicBezTo>
                  <a:close/>
                </a:path>
              </a:pathLst>
            </a:custGeom>
            <a:grpFill/>
            <a:ln w="3393" cap="flat">
              <a:noFill/>
              <a:prstDash val="solid"/>
              <a:miter/>
            </a:ln>
          </p:spPr>
          <p:txBody>
            <a:bodyPr/>
            <a:lstStyle/>
            <a:p>
              <a:endParaRPr lang="en-IN"/>
            </a:p>
          </p:txBody>
        </p:sp>
        <p:sp>
          <p:nvSpPr>
            <p:cNvPr id="18" name="Freeform: Shape 17">
              <a:extLst>
                <a:ext uri="{FF2B5EF4-FFF2-40B4-BE49-F238E27FC236}">
                  <a16:creationId xmlns:a16="http://schemas.microsoft.com/office/drawing/2014/main" id="{B139AA8A-74ED-0124-A3A1-59037ABA0A74}"/>
                </a:ext>
              </a:extLst>
            </p:cNvPr>
            <p:cNvSpPr/>
            <p:nvPr/>
          </p:nvSpPr>
          <p:spPr>
            <a:xfrm>
              <a:off x="10710499" y="4493502"/>
              <a:ext cx="27690" cy="27691"/>
            </a:xfrm>
            <a:custGeom>
              <a:avLst/>
              <a:gdLst>
                <a:gd name="csX0" fmla="*/ 27691 w 27690"/>
                <a:gd name="csY0" fmla="*/ 13846 h 27691"/>
                <a:gd name="csX1" fmla="*/ 13846 w 27690"/>
                <a:gd name="csY1" fmla="*/ 27691 h 27691"/>
                <a:gd name="csX2" fmla="*/ 0 w 27690"/>
                <a:gd name="csY2" fmla="*/ 13846 h 27691"/>
                <a:gd name="csX3" fmla="*/ 13846 w 27690"/>
                <a:gd name="csY3" fmla="*/ 0 h 27691"/>
                <a:gd name="csX4" fmla="*/ 27691 w 27690"/>
                <a:gd name="csY4" fmla="*/ 13846 h 27691"/>
              </a:gdLst>
              <a:ahLst/>
              <a:cxnLst>
                <a:cxn ang="0">
                  <a:pos x="csX0" y="csY0"/>
                </a:cxn>
                <a:cxn ang="0">
                  <a:pos x="csX1" y="csY1"/>
                </a:cxn>
                <a:cxn ang="0">
                  <a:pos x="csX2" y="csY2"/>
                </a:cxn>
                <a:cxn ang="0">
                  <a:pos x="csX3" y="csY3"/>
                </a:cxn>
                <a:cxn ang="0">
                  <a:pos x="csX4" y="csY4"/>
                </a:cxn>
              </a:cxnLst>
              <a:rect l="l" t="t" r="r" b="b"/>
              <a:pathLst>
                <a:path w="27690"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grpFill/>
            <a:ln w="3393" cap="flat">
              <a:noFill/>
              <a:prstDash val="solid"/>
              <a:miter/>
            </a:ln>
          </p:spPr>
          <p:txBody>
            <a:bodyPr/>
            <a:lstStyle/>
            <a:p>
              <a:endParaRPr lang="en-IN"/>
            </a:p>
          </p:txBody>
        </p:sp>
        <p:sp>
          <p:nvSpPr>
            <p:cNvPr id="19" name="Freeform: Shape 18">
              <a:extLst>
                <a:ext uri="{FF2B5EF4-FFF2-40B4-BE49-F238E27FC236}">
                  <a16:creationId xmlns:a16="http://schemas.microsoft.com/office/drawing/2014/main" id="{1F1B535F-B8B0-57D4-0ED6-A48C0555C96E}"/>
                </a:ext>
              </a:extLst>
            </p:cNvPr>
            <p:cNvSpPr/>
            <p:nvPr/>
          </p:nvSpPr>
          <p:spPr>
            <a:xfrm>
              <a:off x="10583786" y="4441310"/>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0" y="21492"/>
                    <a:pt x="0" y="13846"/>
                  </a:cubicBezTo>
                  <a:cubicBezTo>
                    <a:pt x="0"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20" name="Freeform: Shape 19">
              <a:extLst>
                <a:ext uri="{FF2B5EF4-FFF2-40B4-BE49-F238E27FC236}">
                  <a16:creationId xmlns:a16="http://schemas.microsoft.com/office/drawing/2014/main" id="{FB4DC990-8FD3-2EE1-DE7A-1F09BD1DB16A}"/>
                </a:ext>
              </a:extLst>
            </p:cNvPr>
            <p:cNvSpPr/>
            <p:nvPr/>
          </p:nvSpPr>
          <p:spPr>
            <a:xfrm>
              <a:off x="10466201" y="4370318"/>
              <a:ext cx="27691" cy="27691"/>
            </a:xfrm>
            <a:custGeom>
              <a:avLst/>
              <a:gdLst>
                <a:gd name="csX0" fmla="*/ 27691 w 27691"/>
                <a:gd name="csY0" fmla="*/ 13845 h 27691"/>
                <a:gd name="csX1" fmla="*/ 13845 w 27691"/>
                <a:gd name="csY1" fmla="*/ 27691 h 27691"/>
                <a:gd name="csX2" fmla="*/ -1 w 27691"/>
                <a:gd name="csY2" fmla="*/ 13845 h 27691"/>
                <a:gd name="csX3" fmla="*/ 13845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5" y="27691"/>
                  </a:cubicBezTo>
                  <a:cubicBezTo>
                    <a:pt x="6198" y="27691"/>
                    <a:pt x="-1" y="21492"/>
                    <a:pt x="-1" y="13845"/>
                  </a:cubicBezTo>
                  <a:cubicBezTo>
                    <a:pt x="-1" y="6199"/>
                    <a:pt x="6198" y="0"/>
                    <a:pt x="13845" y="0"/>
                  </a:cubicBezTo>
                  <a:cubicBezTo>
                    <a:pt x="21492" y="0"/>
                    <a:pt x="27691" y="6199"/>
                    <a:pt x="27691" y="13845"/>
                  </a:cubicBezTo>
                  <a:close/>
                </a:path>
              </a:pathLst>
            </a:custGeom>
            <a:grpFill/>
            <a:ln w="3393" cap="flat">
              <a:noFill/>
              <a:prstDash val="solid"/>
              <a:miter/>
            </a:ln>
          </p:spPr>
          <p:txBody>
            <a:bodyPr/>
            <a:lstStyle/>
            <a:p>
              <a:endParaRPr lang="en-IN"/>
            </a:p>
          </p:txBody>
        </p:sp>
        <p:sp>
          <p:nvSpPr>
            <p:cNvPr id="21" name="Freeform: Shape 20">
              <a:extLst>
                <a:ext uri="{FF2B5EF4-FFF2-40B4-BE49-F238E27FC236}">
                  <a16:creationId xmlns:a16="http://schemas.microsoft.com/office/drawing/2014/main" id="{5DB20FF9-9A3C-0B2A-1E05-91FE0101CDBD}"/>
                </a:ext>
              </a:extLst>
            </p:cNvPr>
            <p:cNvSpPr/>
            <p:nvPr/>
          </p:nvSpPr>
          <p:spPr>
            <a:xfrm>
              <a:off x="10362054" y="4280457"/>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22" name="Freeform: Shape 21">
              <a:extLst>
                <a:ext uri="{FF2B5EF4-FFF2-40B4-BE49-F238E27FC236}">
                  <a16:creationId xmlns:a16="http://schemas.microsoft.com/office/drawing/2014/main" id="{24B9BE41-1A6F-2E01-46C7-52C835D7EA8E}"/>
                </a:ext>
              </a:extLst>
            </p:cNvPr>
            <p:cNvSpPr/>
            <p:nvPr/>
          </p:nvSpPr>
          <p:spPr>
            <a:xfrm>
              <a:off x="10274569" y="4174546"/>
              <a:ext cx="27690" cy="27691"/>
            </a:xfrm>
            <a:custGeom>
              <a:avLst/>
              <a:gdLst>
                <a:gd name="csX0" fmla="*/ 27691 w 27690"/>
                <a:gd name="csY0" fmla="*/ 13845 h 27691"/>
                <a:gd name="csX1" fmla="*/ 13846 w 27690"/>
                <a:gd name="csY1" fmla="*/ 27691 h 27691"/>
                <a:gd name="csX2" fmla="*/ 0 w 27690"/>
                <a:gd name="csY2" fmla="*/ 13845 h 27691"/>
                <a:gd name="csX3" fmla="*/ 13846 w 27690"/>
                <a:gd name="csY3" fmla="*/ 0 h 27691"/>
                <a:gd name="csX4" fmla="*/ 27691 w 27690"/>
                <a:gd name="csY4" fmla="*/ 13845 h 27691"/>
              </a:gdLst>
              <a:ahLst/>
              <a:cxnLst>
                <a:cxn ang="0">
                  <a:pos x="csX0" y="csY0"/>
                </a:cxn>
                <a:cxn ang="0">
                  <a:pos x="csX1" y="csY1"/>
                </a:cxn>
                <a:cxn ang="0">
                  <a:pos x="csX2" y="csY2"/>
                </a:cxn>
                <a:cxn ang="0">
                  <a:pos x="csX3" y="csY3"/>
                </a:cxn>
                <a:cxn ang="0">
                  <a:pos x="csX4" y="csY4"/>
                </a:cxn>
              </a:cxnLst>
              <a:rect l="l" t="t" r="r" b="b"/>
              <a:pathLst>
                <a:path w="27690" h="27691">
                  <a:moveTo>
                    <a:pt x="27691" y="13845"/>
                  </a:moveTo>
                  <a:cubicBezTo>
                    <a:pt x="27691" y="21481"/>
                    <a:pt x="21481" y="27691"/>
                    <a:pt x="13846" y="27691"/>
                  </a:cubicBezTo>
                  <a:cubicBezTo>
                    <a:pt x="6210" y="27691"/>
                    <a:pt x="0" y="21481"/>
                    <a:pt x="0" y="13845"/>
                  </a:cubicBezTo>
                  <a:cubicBezTo>
                    <a:pt x="0" y="6210"/>
                    <a:pt x="6210" y="0"/>
                    <a:pt x="13846" y="0"/>
                  </a:cubicBezTo>
                  <a:cubicBezTo>
                    <a:pt x="21481" y="0"/>
                    <a:pt x="27691" y="6210"/>
                    <a:pt x="27691" y="13845"/>
                  </a:cubicBezTo>
                  <a:close/>
                </a:path>
              </a:pathLst>
            </a:custGeom>
            <a:grpFill/>
            <a:ln w="3393" cap="flat">
              <a:noFill/>
              <a:prstDash val="solid"/>
              <a:miter/>
            </a:ln>
          </p:spPr>
          <p:txBody>
            <a:bodyPr/>
            <a:lstStyle/>
            <a:p>
              <a:endParaRPr lang="en-IN"/>
            </a:p>
          </p:txBody>
        </p:sp>
        <p:sp>
          <p:nvSpPr>
            <p:cNvPr id="23" name="Freeform: Shape 22">
              <a:extLst>
                <a:ext uri="{FF2B5EF4-FFF2-40B4-BE49-F238E27FC236}">
                  <a16:creationId xmlns:a16="http://schemas.microsoft.com/office/drawing/2014/main" id="{302269D9-CDEE-A26A-15FE-9B11955DF2CD}"/>
                </a:ext>
              </a:extLst>
            </p:cNvPr>
            <p:cNvSpPr/>
            <p:nvPr/>
          </p:nvSpPr>
          <p:spPr>
            <a:xfrm>
              <a:off x="10204188" y="4056927"/>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24" name="Freeform: Shape 23">
              <a:extLst>
                <a:ext uri="{FF2B5EF4-FFF2-40B4-BE49-F238E27FC236}">
                  <a16:creationId xmlns:a16="http://schemas.microsoft.com/office/drawing/2014/main" id="{5B3987CF-7E84-5D28-A33F-067AD98BF994}"/>
                </a:ext>
              </a:extLst>
            </p:cNvPr>
            <p:cNvSpPr/>
            <p:nvPr/>
          </p:nvSpPr>
          <p:spPr>
            <a:xfrm>
              <a:off x="10152369" y="3930179"/>
              <a:ext cx="27690" cy="27691"/>
            </a:xfrm>
            <a:custGeom>
              <a:avLst/>
              <a:gdLst>
                <a:gd name="csX0" fmla="*/ 27691 w 27690"/>
                <a:gd name="csY0" fmla="*/ 13846 h 27691"/>
                <a:gd name="csX1" fmla="*/ 13846 w 27690"/>
                <a:gd name="csY1" fmla="*/ 27691 h 27691"/>
                <a:gd name="csX2" fmla="*/ 0 w 27690"/>
                <a:gd name="csY2" fmla="*/ 13846 h 27691"/>
                <a:gd name="csX3" fmla="*/ 13846 w 27690"/>
                <a:gd name="csY3" fmla="*/ 0 h 27691"/>
                <a:gd name="csX4" fmla="*/ 27691 w 27690"/>
                <a:gd name="csY4" fmla="*/ 13846 h 27691"/>
              </a:gdLst>
              <a:ahLst/>
              <a:cxnLst>
                <a:cxn ang="0">
                  <a:pos x="csX0" y="csY0"/>
                </a:cxn>
                <a:cxn ang="0">
                  <a:pos x="csX1" y="csY1"/>
                </a:cxn>
                <a:cxn ang="0">
                  <a:pos x="csX2" y="csY2"/>
                </a:cxn>
                <a:cxn ang="0">
                  <a:pos x="csX3" y="csY3"/>
                </a:cxn>
                <a:cxn ang="0">
                  <a:pos x="csX4" y="csY4"/>
                </a:cxn>
              </a:cxnLst>
              <a:rect l="l" t="t" r="r" b="b"/>
              <a:pathLst>
                <a:path w="27690"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grpFill/>
            <a:ln w="3393" cap="flat">
              <a:noFill/>
              <a:prstDash val="solid"/>
              <a:miter/>
            </a:ln>
          </p:spPr>
          <p:txBody>
            <a:bodyPr/>
            <a:lstStyle/>
            <a:p>
              <a:endParaRPr lang="en-IN"/>
            </a:p>
          </p:txBody>
        </p:sp>
        <p:sp>
          <p:nvSpPr>
            <p:cNvPr id="25" name="Freeform: Shape 24">
              <a:extLst>
                <a:ext uri="{FF2B5EF4-FFF2-40B4-BE49-F238E27FC236}">
                  <a16:creationId xmlns:a16="http://schemas.microsoft.com/office/drawing/2014/main" id="{50EE3AED-AD6B-201D-76C3-245A7EBDC5EC}"/>
                </a:ext>
              </a:extLst>
            </p:cNvPr>
            <p:cNvSpPr/>
            <p:nvPr/>
          </p:nvSpPr>
          <p:spPr>
            <a:xfrm>
              <a:off x="10119994" y="3797018"/>
              <a:ext cx="27691" cy="27691"/>
            </a:xfrm>
            <a:custGeom>
              <a:avLst/>
              <a:gdLst>
                <a:gd name="csX0" fmla="*/ 27691 w 27691"/>
                <a:gd name="csY0" fmla="*/ 13845 h 27691"/>
                <a:gd name="csX1" fmla="*/ 13845 w 27691"/>
                <a:gd name="csY1" fmla="*/ 27691 h 27691"/>
                <a:gd name="csX2" fmla="*/ -1 w 27691"/>
                <a:gd name="csY2" fmla="*/ 13845 h 27691"/>
                <a:gd name="csX3" fmla="*/ 13845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5" y="27691"/>
                  </a:cubicBezTo>
                  <a:cubicBezTo>
                    <a:pt x="6198" y="27691"/>
                    <a:pt x="-1" y="21492"/>
                    <a:pt x="-1" y="13845"/>
                  </a:cubicBezTo>
                  <a:cubicBezTo>
                    <a:pt x="-1" y="6199"/>
                    <a:pt x="6198" y="0"/>
                    <a:pt x="13845" y="0"/>
                  </a:cubicBezTo>
                  <a:cubicBezTo>
                    <a:pt x="21492" y="0"/>
                    <a:pt x="27691" y="6199"/>
                    <a:pt x="27691" y="13845"/>
                  </a:cubicBezTo>
                  <a:close/>
                </a:path>
              </a:pathLst>
            </a:custGeom>
            <a:grpFill/>
            <a:ln w="3393" cap="flat">
              <a:noFill/>
              <a:prstDash val="solid"/>
              <a:miter/>
            </a:ln>
          </p:spPr>
          <p:txBody>
            <a:bodyPr/>
            <a:lstStyle/>
            <a:p>
              <a:endParaRPr lang="en-IN"/>
            </a:p>
          </p:txBody>
        </p:sp>
        <p:sp>
          <p:nvSpPr>
            <p:cNvPr id="26" name="Freeform: Shape 25">
              <a:extLst>
                <a:ext uri="{FF2B5EF4-FFF2-40B4-BE49-F238E27FC236}">
                  <a16:creationId xmlns:a16="http://schemas.microsoft.com/office/drawing/2014/main" id="{62F4FAE5-0F47-1C42-9E10-81077EFD04E1}"/>
                </a:ext>
              </a:extLst>
            </p:cNvPr>
            <p:cNvSpPr/>
            <p:nvPr/>
          </p:nvSpPr>
          <p:spPr>
            <a:xfrm>
              <a:off x="10107099" y="3660124"/>
              <a:ext cx="27691" cy="27691"/>
            </a:xfrm>
            <a:custGeom>
              <a:avLst/>
              <a:gdLst>
                <a:gd name="csX0" fmla="*/ 27692 w 27691"/>
                <a:gd name="csY0" fmla="*/ 13845 h 27691"/>
                <a:gd name="csX1" fmla="*/ 13846 w 27691"/>
                <a:gd name="csY1" fmla="*/ 27691 h 27691"/>
                <a:gd name="csX2" fmla="*/ 0 w 27691"/>
                <a:gd name="csY2" fmla="*/ 13845 h 27691"/>
                <a:gd name="csX3" fmla="*/ 13846 w 27691"/>
                <a:gd name="csY3" fmla="*/ 0 h 27691"/>
                <a:gd name="csX4" fmla="*/ 27692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2" y="13845"/>
                  </a:moveTo>
                  <a:cubicBezTo>
                    <a:pt x="27692" y="21481"/>
                    <a:pt x="21481" y="27691"/>
                    <a:pt x="13846" y="27691"/>
                  </a:cubicBezTo>
                  <a:cubicBezTo>
                    <a:pt x="6210" y="27691"/>
                    <a:pt x="0" y="21481"/>
                    <a:pt x="0" y="13845"/>
                  </a:cubicBezTo>
                  <a:cubicBezTo>
                    <a:pt x="0" y="6210"/>
                    <a:pt x="6210" y="0"/>
                    <a:pt x="13846" y="0"/>
                  </a:cubicBezTo>
                  <a:cubicBezTo>
                    <a:pt x="21481" y="0"/>
                    <a:pt x="27692" y="6210"/>
                    <a:pt x="27692" y="13845"/>
                  </a:cubicBezTo>
                  <a:close/>
                </a:path>
              </a:pathLst>
            </a:custGeom>
            <a:grpFill/>
            <a:ln w="3393" cap="flat">
              <a:noFill/>
              <a:prstDash val="solid"/>
              <a:miter/>
            </a:ln>
          </p:spPr>
          <p:txBody>
            <a:bodyPr/>
            <a:lstStyle/>
            <a:p>
              <a:endParaRPr lang="en-IN"/>
            </a:p>
          </p:txBody>
        </p:sp>
        <p:sp>
          <p:nvSpPr>
            <p:cNvPr id="27" name="Freeform: Shape 26">
              <a:extLst>
                <a:ext uri="{FF2B5EF4-FFF2-40B4-BE49-F238E27FC236}">
                  <a16:creationId xmlns:a16="http://schemas.microsoft.com/office/drawing/2014/main" id="{3387273A-C559-1F21-9F6F-08CAE85EC255}"/>
                </a:ext>
              </a:extLst>
            </p:cNvPr>
            <p:cNvSpPr/>
            <p:nvPr/>
          </p:nvSpPr>
          <p:spPr>
            <a:xfrm>
              <a:off x="10120537" y="3523229"/>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0" y="21492"/>
                    <a:pt x="0" y="13846"/>
                  </a:cubicBezTo>
                  <a:cubicBezTo>
                    <a:pt x="0"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28" name="Freeform: Shape 27">
              <a:extLst>
                <a:ext uri="{FF2B5EF4-FFF2-40B4-BE49-F238E27FC236}">
                  <a16:creationId xmlns:a16="http://schemas.microsoft.com/office/drawing/2014/main" id="{467AE1DF-E8B3-2128-F8BD-B766B06A3BC7}"/>
                </a:ext>
              </a:extLst>
            </p:cNvPr>
            <p:cNvSpPr/>
            <p:nvPr/>
          </p:nvSpPr>
          <p:spPr>
            <a:xfrm>
              <a:off x="10153964" y="3390272"/>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29" name="Freeform: Shape 28">
              <a:extLst>
                <a:ext uri="{FF2B5EF4-FFF2-40B4-BE49-F238E27FC236}">
                  <a16:creationId xmlns:a16="http://schemas.microsoft.com/office/drawing/2014/main" id="{0F6ADFFE-911A-BC90-CC74-F5A98A922BE6}"/>
                </a:ext>
              </a:extLst>
            </p:cNvPr>
            <p:cNvSpPr/>
            <p:nvPr/>
          </p:nvSpPr>
          <p:spPr>
            <a:xfrm>
              <a:off x="10206733" y="3263897"/>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30" name="Freeform: Shape 29">
              <a:extLst>
                <a:ext uri="{FF2B5EF4-FFF2-40B4-BE49-F238E27FC236}">
                  <a16:creationId xmlns:a16="http://schemas.microsoft.com/office/drawing/2014/main" id="{B32A3420-8B3F-96CA-BC84-75AFF9A0233E}"/>
                </a:ext>
              </a:extLst>
            </p:cNvPr>
            <p:cNvSpPr/>
            <p:nvPr/>
          </p:nvSpPr>
          <p:spPr>
            <a:xfrm>
              <a:off x="10277996" y="3146855"/>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31" name="Freeform: Shape 30">
              <a:extLst>
                <a:ext uri="{FF2B5EF4-FFF2-40B4-BE49-F238E27FC236}">
                  <a16:creationId xmlns:a16="http://schemas.microsoft.com/office/drawing/2014/main" id="{E5936EEB-7740-216C-C71D-4CE1832F21E0}"/>
                </a:ext>
              </a:extLst>
            </p:cNvPr>
            <p:cNvSpPr/>
            <p:nvPr/>
          </p:nvSpPr>
          <p:spPr>
            <a:xfrm>
              <a:off x="10366228" y="3041690"/>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32" name="Freeform: Shape 31">
              <a:extLst>
                <a:ext uri="{FF2B5EF4-FFF2-40B4-BE49-F238E27FC236}">
                  <a16:creationId xmlns:a16="http://schemas.microsoft.com/office/drawing/2014/main" id="{326B595E-EA36-D665-A84B-7FBDCA3C7861}"/>
                </a:ext>
              </a:extLst>
            </p:cNvPr>
            <p:cNvSpPr/>
            <p:nvPr/>
          </p:nvSpPr>
          <p:spPr>
            <a:xfrm rot="-4851601">
              <a:off x="10470921" y="2951909"/>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33" name="Freeform: Shape 32">
              <a:extLst>
                <a:ext uri="{FF2B5EF4-FFF2-40B4-BE49-F238E27FC236}">
                  <a16:creationId xmlns:a16="http://schemas.microsoft.com/office/drawing/2014/main" id="{9BA75F9E-CE23-0C71-5512-D83E9599D772}"/>
                </a:ext>
              </a:extLst>
            </p:cNvPr>
            <p:cNvSpPr/>
            <p:nvPr/>
          </p:nvSpPr>
          <p:spPr>
            <a:xfrm>
              <a:off x="10588571" y="2881652"/>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34" name="Freeform: Shape 33">
              <a:extLst>
                <a:ext uri="{FF2B5EF4-FFF2-40B4-BE49-F238E27FC236}">
                  <a16:creationId xmlns:a16="http://schemas.microsoft.com/office/drawing/2014/main" id="{D3C1A92E-8587-2498-F411-5B68DABD6070}"/>
                </a:ext>
              </a:extLst>
            </p:cNvPr>
            <p:cNvSpPr/>
            <p:nvPr/>
          </p:nvSpPr>
          <p:spPr>
            <a:xfrm>
              <a:off x="10715692" y="2830410"/>
              <a:ext cx="27690" cy="27691"/>
            </a:xfrm>
            <a:custGeom>
              <a:avLst/>
              <a:gdLst>
                <a:gd name="csX0" fmla="*/ 27691 w 27690"/>
                <a:gd name="csY0" fmla="*/ 13846 h 27691"/>
                <a:gd name="csX1" fmla="*/ 13846 w 27690"/>
                <a:gd name="csY1" fmla="*/ 27691 h 27691"/>
                <a:gd name="csX2" fmla="*/ 0 w 27690"/>
                <a:gd name="csY2" fmla="*/ 13846 h 27691"/>
                <a:gd name="csX3" fmla="*/ 13846 w 27690"/>
                <a:gd name="csY3" fmla="*/ 0 h 27691"/>
                <a:gd name="csX4" fmla="*/ 27691 w 27690"/>
                <a:gd name="csY4" fmla="*/ 13846 h 27691"/>
              </a:gdLst>
              <a:ahLst/>
              <a:cxnLst>
                <a:cxn ang="0">
                  <a:pos x="csX0" y="csY0"/>
                </a:cxn>
                <a:cxn ang="0">
                  <a:pos x="csX1" y="csY1"/>
                </a:cxn>
                <a:cxn ang="0">
                  <a:pos x="csX2" y="csY2"/>
                </a:cxn>
                <a:cxn ang="0">
                  <a:pos x="csX3" y="csY3"/>
                </a:cxn>
                <a:cxn ang="0">
                  <a:pos x="csX4" y="csY4"/>
                </a:cxn>
              </a:cxnLst>
              <a:rect l="l" t="t" r="r" b="b"/>
              <a:pathLst>
                <a:path w="27690"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grpFill/>
            <a:ln w="3393" cap="flat">
              <a:noFill/>
              <a:prstDash val="solid"/>
              <a:miter/>
            </a:ln>
          </p:spPr>
          <p:txBody>
            <a:bodyPr/>
            <a:lstStyle/>
            <a:p>
              <a:endParaRPr lang="en-IN"/>
            </a:p>
          </p:txBody>
        </p:sp>
        <p:sp>
          <p:nvSpPr>
            <p:cNvPr id="35" name="Freeform: Shape 34">
              <a:extLst>
                <a:ext uri="{FF2B5EF4-FFF2-40B4-BE49-F238E27FC236}">
                  <a16:creationId xmlns:a16="http://schemas.microsoft.com/office/drawing/2014/main" id="{22F04F94-F647-AD81-25C6-14DE2B87EA99}"/>
                </a:ext>
              </a:extLst>
            </p:cNvPr>
            <p:cNvSpPr/>
            <p:nvPr/>
          </p:nvSpPr>
          <p:spPr>
            <a:xfrm>
              <a:off x="10848921" y="2798884"/>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36" name="Freeform: Shape 35">
              <a:extLst>
                <a:ext uri="{FF2B5EF4-FFF2-40B4-BE49-F238E27FC236}">
                  <a16:creationId xmlns:a16="http://schemas.microsoft.com/office/drawing/2014/main" id="{E53C4E97-94D1-27DA-4A25-EE1FD8EF22DA}"/>
                </a:ext>
              </a:extLst>
            </p:cNvPr>
            <p:cNvSpPr/>
            <p:nvPr/>
          </p:nvSpPr>
          <p:spPr>
            <a:xfrm rot="-4038600">
              <a:off x="10985934" y="2784331"/>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grpSp>
      <p:sp>
        <p:nvSpPr>
          <p:cNvPr id="38" name="Freeform: Shape 37">
            <a:extLst>
              <a:ext uri="{FF2B5EF4-FFF2-40B4-BE49-F238E27FC236}">
                <a16:creationId xmlns:a16="http://schemas.microsoft.com/office/drawing/2014/main" id="{1B7D754F-0470-122F-E794-06EEC44AF261}"/>
              </a:ext>
            </a:extLst>
          </p:cNvPr>
          <p:cNvSpPr/>
          <p:nvPr/>
        </p:nvSpPr>
        <p:spPr>
          <a:xfrm>
            <a:off x="10236630" y="2257011"/>
            <a:ext cx="1525450" cy="1525451"/>
          </a:xfrm>
          <a:custGeom>
            <a:avLst/>
            <a:gdLst>
              <a:gd name="csX0" fmla="*/ 762726 w 1525450"/>
              <a:gd name="csY0" fmla="*/ 1525451 h 1525451"/>
              <a:gd name="csX1" fmla="*/ 223394 w 1525450"/>
              <a:gd name="csY1" fmla="*/ 1302057 h 1525451"/>
              <a:gd name="csX2" fmla="*/ 0 w 1525450"/>
              <a:gd name="csY2" fmla="*/ 762726 h 1525451"/>
              <a:gd name="csX3" fmla="*/ 223394 w 1525450"/>
              <a:gd name="csY3" fmla="*/ 223395 h 1525451"/>
              <a:gd name="csX4" fmla="*/ 762726 w 1525450"/>
              <a:gd name="csY4" fmla="*/ 0 h 1525451"/>
              <a:gd name="csX5" fmla="*/ 1302056 w 1525450"/>
              <a:gd name="csY5" fmla="*/ 223395 h 1525451"/>
              <a:gd name="csX6" fmla="*/ 1525451 w 1525450"/>
              <a:gd name="csY6" fmla="*/ 762726 h 1525451"/>
              <a:gd name="csX7" fmla="*/ 1302056 w 1525450"/>
              <a:gd name="csY7" fmla="*/ 1302057 h 1525451"/>
              <a:gd name="csX8" fmla="*/ 762726 w 1525450"/>
              <a:gd name="csY8" fmla="*/ 1525451 h 1525451"/>
              <a:gd name="csX9" fmla="*/ 762726 w 1525450"/>
              <a:gd name="csY9" fmla="*/ 171440 h 1525451"/>
              <a:gd name="csX10" fmla="*/ 171439 w 1525450"/>
              <a:gd name="csY10" fmla="*/ 762726 h 1525451"/>
              <a:gd name="csX11" fmla="*/ 762726 w 1525450"/>
              <a:gd name="csY11" fmla="*/ 1354011 h 1525451"/>
              <a:gd name="csX12" fmla="*/ 1354011 w 1525450"/>
              <a:gd name="csY12" fmla="*/ 762726 h 1525451"/>
              <a:gd name="csX13" fmla="*/ 762726 w 1525450"/>
              <a:gd name="csY13" fmla="*/ 171440 h 15254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525450" h="1525451">
                <a:moveTo>
                  <a:pt x="762726" y="1525451"/>
                </a:moveTo>
                <a:cubicBezTo>
                  <a:pt x="558979" y="1525451"/>
                  <a:pt x="367449" y="1446111"/>
                  <a:pt x="223394" y="1302057"/>
                </a:cubicBezTo>
                <a:cubicBezTo>
                  <a:pt x="79340" y="1158002"/>
                  <a:pt x="0" y="966472"/>
                  <a:pt x="0" y="762726"/>
                </a:cubicBezTo>
                <a:cubicBezTo>
                  <a:pt x="0" y="558979"/>
                  <a:pt x="79340" y="367449"/>
                  <a:pt x="223394" y="223395"/>
                </a:cubicBezTo>
                <a:cubicBezTo>
                  <a:pt x="367449" y="79340"/>
                  <a:pt x="558979" y="0"/>
                  <a:pt x="762726" y="0"/>
                </a:cubicBezTo>
                <a:cubicBezTo>
                  <a:pt x="966471" y="0"/>
                  <a:pt x="1158002" y="79340"/>
                  <a:pt x="1302056" y="223395"/>
                </a:cubicBezTo>
                <a:cubicBezTo>
                  <a:pt x="1446111" y="367449"/>
                  <a:pt x="1525451" y="558979"/>
                  <a:pt x="1525451" y="762726"/>
                </a:cubicBezTo>
                <a:cubicBezTo>
                  <a:pt x="1525451" y="966472"/>
                  <a:pt x="1446111" y="1158002"/>
                  <a:pt x="1302056" y="1302057"/>
                </a:cubicBezTo>
                <a:cubicBezTo>
                  <a:pt x="1158002" y="1446111"/>
                  <a:pt x="966471" y="1525451"/>
                  <a:pt x="762726" y="1525451"/>
                </a:cubicBezTo>
                <a:close/>
                <a:moveTo>
                  <a:pt x="762726" y="171440"/>
                </a:moveTo>
                <a:cubicBezTo>
                  <a:pt x="436677" y="171440"/>
                  <a:pt x="171439" y="436677"/>
                  <a:pt x="171439" y="762726"/>
                </a:cubicBezTo>
                <a:cubicBezTo>
                  <a:pt x="171439" y="1088774"/>
                  <a:pt x="436677" y="1354011"/>
                  <a:pt x="762726" y="1354011"/>
                </a:cubicBezTo>
                <a:cubicBezTo>
                  <a:pt x="1088774" y="1354011"/>
                  <a:pt x="1354011" y="1088774"/>
                  <a:pt x="1354011" y="762726"/>
                </a:cubicBezTo>
                <a:cubicBezTo>
                  <a:pt x="1354011" y="436677"/>
                  <a:pt x="1088774" y="171440"/>
                  <a:pt x="762726" y="171440"/>
                </a:cubicBezTo>
                <a:close/>
              </a:path>
            </a:pathLst>
          </a:custGeom>
          <a:solidFill>
            <a:srgbClr val="8DBE28"/>
          </a:solidFill>
          <a:ln w="3393" cap="flat">
            <a:noFill/>
            <a:prstDash val="solid"/>
            <a:miter/>
          </a:ln>
        </p:spPr>
        <p:txBody>
          <a:bodyPr anchor="ctr"/>
          <a:lstStyle/>
          <a:p>
            <a:pPr algn="ctr"/>
            <a:r>
              <a:rPr lang="en-IN" sz="3600">
                <a:solidFill>
                  <a:srgbClr val="8DBE28"/>
                </a:solidFill>
              </a:rPr>
              <a:t>5</a:t>
            </a:r>
          </a:p>
        </p:txBody>
      </p:sp>
      <p:grpSp>
        <p:nvGrpSpPr>
          <p:cNvPr id="48" name="Graphic 10">
            <a:extLst>
              <a:ext uri="{FF2B5EF4-FFF2-40B4-BE49-F238E27FC236}">
                <a16:creationId xmlns:a16="http://schemas.microsoft.com/office/drawing/2014/main" id="{D2AC0604-624F-AF81-2FBE-3DE2CB83898A}"/>
              </a:ext>
            </a:extLst>
          </p:cNvPr>
          <p:cNvGrpSpPr/>
          <p:nvPr/>
        </p:nvGrpSpPr>
        <p:grpSpPr>
          <a:xfrm>
            <a:off x="7655763" y="2122944"/>
            <a:ext cx="910355" cy="1789218"/>
            <a:chOff x="7655763" y="2779925"/>
            <a:chExt cx="910355" cy="1789218"/>
          </a:xfrm>
          <a:solidFill>
            <a:srgbClr val="8DBE28"/>
          </a:solidFill>
        </p:grpSpPr>
        <p:sp>
          <p:nvSpPr>
            <p:cNvPr id="49" name="Freeform: Shape 48">
              <a:extLst>
                <a:ext uri="{FF2B5EF4-FFF2-40B4-BE49-F238E27FC236}">
                  <a16:creationId xmlns:a16="http://schemas.microsoft.com/office/drawing/2014/main" id="{529E115F-DBD0-BBD1-C09A-182F240DACC1}"/>
                </a:ext>
              </a:extLst>
            </p:cNvPr>
            <p:cNvSpPr/>
            <p:nvPr/>
          </p:nvSpPr>
          <p:spPr>
            <a:xfrm>
              <a:off x="8528675" y="4541453"/>
              <a:ext cx="27690" cy="27690"/>
            </a:xfrm>
            <a:custGeom>
              <a:avLst/>
              <a:gdLst>
                <a:gd name="csX0" fmla="*/ 27691 w 27690"/>
                <a:gd name="csY0" fmla="*/ 13845 h 27690"/>
                <a:gd name="csX1" fmla="*/ 13845 w 27690"/>
                <a:gd name="csY1" fmla="*/ 27691 h 27690"/>
                <a:gd name="csX2" fmla="*/ 0 w 27690"/>
                <a:gd name="csY2" fmla="*/ 13845 h 27690"/>
                <a:gd name="csX3" fmla="*/ 13845 w 27690"/>
                <a:gd name="csY3" fmla="*/ 0 h 27690"/>
                <a:gd name="csX4" fmla="*/ 27691 w 27690"/>
                <a:gd name="csY4" fmla="*/ 13845 h 27690"/>
              </a:gdLst>
              <a:ahLst/>
              <a:cxnLst>
                <a:cxn ang="0">
                  <a:pos x="csX0" y="csY0"/>
                </a:cxn>
                <a:cxn ang="0">
                  <a:pos x="csX1" y="csY1"/>
                </a:cxn>
                <a:cxn ang="0">
                  <a:pos x="csX2" y="csY2"/>
                </a:cxn>
                <a:cxn ang="0">
                  <a:pos x="csX3" y="csY3"/>
                </a:cxn>
                <a:cxn ang="0">
                  <a:pos x="csX4" y="csY4"/>
                </a:cxn>
              </a:cxnLst>
              <a:rect l="l" t="t" r="r" b="b"/>
              <a:pathLst>
                <a:path w="27690" h="27690">
                  <a:moveTo>
                    <a:pt x="27691" y="13845"/>
                  </a:moveTo>
                  <a:cubicBezTo>
                    <a:pt x="27691" y="21481"/>
                    <a:pt x="21480" y="27691"/>
                    <a:pt x="13845" y="27691"/>
                  </a:cubicBezTo>
                  <a:cubicBezTo>
                    <a:pt x="6210" y="27691"/>
                    <a:pt x="0" y="21481"/>
                    <a:pt x="0" y="13845"/>
                  </a:cubicBezTo>
                  <a:cubicBezTo>
                    <a:pt x="0" y="6210"/>
                    <a:pt x="6210" y="0"/>
                    <a:pt x="13845" y="0"/>
                  </a:cubicBezTo>
                  <a:cubicBezTo>
                    <a:pt x="21480" y="0"/>
                    <a:pt x="27691" y="6210"/>
                    <a:pt x="27691" y="13845"/>
                  </a:cubicBezTo>
                  <a:close/>
                </a:path>
              </a:pathLst>
            </a:custGeom>
            <a:grpFill/>
            <a:ln w="3393" cap="flat">
              <a:noFill/>
              <a:prstDash val="solid"/>
              <a:miter/>
            </a:ln>
          </p:spPr>
          <p:txBody>
            <a:bodyPr/>
            <a:lstStyle/>
            <a:p>
              <a:endParaRPr lang="en-IN"/>
            </a:p>
          </p:txBody>
        </p:sp>
        <p:sp>
          <p:nvSpPr>
            <p:cNvPr id="50" name="Freeform: Shape 49">
              <a:extLst>
                <a:ext uri="{FF2B5EF4-FFF2-40B4-BE49-F238E27FC236}">
                  <a16:creationId xmlns:a16="http://schemas.microsoft.com/office/drawing/2014/main" id="{B4F70B1D-6C43-FAE9-B2DF-5C3BE70FEE86}"/>
                </a:ext>
              </a:extLst>
            </p:cNvPr>
            <p:cNvSpPr/>
            <p:nvPr/>
          </p:nvSpPr>
          <p:spPr>
            <a:xfrm>
              <a:off x="8392154" y="4526080"/>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51" name="Freeform: Shape 50">
              <a:extLst>
                <a:ext uri="{FF2B5EF4-FFF2-40B4-BE49-F238E27FC236}">
                  <a16:creationId xmlns:a16="http://schemas.microsoft.com/office/drawing/2014/main" id="{668FB8BB-74CB-71D6-191F-79F1B3715E6F}"/>
                </a:ext>
              </a:extLst>
            </p:cNvPr>
            <p:cNvSpPr/>
            <p:nvPr/>
          </p:nvSpPr>
          <p:spPr>
            <a:xfrm>
              <a:off x="8259163" y="4493502"/>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0" y="21492"/>
                    <a:pt x="0" y="13846"/>
                  </a:cubicBezTo>
                  <a:cubicBezTo>
                    <a:pt x="0"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52" name="Freeform: Shape 51">
              <a:extLst>
                <a:ext uri="{FF2B5EF4-FFF2-40B4-BE49-F238E27FC236}">
                  <a16:creationId xmlns:a16="http://schemas.microsoft.com/office/drawing/2014/main" id="{D5250A2F-B555-3B06-17F7-2338E4E3FF2E}"/>
                </a:ext>
              </a:extLst>
            </p:cNvPr>
            <p:cNvSpPr/>
            <p:nvPr/>
          </p:nvSpPr>
          <p:spPr>
            <a:xfrm>
              <a:off x="8132449" y="4441310"/>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53" name="Freeform: Shape 52">
              <a:extLst>
                <a:ext uri="{FF2B5EF4-FFF2-40B4-BE49-F238E27FC236}">
                  <a16:creationId xmlns:a16="http://schemas.microsoft.com/office/drawing/2014/main" id="{5DB1B422-0C72-F62E-BC85-034E73A64665}"/>
                </a:ext>
              </a:extLst>
            </p:cNvPr>
            <p:cNvSpPr/>
            <p:nvPr/>
          </p:nvSpPr>
          <p:spPr>
            <a:xfrm>
              <a:off x="8014864" y="4370318"/>
              <a:ext cx="27691" cy="27691"/>
            </a:xfrm>
            <a:custGeom>
              <a:avLst/>
              <a:gdLst>
                <a:gd name="csX0" fmla="*/ 27691 w 27691"/>
                <a:gd name="csY0" fmla="*/ 13845 h 27691"/>
                <a:gd name="csX1" fmla="*/ 13845 w 27691"/>
                <a:gd name="csY1" fmla="*/ 27691 h 27691"/>
                <a:gd name="csX2" fmla="*/ 0 w 27691"/>
                <a:gd name="csY2" fmla="*/ 13845 h 27691"/>
                <a:gd name="csX3" fmla="*/ 13845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5" y="27691"/>
                  </a:cubicBezTo>
                  <a:cubicBezTo>
                    <a:pt x="6198" y="27691"/>
                    <a:pt x="0" y="21492"/>
                    <a:pt x="0" y="13845"/>
                  </a:cubicBezTo>
                  <a:cubicBezTo>
                    <a:pt x="0" y="6199"/>
                    <a:pt x="6198" y="0"/>
                    <a:pt x="13845" y="0"/>
                  </a:cubicBezTo>
                  <a:cubicBezTo>
                    <a:pt x="21492" y="0"/>
                    <a:pt x="27691" y="6199"/>
                    <a:pt x="27691" y="13845"/>
                  </a:cubicBezTo>
                  <a:close/>
                </a:path>
              </a:pathLst>
            </a:custGeom>
            <a:grpFill/>
            <a:ln w="3393" cap="flat">
              <a:noFill/>
              <a:prstDash val="solid"/>
              <a:miter/>
            </a:ln>
          </p:spPr>
          <p:txBody>
            <a:bodyPr/>
            <a:lstStyle/>
            <a:p>
              <a:endParaRPr lang="en-IN"/>
            </a:p>
          </p:txBody>
        </p:sp>
        <p:sp>
          <p:nvSpPr>
            <p:cNvPr id="54" name="Freeform: Shape 53">
              <a:extLst>
                <a:ext uri="{FF2B5EF4-FFF2-40B4-BE49-F238E27FC236}">
                  <a16:creationId xmlns:a16="http://schemas.microsoft.com/office/drawing/2014/main" id="{6A784640-3753-A78D-2899-A65D4EAA4AF1}"/>
                </a:ext>
              </a:extLst>
            </p:cNvPr>
            <p:cNvSpPr/>
            <p:nvPr/>
          </p:nvSpPr>
          <p:spPr>
            <a:xfrm>
              <a:off x="7910717" y="428045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3" y="27691"/>
                    <a:pt x="13846" y="27691"/>
                  </a:cubicBezTo>
                  <a:cubicBezTo>
                    <a:pt x="6199" y="27691"/>
                    <a:pt x="0" y="21492"/>
                    <a:pt x="0" y="13846"/>
                  </a:cubicBezTo>
                  <a:cubicBezTo>
                    <a:pt x="0" y="6199"/>
                    <a:pt x="6199" y="0"/>
                    <a:pt x="13846" y="0"/>
                  </a:cubicBezTo>
                  <a:cubicBezTo>
                    <a:pt x="21493" y="0"/>
                    <a:pt x="27691" y="6199"/>
                    <a:pt x="27691" y="13846"/>
                  </a:cubicBezTo>
                  <a:close/>
                </a:path>
              </a:pathLst>
            </a:custGeom>
            <a:grpFill/>
            <a:ln w="3393" cap="flat">
              <a:noFill/>
              <a:prstDash val="solid"/>
              <a:miter/>
            </a:ln>
          </p:spPr>
          <p:txBody>
            <a:bodyPr/>
            <a:lstStyle/>
            <a:p>
              <a:endParaRPr lang="en-IN"/>
            </a:p>
          </p:txBody>
        </p:sp>
        <p:sp>
          <p:nvSpPr>
            <p:cNvPr id="55" name="Freeform: Shape 54">
              <a:extLst>
                <a:ext uri="{FF2B5EF4-FFF2-40B4-BE49-F238E27FC236}">
                  <a16:creationId xmlns:a16="http://schemas.microsoft.com/office/drawing/2014/main" id="{374CDF55-04E4-70C9-7DDE-D5D7DD8556FD}"/>
                </a:ext>
              </a:extLst>
            </p:cNvPr>
            <p:cNvSpPr/>
            <p:nvPr/>
          </p:nvSpPr>
          <p:spPr>
            <a:xfrm>
              <a:off x="7823232" y="4174546"/>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3" y="27691"/>
                    <a:pt x="13846" y="27691"/>
                  </a:cubicBezTo>
                  <a:cubicBezTo>
                    <a:pt x="6199" y="27691"/>
                    <a:pt x="0" y="21492"/>
                    <a:pt x="0" y="13845"/>
                  </a:cubicBezTo>
                  <a:cubicBezTo>
                    <a:pt x="0" y="6199"/>
                    <a:pt x="6199" y="0"/>
                    <a:pt x="13846" y="0"/>
                  </a:cubicBezTo>
                  <a:cubicBezTo>
                    <a:pt x="21493" y="0"/>
                    <a:pt x="27691" y="6199"/>
                    <a:pt x="27691" y="13845"/>
                  </a:cubicBezTo>
                  <a:close/>
                </a:path>
              </a:pathLst>
            </a:custGeom>
            <a:grpFill/>
            <a:ln w="3393" cap="flat">
              <a:noFill/>
              <a:prstDash val="solid"/>
              <a:miter/>
            </a:ln>
          </p:spPr>
          <p:txBody>
            <a:bodyPr/>
            <a:lstStyle/>
            <a:p>
              <a:endParaRPr lang="en-IN"/>
            </a:p>
          </p:txBody>
        </p:sp>
        <p:sp>
          <p:nvSpPr>
            <p:cNvPr id="56" name="Freeform: Shape 55">
              <a:extLst>
                <a:ext uri="{FF2B5EF4-FFF2-40B4-BE49-F238E27FC236}">
                  <a16:creationId xmlns:a16="http://schemas.microsoft.com/office/drawing/2014/main" id="{212CC1D4-02CD-B625-50E8-69AE5C1871DB}"/>
                </a:ext>
              </a:extLst>
            </p:cNvPr>
            <p:cNvSpPr/>
            <p:nvPr/>
          </p:nvSpPr>
          <p:spPr>
            <a:xfrm>
              <a:off x="7752851" y="405692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3" y="27691"/>
                    <a:pt x="13846" y="27691"/>
                  </a:cubicBezTo>
                  <a:cubicBezTo>
                    <a:pt x="6199" y="27691"/>
                    <a:pt x="0" y="21492"/>
                    <a:pt x="0" y="13846"/>
                  </a:cubicBezTo>
                  <a:cubicBezTo>
                    <a:pt x="0" y="6199"/>
                    <a:pt x="6199" y="0"/>
                    <a:pt x="13846" y="0"/>
                  </a:cubicBezTo>
                  <a:cubicBezTo>
                    <a:pt x="21493" y="0"/>
                    <a:pt x="27691" y="6199"/>
                    <a:pt x="27691" y="13846"/>
                  </a:cubicBezTo>
                  <a:close/>
                </a:path>
              </a:pathLst>
            </a:custGeom>
            <a:grpFill/>
            <a:ln w="3393" cap="flat">
              <a:noFill/>
              <a:prstDash val="solid"/>
              <a:miter/>
            </a:ln>
          </p:spPr>
          <p:txBody>
            <a:bodyPr/>
            <a:lstStyle/>
            <a:p>
              <a:endParaRPr lang="en-IN"/>
            </a:p>
          </p:txBody>
        </p:sp>
        <p:sp>
          <p:nvSpPr>
            <p:cNvPr id="57" name="Freeform: Shape 56">
              <a:extLst>
                <a:ext uri="{FF2B5EF4-FFF2-40B4-BE49-F238E27FC236}">
                  <a16:creationId xmlns:a16="http://schemas.microsoft.com/office/drawing/2014/main" id="{6B05A266-B42C-3D9A-1161-D8EDE7725964}"/>
                </a:ext>
              </a:extLst>
            </p:cNvPr>
            <p:cNvSpPr/>
            <p:nvPr/>
          </p:nvSpPr>
          <p:spPr>
            <a:xfrm>
              <a:off x="7701031" y="3930179"/>
              <a:ext cx="27691" cy="27691"/>
            </a:xfrm>
            <a:custGeom>
              <a:avLst/>
              <a:gdLst>
                <a:gd name="csX0" fmla="*/ 27692 w 27691"/>
                <a:gd name="csY0" fmla="*/ 13846 h 27691"/>
                <a:gd name="csX1" fmla="*/ 13846 w 27691"/>
                <a:gd name="csY1" fmla="*/ 27691 h 27691"/>
                <a:gd name="csX2" fmla="*/ 0 w 27691"/>
                <a:gd name="csY2" fmla="*/ 13846 h 27691"/>
                <a:gd name="csX3" fmla="*/ 13846 w 27691"/>
                <a:gd name="csY3" fmla="*/ 0 h 27691"/>
                <a:gd name="csX4" fmla="*/ 27692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2" y="13846"/>
                  </a:moveTo>
                  <a:cubicBezTo>
                    <a:pt x="27692" y="21481"/>
                    <a:pt x="21481" y="27691"/>
                    <a:pt x="13846" y="27691"/>
                  </a:cubicBezTo>
                  <a:cubicBezTo>
                    <a:pt x="6210" y="27691"/>
                    <a:pt x="0" y="21481"/>
                    <a:pt x="0" y="13846"/>
                  </a:cubicBezTo>
                  <a:cubicBezTo>
                    <a:pt x="0" y="6210"/>
                    <a:pt x="6210" y="0"/>
                    <a:pt x="13846" y="0"/>
                  </a:cubicBezTo>
                  <a:cubicBezTo>
                    <a:pt x="21481" y="0"/>
                    <a:pt x="27692" y="6210"/>
                    <a:pt x="27692" y="13846"/>
                  </a:cubicBezTo>
                  <a:close/>
                </a:path>
              </a:pathLst>
            </a:custGeom>
            <a:grpFill/>
            <a:ln w="3393" cap="flat">
              <a:noFill/>
              <a:prstDash val="solid"/>
              <a:miter/>
            </a:ln>
          </p:spPr>
          <p:txBody>
            <a:bodyPr/>
            <a:lstStyle/>
            <a:p>
              <a:endParaRPr lang="en-IN"/>
            </a:p>
          </p:txBody>
        </p:sp>
        <p:sp>
          <p:nvSpPr>
            <p:cNvPr id="58" name="Freeform: Shape 57">
              <a:extLst>
                <a:ext uri="{FF2B5EF4-FFF2-40B4-BE49-F238E27FC236}">
                  <a16:creationId xmlns:a16="http://schemas.microsoft.com/office/drawing/2014/main" id="{0B0A1CFE-CB6C-ACD7-445E-8D713E878EF3}"/>
                </a:ext>
              </a:extLst>
            </p:cNvPr>
            <p:cNvSpPr/>
            <p:nvPr/>
          </p:nvSpPr>
          <p:spPr>
            <a:xfrm>
              <a:off x="7668657" y="3797018"/>
              <a:ext cx="27691" cy="27691"/>
            </a:xfrm>
            <a:custGeom>
              <a:avLst/>
              <a:gdLst>
                <a:gd name="csX0" fmla="*/ 27692 w 27691"/>
                <a:gd name="csY0" fmla="*/ 13845 h 27691"/>
                <a:gd name="csX1" fmla="*/ 13846 w 27691"/>
                <a:gd name="csY1" fmla="*/ 27691 h 27691"/>
                <a:gd name="csX2" fmla="*/ 0 w 27691"/>
                <a:gd name="csY2" fmla="*/ 13845 h 27691"/>
                <a:gd name="csX3" fmla="*/ 13846 w 27691"/>
                <a:gd name="csY3" fmla="*/ 0 h 27691"/>
                <a:gd name="csX4" fmla="*/ 27692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2" y="13845"/>
                  </a:moveTo>
                  <a:cubicBezTo>
                    <a:pt x="27692" y="21481"/>
                    <a:pt x="21481" y="27691"/>
                    <a:pt x="13846" y="27691"/>
                  </a:cubicBezTo>
                  <a:cubicBezTo>
                    <a:pt x="6210" y="27691"/>
                    <a:pt x="0" y="21481"/>
                    <a:pt x="0" y="13845"/>
                  </a:cubicBezTo>
                  <a:cubicBezTo>
                    <a:pt x="0" y="6210"/>
                    <a:pt x="6210" y="0"/>
                    <a:pt x="13846" y="0"/>
                  </a:cubicBezTo>
                  <a:cubicBezTo>
                    <a:pt x="21481" y="0"/>
                    <a:pt x="27692" y="6210"/>
                    <a:pt x="27692" y="13845"/>
                  </a:cubicBezTo>
                  <a:close/>
                </a:path>
              </a:pathLst>
            </a:custGeom>
            <a:grpFill/>
            <a:ln w="3393" cap="flat">
              <a:noFill/>
              <a:prstDash val="solid"/>
              <a:miter/>
            </a:ln>
          </p:spPr>
          <p:txBody>
            <a:bodyPr/>
            <a:lstStyle/>
            <a:p>
              <a:endParaRPr lang="en-IN"/>
            </a:p>
          </p:txBody>
        </p:sp>
        <p:sp>
          <p:nvSpPr>
            <p:cNvPr id="59" name="Freeform: Shape 58">
              <a:extLst>
                <a:ext uri="{FF2B5EF4-FFF2-40B4-BE49-F238E27FC236}">
                  <a16:creationId xmlns:a16="http://schemas.microsoft.com/office/drawing/2014/main" id="{289E6163-8EB3-8D3D-9D9C-1071E66CE57C}"/>
                </a:ext>
              </a:extLst>
            </p:cNvPr>
            <p:cNvSpPr/>
            <p:nvPr/>
          </p:nvSpPr>
          <p:spPr>
            <a:xfrm>
              <a:off x="7655763" y="3660124"/>
              <a:ext cx="27690" cy="27691"/>
            </a:xfrm>
            <a:custGeom>
              <a:avLst/>
              <a:gdLst>
                <a:gd name="csX0" fmla="*/ 27691 w 27690"/>
                <a:gd name="csY0" fmla="*/ 13845 h 27691"/>
                <a:gd name="csX1" fmla="*/ 13845 w 27690"/>
                <a:gd name="csY1" fmla="*/ 27691 h 27691"/>
                <a:gd name="csX2" fmla="*/ 0 w 27690"/>
                <a:gd name="csY2" fmla="*/ 13845 h 27691"/>
                <a:gd name="csX3" fmla="*/ 13845 w 27690"/>
                <a:gd name="csY3" fmla="*/ 0 h 27691"/>
                <a:gd name="csX4" fmla="*/ 27691 w 27690"/>
                <a:gd name="csY4" fmla="*/ 13845 h 27691"/>
              </a:gdLst>
              <a:ahLst/>
              <a:cxnLst>
                <a:cxn ang="0">
                  <a:pos x="csX0" y="csY0"/>
                </a:cxn>
                <a:cxn ang="0">
                  <a:pos x="csX1" y="csY1"/>
                </a:cxn>
                <a:cxn ang="0">
                  <a:pos x="csX2" y="csY2"/>
                </a:cxn>
                <a:cxn ang="0">
                  <a:pos x="csX3" y="csY3"/>
                </a:cxn>
                <a:cxn ang="0">
                  <a:pos x="csX4" y="csY4"/>
                </a:cxn>
              </a:cxnLst>
              <a:rect l="l" t="t" r="r" b="b"/>
              <a:pathLst>
                <a:path w="27690" h="27691">
                  <a:moveTo>
                    <a:pt x="27691" y="13845"/>
                  </a:moveTo>
                  <a:cubicBezTo>
                    <a:pt x="27691" y="21481"/>
                    <a:pt x="21480" y="27691"/>
                    <a:pt x="13845" y="27691"/>
                  </a:cubicBezTo>
                  <a:cubicBezTo>
                    <a:pt x="6210" y="27691"/>
                    <a:pt x="0" y="21481"/>
                    <a:pt x="0" y="13845"/>
                  </a:cubicBezTo>
                  <a:cubicBezTo>
                    <a:pt x="0" y="6210"/>
                    <a:pt x="6210" y="0"/>
                    <a:pt x="13845" y="0"/>
                  </a:cubicBezTo>
                  <a:cubicBezTo>
                    <a:pt x="21480" y="0"/>
                    <a:pt x="27691" y="6210"/>
                    <a:pt x="27691" y="13845"/>
                  </a:cubicBezTo>
                  <a:close/>
                </a:path>
              </a:pathLst>
            </a:custGeom>
            <a:grpFill/>
            <a:ln w="3393" cap="flat">
              <a:noFill/>
              <a:prstDash val="solid"/>
              <a:miter/>
            </a:ln>
          </p:spPr>
          <p:txBody>
            <a:bodyPr/>
            <a:lstStyle/>
            <a:p>
              <a:endParaRPr lang="en-IN"/>
            </a:p>
          </p:txBody>
        </p:sp>
        <p:sp>
          <p:nvSpPr>
            <p:cNvPr id="60" name="Freeform: Shape 59">
              <a:extLst>
                <a:ext uri="{FF2B5EF4-FFF2-40B4-BE49-F238E27FC236}">
                  <a16:creationId xmlns:a16="http://schemas.microsoft.com/office/drawing/2014/main" id="{B4A59DFA-B5E1-C294-3249-4FC1A67134CB}"/>
                </a:ext>
              </a:extLst>
            </p:cNvPr>
            <p:cNvSpPr/>
            <p:nvPr/>
          </p:nvSpPr>
          <p:spPr>
            <a:xfrm>
              <a:off x="7669201" y="3523229"/>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61" name="Freeform: Shape 60">
              <a:extLst>
                <a:ext uri="{FF2B5EF4-FFF2-40B4-BE49-F238E27FC236}">
                  <a16:creationId xmlns:a16="http://schemas.microsoft.com/office/drawing/2014/main" id="{7E42813E-9C96-66D1-C5D3-95CC9FB55B04}"/>
                </a:ext>
              </a:extLst>
            </p:cNvPr>
            <p:cNvSpPr/>
            <p:nvPr/>
          </p:nvSpPr>
          <p:spPr>
            <a:xfrm>
              <a:off x="7702627" y="3390272"/>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0" y="21492"/>
                    <a:pt x="0" y="13846"/>
                  </a:cubicBezTo>
                  <a:cubicBezTo>
                    <a:pt x="0"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62" name="Freeform: Shape 61">
              <a:extLst>
                <a:ext uri="{FF2B5EF4-FFF2-40B4-BE49-F238E27FC236}">
                  <a16:creationId xmlns:a16="http://schemas.microsoft.com/office/drawing/2014/main" id="{F996BAA5-57B5-5CAF-9036-FE319D5C563C}"/>
                </a:ext>
              </a:extLst>
            </p:cNvPr>
            <p:cNvSpPr/>
            <p:nvPr/>
          </p:nvSpPr>
          <p:spPr>
            <a:xfrm>
              <a:off x="7755396" y="326389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3" y="27691"/>
                    <a:pt x="13846" y="27691"/>
                  </a:cubicBezTo>
                  <a:cubicBezTo>
                    <a:pt x="6199" y="27691"/>
                    <a:pt x="0" y="21492"/>
                    <a:pt x="0" y="13846"/>
                  </a:cubicBezTo>
                  <a:cubicBezTo>
                    <a:pt x="0" y="6199"/>
                    <a:pt x="6199" y="0"/>
                    <a:pt x="13846" y="0"/>
                  </a:cubicBezTo>
                  <a:cubicBezTo>
                    <a:pt x="21493" y="0"/>
                    <a:pt x="27691" y="6199"/>
                    <a:pt x="27691" y="13846"/>
                  </a:cubicBezTo>
                  <a:close/>
                </a:path>
              </a:pathLst>
            </a:custGeom>
            <a:grpFill/>
            <a:ln w="3393" cap="flat">
              <a:noFill/>
              <a:prstDash val="solid"/>
              <a:miter/>
            </a:ln>
          </p:spPr>
          <p:txBody>
            <a:bodyPr/>
            <a:lstStyle/>
            <a:p>
              <a:endParaRPr lang="en-IN"/>
            </a:p>
          </p:txBody>
        </p:sp>
        <p:sp>
          <p:nvSpPr>
            <p:cNvPr id="63" name="Freeform: Shape 62">
              <a:extLst>
                <a:ext uri="{FF2B5EF4-FFF2-40B4-BE49-F238E27FC236}">
                  <a16:creationId xmlns:a16="http://schemas.microsoft.com/office/drawing/2014/main" id="{7EC1369A-8B58-5377-5A2F-A5C9DD060ED5}"/>
                </a:ext>
              </a:extLst>
            </p:cNvPr>
            <p:cNvSpPr/>
            <p:nvPr/>
          </p:nvSpPr>
          <p:spPr>
            <a:xfrm>
              <a:off x="7826659" y="3146855"/>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3" y="27691"/>
                    <a:pt x="13846" y="27691"/>
                  </a:cubicBezTo>
                  <a:cubicBezTo>
                    <a:pt x="6199" y="27691"/>
                    <a:pt x="0" y="21492"/>
                    <a:pt x="0" y="13846"/>
                  </a:cubicBezTo>
                  <a:cubicBezTo>
                    <a:pt x="0" y="6199"/>
                    <a:pt x="6199" y="0"/>
                    <a:pt x="13846" y="0"/>
                  </a:cubicBezTo>
                  <a:cubicBezTo>
                    <a:pt x="21493" y="0"/>
                    <a:pt x="27691" y="6199"/>
                    <a:pt x="27691" y="13846"/>
                  </a:cubicBezTo>
                  <a:close/>
                </a:path>
              </a:pathLst>
            </a:custGeom>
            <a:grpFill/>
            <a:ln w="3393" cap="flat">
              <a:noFill/>
              <a:prstDash val="solid"/>
              <a:miter/>
            </a:ln>
          </p:spPr>
          <p:txBody>
            <a:bodyPr/>
            <a:lstStyle/>
            <a:p>
              <a:endParaRPr lang="en-IN"/>
            </a:p>
          </p:txBody>
        </p:sp>
        <p:sp>
          <p:nvSpPr>
            <p:cNvPr id="64" name="Freeform: Shape 63">
              <a:extLst>
                <a:ext uri="{FF2B5EF4-FFF2-40B4-BE49-F238E27FC236}">
                  <a16:creationId xmlns:a16="http://schemas.microsoft.com/office/drawing/2014/main" id="{AE81F717-5BDC-A980-84EF-188D24109F2A}"/>
                </a:ext>
              </a:extLst>
            </p:cNvPr>
            <p:cNvSpPr/>
            <p:nvPr/>
          </p:nvSpPr>
          <p:spPr>
            <a:xfrm>
              <a:off x="7914891" y="304169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3" y="27691"/>
                    <a:pt x="13846" y="27691"/>
                  </a:cubicBezTo>
                  <a:cubicBezTo>
                    <a:pt x="6199" y="27691"/>
                    <a:pt x="0" y="21492"/>
                    <a:pt x="0" y="13846"/>
                  </a:cubicBezTo>
                  <a:cubicBezTo>
                    <a:pt x="0" y="6199"/>
                    <a:pt x="6199" y="0"/>
                    <a:pt x="13846" y="0"/>
                  </a:cubicBezTo>
                  <a:cubicBezTo>
                    <a:pt x="21493" y="0"/>
                    <a:pt x="27691" y="6199"/>
                    <a:pt x="27691" y="13846"/>
                  </a:cubicBezTo>
                  <a:close/>
                </a:path>
              </a:pathLst>
            </a:custGeom>
            <a:grpFill/>
            <a:ln w="3393" cap="flat">
              <a:noFill/>
              <a:prstDash val="solid"/>
              <a:miter/>
            </a:ln>
          </p:spPr>
          <p:txBody>
            <a:bodyPr/>
            <a:lstStyle/>
            <a:p>
              <a:endParaRPr lang="en-IN"/>
            </a:p>
          </p:txBody>
        </p:sp>
        <p:sp>
          <p:nvSpPr>
            <p:cNvPr id="65" name="Freeform: Shape 64">
              <a:extLst>
                <a:ext uri="{FF2B5EF4-FFF2-40B4-BE49-F238E27FC236}">
                  <a16:creationId xmlns:a16="http://schemas.microsoft.com/office/drawing/2014/main" id="{ECC71C62-9EA1-2BFE-E060-9D5A243A423D}"/>
                </a:ext>
              </a:extLst>
            </p:cNvPr>
            <p:cNvSpPr/>
            <p:nvPr/>
          </p:nvSpPr>
          <p:spPr>
            <a:xfrm rot="-5099400">
              <a:off x="8019139" y="2951814"/>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0" y="21492"/>
                    <a:pt x="0" y="13846"/>
                  </a:cubicBezTo>
                  <a:cubicBezTo>
                    <a:pt x="0"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66" name="Freeform: Shape 65">
              <a:extLst>
                <a:ext uri="{FF2B5EF4-FFF2-40B4-BE49-F238E27FC236}">
                  <a16:creationId xmlns:a16="http://schemas.microsoft.com/office/drawing/2014/main" id="{A6E872C7-3F08-B65C-3AD8-C005795434FF}"/>
                </a:ext>
              </a:extLst>
            </p:cNvPr>
            <p:cNvSpPr/>
            <p:nvPr/>
          </p:nvSpPr>
          <p:spPr>
            <a:xfrm>
              <a:off x="8137234" y="2881652"/>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3" y="27691"/>
                    <a:pt x="13846" y="27691"/>
                  </a:cubicBezTo>
                  <a:cubicBezTo>
                    <a:pt x="6199" y="27691"/>
                    <a:pt x="0" y="21492"/>
                    <a:pt x="0" y="13846"/>
                  </a:cubicBezTo>
                  <a:cubicBezTo>
                    <a:pt x="0" y="6199"/>
                    <a:pt x="6199" y="0"/>
                    <a:pt x="13846" y="0"/>
                  </a:cubicBezTo>
                  <a:cubicBezTo>
                    <a:pt x="21493" y="0"/>
                    <a:pt x="27691" y="6199"/>
                    <a:pt x="27691" y="13846"/>
                  </a:cubicBezTo>
                  <a:close/>
                </a:path>
              </a:pathLst>
            </a:custGeom>
            <a:grpFill/>
            <a:ln w="3393" cap="flat">
              <a:noFill/>
              <a:prstDash val="solid"/>
              <a:miter/>
            </a:ln>
          </p:spPr>
          <p:txBody>
            <a:bodyPr/>
            <a:lstStyle/>
            <a:p>
              <a:endParaRPr lang="en-IN"/>
            </a:p>
          </p:txBody>
        </p:sp>
        <p:sp>
          <p:nvSpPr>
            <p:cNvPr id="67" name="Freeform: Shape 66">
              <a:extLst>
                <a:ext uri="{FF2B5EF4-FFF2-40B4-BE49-F238E27FC236}">
                  <a16:creationId xmlns:a16="http://schemas.microsoft.com/office/drawing/2014/main" id="{D28ACE97-5058-5ACD-41CB-F7786C30DEA5}"/>
                </a:ext>
              </a:extLst>
            </p:cNvPr>
            <p:cNvSpPr/>
            <p:nvPr/>
          </p:nvSpPr>
          <p:spPr>
            <a:xfrm>
              <a:off x="8264354" y="2830410"/>
              <a:ext cx="27691" cy="27691"/>
            </a:xfrm>
            <a:custGeom>
              <a:avLst/>
              <a:gdLst>
                <a:gd name="csX0" fmla="*/ 27692 w 27691"/>
                <a:gd name="csY0" fmla="*/ 13846 h 27691"/>
                <a:gd name="csX1" fmla="*/ 13846 w 27691"/>
                <a:gd name="csY1" fmla="*/ 27691 h 27691"/>
                <a:gd name="csX2" fmla="*/ 0 w 27691"/>
                <a:gd name="csY2" fmla="*/ 13846 h 27691"/>
                <a:gd name="csX3" fmla="*/ 13846 w 27691"/>
                <a:gd name="csY3" fmla="*/ 0 h 27691"/>
                <a:gd name="csX4" fmla="*/ 27692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2" y="13846"/>
                  </a:moveTo>
                  <a:cubicBezTo>
                    <a:pt x="27692" y="21481"/>
                    <a:pt x="21481" y="27691"/>
                    <a:pt x="13846" y="27691"/>
                  </a:cubicBezTo>
                  <a:cubicBezTo>
                    <a:pt x="6210" y="27691"/>
                    <a:pt x="0" y="21481"/>
                    <a:pt x="0" y="13846"/>
                  </a:cubicBezTo>
                  <a:cubicBezTo>
                    <a:pt x="0" y="6210"/>
                    <a:pt x="6210" y="0"/>
                    <a:pt x="13846" y="0"/>
                  </a:cubicBezTo>
                  <a:cubicBezTo>
                    <a:pt x="21481" y="0"/>
                    <a:pt x="27692" y="6210"/>
                    <a:pt x="27692" y="13846"/>
                  </a:cubicBezTo>
                  <a:close/>
                </a:path>
              </a:pathLst>
            </a:custGeom>
            <a:grpFill/>
            <a:ln w="3393" cap="flat">
              <a:noFill/>
              <a:prstDash val="solid"/>
              <a:miter/>
            </a:ln>
          </p:spPr>
          <p:txBody>
            <a:bodyPr/>
            <a:lstStyle/>
            <a:p>
              <a:endParaRPr lang="en-IN"/>
            </a:p>
          </p:txBody>
        </p:sp>
        <p:sp>
          <p:nvSpPr>
            <p:cNvPr id="68" name="Freeform: Shape 67">
              <a:extLst>
                <a:ext uri="{FF2B5EF4-FFF2-40B4-BE49-F238E27FC236}">
                  <a16:creationId xmlns:a16="http://schemas.microsoft.com/office/drawing/2014/main" id="{D1FB9A45-FEC7-9A04-E963-37986C0FEB5C}"/>
                </a:ext>
              </a:extLst>
            </p:cNvPr>
            <p:cNvSpPr/>
            <p:nvPr/>
          </p:nvSpPr>
          <p:spPr>
            <a:xfrm>
              <a:off x="8397618" y="2798884"/>
              <a:ext cx="27691" cy="27691"/>
            </a:xfrm>
            <a:custGeom>
              <a:avLst/>
              <a:gdLst>
                <a:gd name="csX0" fmla="*/ 27692 w 27691"/>
                <a:gd name="csY0" fmla="*/ 13846 h 27691"/>
                <a:gd name="csX1" fmla="*/ 13846 w 27691"/>
                <a:gd name="csY1" fmla="*/ 27691 h 27691"/>
                <a:gd name="csX2" fmla="*/ 0 w 27691"/>
                <a:gd name="csY2" fmla="*/ 13846 h 27691"/>
                <a:gd name="csX3" fmla="*/ 13846 w 27691"/>
                <a:gd name="csY3" fmla="*/ 0 h 27691"/>
                <a:gd name="csX4" fmla="*/ 27692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2" y="13846"/>
                  </a:moveTo>
                  <a:cubicBezTo>
                    <a:pt x="27692" y="21481"/>
                    <a:pt x="21481" y="27691"/>
                    <a:pt x="13846" y="27691"/>
                  </a:cubicBezTo>
                  <a:cubicBezTo>
                    <a:pt x="6210" y="27691"/>
                    <a:pt x="0" y="21481"/>
                    <a:pt x="0" y="13846"/>
                  </a:cubicBezTo>
                  <a:cubicBezTo>
                    <a:pt x="0" y="6210"/>
                    <a:pt x="6210" y="0"/>
                    <a:pt x="13846" y="0"/>
                  </a:cubicBezTo>
                  <a:cubicBezTo>
                    <a:pt x="21481" y="0"/>
                    <a:pt x="27692" y="6210"/>
                    <a:pt x="27692" y="13846"/>
                  </a:cubicBezTo>
                  <a:close/>
                </a:path>
              </a:pathLst>
            </a:custGeom>
            <a:grpFill/>
            <a:ln w="3393" cap="flat">
              <a:noFill/>
              <a:prstDash val="solid"/>
              <a:miter/>
            </a:ln>
          </p:spPr>
          <p:txBody>
            <a:bodyPr/>
            <a:lstStyle/>
            <a:p>
              <a:endParaRPr lang="en-IN"/>
            </a:p>
          </p:txBody>
        </p:sp>
        <p:sp>
          <p:nvSpPr>
            <p:cNvPr id="69" name="Freeform: Shape 68">
              <a:extLst>
                <a:ext uri="{FF2B5EF4-FFF2-40B4-BE49-F238E27FC236}">
                  <a16:creationId xmlns:a16="http://schemas.microsoft.com/office/drawing/2014/main" id="{341621D5-FE3F-0E04-B27C-8AC15DE36800}"/>
                </a:ext>
              </a:extLst>
            </p:cNvPr>
            <p:cNvSpPr/>
            <p:nvPr/>
          </p:nvSpPr>
          <p:spPr>
            <a:xfrm rot="-4050002">
              <a:off x="8534183" y="2784169"/>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3" y="27691"/>
                    <a:pt x="13846" y="27691"/>
                  </a:cubicBezTo>
                  <a:cubicBezTo>
                    <a:pt x="6199" y="27691"/>
                    <a:pt x="0" y="21492"/>
                    <a:pt x="0" y="13846"/>
                  </a:cubicBezTo>
                  <a:cubicBezTo>
                    <a:pt x="0" y="6199"/>
                    <a:pt x="6199" y="0"/>
                    <a:pt x="13846" y="0"/>
                  </a:cubicBezTo>
                  <a:cubicBezTo>
                    <a:pt x="21493" y="0"/>
                    <a:pt x="27691" y="6199"/>
                    <a:pt x="27691" y="13846"/>
                  </a:cubicBezTo>
                  <a:close/>
                </a:path>
              </a:pathLst>
            </a:custGeom>
            <a:grpFill/>
            <a:ln w="3393" cap="flat">
              <a:noFill/>
              <a:prstDash val="solid"/>
              <a:miter/>
            </a:ln>
          </p:spPr>
          <p:txBody>
            <a:bodyPr/>
            <a:lstStyle/>
            <a:p>
              <a:endParaRPr lang="en-IN"/>
            </a:p>
          </p:txBody>
        </p:sp>
      </p:grpSp>
      <p:sp>
        <p:nvSpPr>
          <p:cNvPr id="70" name="Freeform: Shape 69">
            <a:extLst>
              <a:ext uri="{FF2B5EF4-FFF2-40B4-BE49-F238E27FC236}">
                <a16:creationId xmlns:a16="http://schemas.microsoft.com/office/drawing/2014/main" id="{C6A34477-7D3E-1DE6-A9A1-B5F0FA3346FE}"/>
              </a:ext>
            </a:extLst>
          </p:cNvPr>
          <p:cNvSpPr/>
          <p:nvPr/>
        </p:nvSpPr>
        <p:spPr>
          <a:xfrm>
            <a:off x="8540213" y="2133216"/>
            <a:ext cx="1344780" cy="1773041"/>
          </a:xfrm>
          <a:custGeom>
            <a:avLst/>
            <a:gdLst>
              <a:gd name="csX0" fmla="*/ 7805 w 1344780"/>
              <a:gd name="csY0" fmla="*/ 1773042 h 1773041"/>
              <a:gd name="csX1" fmla="*/ 0 w 1344780"/>
              <a:gd name="csY1" fmla="*/ 1765237 h 1773041"/>
              <a:gd name="csX2" fmla="*/ 7805 w 1344780"/>
              <a:gd name="csY2" fmla="*/ 1757432 h 1773041"/>
              <a:gd name="csX3" fmla="*/ 865956 w 1344780"/>
              <a:gd name="csY3" fmla="*/ 1035700 h 1773041"/>
              <a:gd name="csX4" fmla="*/ 939698 w 1344780"/>
              <a:gd name="csY4" fmla="*/ 973361 h 1773041"/>
              <a:gd name="csX5" fmla="*/ 1026063 w 1344780"/>
              <a:gd name="csY5" fmla="*/ 973361 h 1773041"/>
              <a:gd name="csX6" fmla="*/ 1033868 w 1344780"/>
              <a:gd name="csY6" fmla="*/ 981166 h 1773041"/>
              <a:gd name="csX7" fmla="*/ 1033868 w 1344780"/>
              <a:gd name="csY7" fmla="*/ 1116669 h 1773041"/>
              <a:gd name="csX8" fmla="*/ 1094069 w 1344780"/>
              <a:gd name="csY8" fmla="*/ 1116669 h 1773041"/>
              <a:gd name="csX9" fmla="*/ 1325913 w 1344780"/>
              <a:gd name="csY9" fmla="*/ 886521 h 1773041"/>
              <a:gd name="csX10" fmla="*/ 1094069 w 1344780"/>
              <a:gd name="csY10" fmla="*/ 656373 h 1773041"/>
              <a:gd name="csX11" fmla="*/ 1033868 w 1344780"/>
              <a:gd name="csY11" fmla="*/ 656373 h 1773041"/>
              <a:gd name="csX12" fmla="*/ 1033868 w 1344780"/>
              <a:gd name="csY12" fmla="*/ 791876 h 1773041"/>
              <a:gd name="csX13" fmla="*/ 1026063 w 1344780"/>
              <a:gd name="csY13" fmla="*/ 799681 h 1773041"/>
              <a:gd name="csX14" fmla="*/ 939698 w 1344780"/>
              <a:gd name="csY14" fmla="*/ 799681 h 1773041"/>
              <a:gd name="csX15" fmla="*/ 865956 w 1344780"/>
              <a:gd name="csY15" fmla="*/ 737342 h 1773041"/>
              <a:gd name="csX16" fmla="*/ 7805 w 1344780"/>
              <a:gd name="csY16" fmla="*/ 15610 h 1773041"/>
              <a:gd name="csX17" fmla="*/ 0 w 1344780"/>
              <a:gd name="csY17" fmla="*/ 7805 h 1773041"/>
              <a:gd name="csX18" fmla="*/ 7805 w 1344780"/>
              <a:gd name="csY18" fmla="*/ 0 h 1773041"/>
              <a:gd name="csX19" fmla="*/ 581783 w 1344780"/>
              <a:gd name="csY19" fmla="*/ 210873 h 1773041"/>
              <a:gd name="csX20" fmla="*/ 881363 w 1344780"/>
              <a:gd name="csY20" fmla="*/ 734695 h 1773041"/>
              <a:gd name="csX21" fmla="*/ 939698 w 1344780"/>
              <a:gd name="csY21" fmla="*/ 784071 h 1773041"/>
              <a:gd name="csX22" fmla="*/ 1018223 w 1344780"/>
              <a:gd name="csY22" fmla="*/ 784071 h 1773041"/>
              <a:gd name="csX23" fmla="*/ 1018223 w 1344780"/>
              <a:gd name="csY23" fmla="*/ 648568 h 1773041"/>
              <a:gd name="csX24" fmla="*/ 1026029 w 1344780"/>
              <a:gd name="csY24" fmla="*/ 640763 h 1773041"/>
              <a:gd name="csX25" fmla="*/ 1097258 w 1344780"/>
              <a:gd name="csY25" fmla="*/ 640763 h 1773041"/>
              <a:gd name="csX26" fmla="*/ 1102755 w 1344780"/>
              <a:gd name="csY26" fmla="*/ 643037 h 1773041"/>
              <a:gd name="csX27" fmla="*/ 1342474 w 1344780"/>
              <a:gd name="csY27" fmla="*/ 880990 h 1773041"/>
              <a:gd name="csX28" fmla="*/ 1344781 w 1344780"/>
              <a:gd name="csY28" fmla="*/ 886521 h 1773041"/>
              <a:gd name="csX29" fmla="*/ 1342474 w 1344780"/>
              <a:gd name="csY29" fmla="*/ 892052 h 1773041"/>
              <a:gd name="csX30" fmla="*/ 1102755 w 1344780"/>
              <a:gd name="csY30" fmla="*/ 1130005 h 1773041"/>
              <a:gd name="csX31" fmla="*/ 1097258 w 1344780"/>
              <a:gd name="csY31" fmla="*/ 1132279 h 1773041"/>
              <a:gd name="csX32" fmla="*/ 1026029 w 1344780"/>
              <a:gd name="csY32" fmla="*/ 1132279 h 1773041"/>
              <a:gd name="csX33" fmla="*/ 1018223 w 1344780"/>
              <a:gd name="csY33" fmla="*/ 1124474 h 1773041"/>
              <a:gd name="csX34" fmla="*/ 1018223 w 1344780"/>
              <a:gd name="csY34" fmla="*/ 988971 h 1773041"/>
              <a:gd name="csX35" fmla="*/ 939698 w 1344780"/>
              <a:gd name="csY35" fmla="*/ 988971 h 1773041"/>
              <a:gd name="csX36" fmla="*/ 881363 w 1344780"/>
              <a:gd name="csY36" fmla="*/ 1038347 h 1773041"/>
              <a:gd name="csX37" fmla="*/ 581783 w 1344780"/>
              <a:gd name="csY37" fmla="*/ 1562169 h 1773041"/>
              <a:gd name="csX38" fmla="*/ 7805 w 1344780"/>
              <a:gd name="csY38" fmla="*/ 1773042 h 17730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Lst>
            <a:rect l="l" t="t" r="r" b="b"/>
            <a:pathLst>
              <a:path w="1344780" h="1773041">
                <a:moveTo>
                  <a:pt x="7805" y="1773042"/>
                </a:moveTo>
                <a:cubicBezTo>
                  <a:pt x="3495" y="1773042"/>
                  <a:pt x="0" y="1769547"/>
                  <a:pt x="0" y="1765237"/>
                </a:cubicBezTo>
                <a:cubicBezTo>
                  <a:pt x="0" y="1760927"/>
                  <a:pt x="3495" y="1757432"/>
                  <a:pt x="7805" y="1757432"/>
                </a:cubicBezTo>
                <a:cubicBezTo>
                  <a:pt x="432877" y="1757432"/>
                  <a:pt x="793810" y="1453916"/>
                  <a:pt x="865956" y="1035700"/>
                </a:cubicBezTo>
                <a:cubicBezTo>
                  <a:pt x="872200" y="999593"/>
                  <a:pt x="903218" y="973361"/>
                  <a:pt x="939698" y="973361"/>
                </a:cubicBezTo>
                <a:lnTo>
                  <a:pt x="1026063" y="973361"/>
                </a:lnTo>
                <a:cubicBezTo>
                  <a:pt x="1030372" y="973361"/>
                  <a:pt x="1033868" y="976856"/>
                  <a:pt x="1033868" y="981166"/>
                </a:cubicBezTo>
                <a:lnTo>
                  <a:pt x="1033868" y="1116669"/>
                </a:lnTo>
                <a:lnTo>
                  <a:pt x="1094069" y="1116669"/>
                </a:lnTo>
                <a:lnTo>
                  <a:pt x="1325913" y="886521"/>
                </a:lnTo>
                <a:lnTo>
                  <a:pt x="1094069" y="656373"/>
                </a:lnTo>
                <a:lnTo>
                  <a:pt x="1033868" y="656373"/>
                </a:lnTo>
                <a:lnTo>
                  <a:pt x="1033868" y="791876"/>
                </a:lnTo>
                <a:cubicBezTo>
                  <a:pt x="1033868" y="796186"/>
                  <a:pt x="1030372" y="799681"/>
                  <a:pt x="1026063" y="799681"/>
                </a:cubicBezTo>
                <a:lnTo>
                  <a:pt x="939698" y="799681"/>
                </a:lnTo>
                <a:cubicBezTo>
                  <a:pt x="903184" y="799681"/>
                  <a:pt x="872166" y="773449"/>
                  <a:pt x="865956" y="737342"/>
                </a:cubicBezTo>
                <a:cubicBezTo>
                  <a:pt x="793777" y="319126"/>
                  <a:pt x="432877" y="15610"/>
                  <a:pt x="7805" y="15610"/>
                </a:cubicBezTo>
                <a:cubicBezTo>
                  <a:pt x="3495" y="15610"/>
                  <a:pt x="0" y="12115"/>
                  <a:pt x="0" y="7805"/>
                </a:cubicBezTo>
                <a:cubicBezTo>
                  <a:pt x="0" y="3495"/>
                  <a:pt x="3495" y="0"/>
                  <a:pt x="7805" y="0"/>
                </a:cubicBezTo>
                <a:cubicBezTo>
                  <a:pt x="218033" y="0"/>
                  <a:pt x="421882" y="74895"/>
                  <a:pt x="581783" y="210873"/>
                </a:cubicBezTo>
                <a:cubicBezTo>
                  <a:pt x="739887" y="345324"/>
                  <a:pt x="846274" y="531356"/>
                  <a:pt x="881363" y="734695"/>
                </a:cubicBezTo>
                <a:cubicBezTo>
                  <a:pt x="886317" y="763303"/>
                  <a:pt x="910853" y="784071"/>
                  <a:pt x="939698" y="784071"/>
                </a:cubicBezTo>
                <a:lnTo>
                  <a:pt x="1018223" y="784071"/>
                </a:lnTo>
                <a:lnTo>
                  <a:pt x="1018223" y="648568"/>
                </a:lnTo>
                <a:cubicBezTo>
                  <a:pt x="1018223" y="644258"/>
                  <a:pt x="1021719" y="640763"/>
                  <a:pt x="1026029" y="640763"/>
                </a:cubicBezTo>
                <a:lnTo>
                  <a:pt x="1097258" y="640763"/>
                </a:lnTo>
                <a:cubicBezTo>
                  <a:pt x="1099328" y="640763"/>
                  <a:pt x="1101296" y="641577"/>
                  <a:pt x="1102755" y="643037"/>
                </a:cubicBezTo>
                <a:lnTo>
                  <a:pt x="1342474" y="880990"/>
                </a:lnTo>
                <a:cubicBezTo>
                  <a:pt x="1343966" y="882449"/>
                  <a:pt x="1344781" y="884451"/>
                  <a:pt x="1344781" y="886521"/>
                </a:cubicBezTo>
                <a:cubicBezTo>
                  <a:pt x="1344781" y="888591"/>
                  <a:pt x="1343932" y="890593"/>
                  <a:pt x="1342474" y="892052"/>
                </a:cubicBezTo>
                <a:lnTo>
                  <a:pt x="1102755" y="1130005"/>
                </a:lnTo>
                <a:cubicBezTo>
                  <a:pt x="1101296" y="1131465"/>
                  <a:pt x="1099328" y="1132279"/>
                  <a:pt x="1097258" y="1132279"/>
                </a:cubicBezTo>
                <a:lnTo>
                  <a:pt x="1026029" y="1132279"/>
                </a:lnTo>
                <a:cubicBezTo>
                  <a:pt x="1021719" y="1132279"/>
                  <a:pt x="1018223" y="1128784"/>
                  <a:pt x="1018223" y="1124474"/>
                </a:cubicBezTo>
                <a:lnTo>
                  <a:pt x="1018223" y="988971"/>
                </a:lnTo>
                <a:lnTo>
                  <a:pt x="939698" y="988971"/>
                </a:lnTo>
                <a:cubicBezTo>
                  <a:pt x="910819" y="988971"/>
                  <a:pt x="886283" y="1009739"/>
                  <a:pt x="881363" y="1038347"/>
                </a:cubicBezTo>
                <a:cubicBezTo>
                  <a:pt x="846274" y="1241720"/>
                  <a:pt x="739887" y="1427752"/>
                  <a:pt x="581783" y="1562169"/>
                </a:cubicBezTo>
                <a:cubicBezTo>
                  <a:pt x="421882" y="1698147"/>
                  <a:pt x="218033" y="1773042"/>
                  <a:pt x="7805" y="1773042"/>
                </a:cubicBezTo>
                <a:close/>
              </a:path>
            </a:pathLst>
          </a:custGeom>
          <a:solidFill>
            <a:srgbClr val="8DBE28"/>
          </a:solidFill>
          <a:ln w="3393" cap="flat">
            <a:noFill/>
            <a:prstDash val="solid"/>
            <a:miter/>
          </a:ln>
        </p:spPr>
        <p:txBody>
          <a:bodyPr/>
          <a:lstStyle/>
          <a:p>
            <a:endParaRPr lang="en-IN"/>
          </a:p>
        </p:txBody>
      </p:sp>
      <p:sp>
        <p:nvSpPr>
          <p:cNvPr id="72" name="Freeform: Shape 71">
            <a:extLst>
              <a:ext uri="{FF2B5EF4-FFF2-40B4-BE49-F238E27FC236}">
                <a16:creationId xmlns:a16="http://schemas.microsoft.com/office/drawing/2014/main" id="{88E178E7-6664-7C63-333F-5D3F2E1A8193}"/>
              </a:ext>
            </a:extLst>
          </p:cNvPr>
          <p:cNvSpPr/>
          <p:nvPr/>
        </p:nvSpPr>
        <p:spPr>
          <a:xfrm>
            <a:off x="7785293" y="2257011"/>
            <a:ext cx="1525451" cy="1525451"/>
          </a:xfrm>
          <a:custGeom>
            <a:avLst/>
            <a:gdLst>
              <a:gd name="csX0" fmla="*/ 762726 w 1525451"/>
              <a:gd name="csY0" fmla="*/ 1525451 h 1525451"/>
              <a:gd name="csX1" fmla="*/ 223395 w 1525451"/>
              <a:gd name="csY1" fmla="*/ 1302057 h 1525451"/>
              <a:gd name="csX2" fmla="*/ 0 w 1525451"/>
              <a:gd name="csY2" fmla="*/ 762726 h 1525451"/>
              <a:gd name="csX3" fmla="*/ 223395 w 1525451"/>
              <a:gd name="csY3" fmla="*/ 223395 h 1525451"/>
              <a:gd name="csX4" fmla="*/ 762726 w 1525451"/>
              <a:gd name="csY4" fmla="*/ 0 h 1525451"/>
              <a:gd name="csX5" fmla="*/ 1302056 w 1525451"/>
              <a:gd name="csY5" fmla="*/ 223395 h 1525451"/>
              <a:gd name="csX6" fmla="*/ 1525451 w 1525451"/>
              <a:gd name="csY6" fmla="*/ 762726 h 1525451"/>
              <a:gd name="csX7" fmla="*/ 1302056 w 1525451"/>
              <a:gd name="csY7" fmla="*/ 1302057 h 1525451"/>
              <a:gd name="csX8" fmla="*/ 762726 w 1525451"/>
              <a:gd name="csY8" fmla="*/ 1525451 h 1525451"/>
              <a:gd name="csX9" fmla="*/ 762726 w 1525451"/>
              <a:gd name="csY9" fmla="*/ 171440 h 1525451"/>
              <a:gd name="csX10" fmla="*/ 171440 w 1525451"/>
              <a:gd name="csY10" fmla="*/ 762726 h 1525451"/>
              <a:gd name="csX11" fmla="*/ 762726 w 1525451"/>
              <a:gd name="csY11" fmla="*/ 1354011 h 1525451"/>
              <a:gd name="csX12" fmla="*/ 1354011 w 1525451"/>
              <a:gd name="csY12" fmla="*/ 762726 h 1525451"/>
              <a:gd name="csX13" fmla="*/ 762726 w 1525451"/>
              <a:gd name="csY13" fmla="*/ 171440 h 15254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525451" h="1525451">
                <a:moveTo>
                  <a:pt x="762726" y="1525451"/>
                </a:moveTo>
                <a:cubicBezTo>
                  <a:pt x="558979" y="1525451"/>
                  <a:pt x="367450" y="1446111"/>
                  <a:pt x="223395" y="1302057"/>
                </a:cubicBezTo>
                <a:cubicBezTo>
                  <a:pt x="79340" y="1158002"/>
                  <a:pt x="0" y="966472"/>
                  <a:pt x="0" y="762726"/>
                </a:cubicBezTo>
                <a:cubicBezTo>
                  <a:pt x="0" y="558979"/>
                  <a:pt x="79340" y="367449"/>
                  <a:pt x="223395" y="223395"/>
                </a:cubicBezTo>
                <a:cubicBezTo>
                  <a:pt x="367450" y="79340"/>
                  <a:pt x="558979" y="0"/>
                  <a:pt x="762726" y="0"/>
                </a:cubicBezTo>
                <a:cubicBezTo>
                  <a:pt x="966472" y="0"/>
                  <a:pt x="1158002" y="79340"/>
                  <a:pt x="1302056" y="223395"/>
                </a:cubicBezTo>
                <a:cubicBezTo>
                  <a:pt x="1446111" y="367449"/>
                  <a:pt x="1525451" y="558979"/>
                  <a:pt x="1525451" y="762726"/>
                </a:cubicBezTo>
                <a:cubicBezTo>
                  <a:pt x="1525451" y="966472"/>
                  <a:pt x="1446111" y="1158002"/>
                  <a:pt x="1302056" y="1302057"/>
                </a:cubicBezTo>
                <a:cubicBezTo>
                  <a:pt x="1158002" y="1446111"/>
                  <a:pt x="966472" y="1525451"/>
                  <a:pt x="762726" y="1525451"/>
                </a:cubicBezTo>
                <a:close/>
                <a:moveTo>
                  <a:pt x="762726" y="171440"/>
                </a:moveTo>
                <a:cubicBezTo>
                  <a:pt x="436677" y="171440"/>
                  <a:pt x="171440" y="436677"/>
                  <a:pt x="171440" y="762726"/>
                </a:cubicBezTo>
                <a:cubicBezTo>
                  <a:pt x="171440" y="1088774"/>
                  <a:pt x="436677" y="1354011"/>
                  <a:pt x="762726" y="1354011"/>
                </a:cubicBezTo>
                <a:cubicBezTo>
                  <a:pt x="1088775" y="1354011"/>
                  <a:pt x="1354011" y="1088774"/>
                  <a:pt x="1354011" y="762726"/>
                </a:cubicBezTo>
                <a:cubicBezTo>
                  <a:pt x="1354011" y="436677"/>
                  <a:pt x="1088775" y="171440"/>
                  <a:pt x="762726" y="171440"/>
                </a:cubicBezTo>
                <a:close/>
              </a:path>
            </a:pathLst>
          </a:custGeom>
          <a:solidFill>
            <a:srgbClr val="8DBE28"/>
          </a:solidFill>
          <a:ln w="3393" cap="flat">
            <a:noFill/>
            <a:prstDash val="solid"/>
            <a:miter/>
          </a:ln>
        </p:spPr>
        <p:txBody>
          <a:bodyPr anchor="ctr"/>
          <a:lstStyle/>
          <a:p>
            <a:pPr algn="ctr"/>
            <a:r>
              <a:rPr lang="en-IN" sz="3600">
                <a:solidFill>
                  <a:srgbClr val="8DBE28"/>
                </a:solidFill>
              </a:rPr>
              <a:t>4</a:t>
            </a:r>
          </a:p>
        </p:txBody>
      </p:sp>
      <p:grpSp>
        <p:nvGrpSpPr>
          <p:cNvPr id="81" name="Graphic 10">
            <a:extLst>
              <a:ext uri="{FF2B5EF4-FFF2-40B4-BE49-F238E27FC236}">
                <a16:creationId xmlns:a16="http://schemas.microsoft.com/office/drawing/2014/main" id="{8AE5A2DE-082F-9BFF-F004-5457A15CE450}"/>
              </a:ext>
            </a:extLst>
          </p:cNvPr>
          <p:cNvGrpSpPr/>
          <p:nvPr/>
        </p:nvGrpSpPr>
        <p:grpSpPr>
          <a:xfrm>
            <a:off x="5204425" y="2127176"/>
            <a:ext cx="906101" cy="1784987"/>
            <a:chOff x="5204425" y="2784157"/>
            <a:chExt cx="906101" cy="1784987"/>
          </a:xfrm>
          <a:solidFill>
            <a:srgbClr val="8DBE28"/>
          </a:solidFill>
        </p:grpSpPr>
        <p:sp>
          <p:nvSpPr>
            <p:cNvPr id="82" name="Freeform: Shape 81">
              <a:extLst>
                <a:ext uri="{FF2B5EF4-FFF2-40B4-BE49-F238E27FC236}">
                  <a16:creationId xmlns:a16="http://schemas.microsoft.com/office/drawing/2014/main" id="{C7609BB6-2E0D-2215-B520-F2B9D0299291}"/>
                </a:ext>
              </a:extLst>
            </p:cNvPr>
            <p:cNvSpPr/>
            <p:nvPr/>
          </p:nvSpPr>
          <p:spPr>
            <a:xfrm>
              <a:off x="6077338" y="4541452"/>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6" y="27691"/>
                  </a:cubicBezTo>
                  <a:cubicBezTo>
                    <a:pt x="6199" y="27691"/>
                    <a:pt x="0" y="21492"/>
                    <a:pt x="0" y="13845"/>
                  </a:cubicBezTo>
                  <a:cubicBezTo>
                    <a:pt x="0" y="6199"/>
                    <a:pt x="6199" y="0"/>
                    <a:pt x="13846" y="0"/>
                  </a:cubicBezTo>
                  <a:cubicBezTo>
                    <a:pt x="21492" y="0"/>
                    <a:pt x="27691" y="6199"/>
                    <a:pt x="27691" y="13845"/>
                  </a:cubicBezTo>
                  <a:close/>
                </a:path>
              </a:pathLst>
            </a:custGeom>
            <a:grpFill/>
            <a:ln w="3393" cap="flat">
              <a:noFill/>
              <a:prstDash val="solid"/>
              <a:miter/>
            </a:ln>
          </p:spPr>
          <p:txBody>
            <a:bodyPr/>
            <a:lstStyle/>
            <a:p>
              <a:endParaRPr lang="en-IN"/>
            </a:p>
          </p:txBody>
        </p:sp>
        <p:sp>
          <p:nvSpPr>
            <p:cNvPr id="83" name="Freeform: Shape 82">
              <a:extLst>
                <a:ext uri="{FF2B5EF4-FFF2-40B4-BE49-F238E27FC236}">
                  <a16:creationId xmlns:a16="http://schemas.microsoft.com/office/drawing/2014/main" id="{310A2B6D-D4DF-36CC-8E5A-5C77E3C45DBF}"/>
                </a:ext>
              </a:extLst>
            </p:cNvPr>
            <p:cNvSpPr/>
            <p:nvPr/>
          </p:nvSpPr>
          <p:spPr>
            <a:xfrm>
              <a:off x="5940817" y="452608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84" name="Freeform: Shape 83">
              <a:extLst>
                <a:ext uri="{FF2B5EF4-FFF2-40B4-BE49-F238E27FC236}">
                  <a16:creationId xmlns:a16="http://schemas.microsoft.com/office/drawing/2014/main" id="{9548D4CA-20C8-2735-67BF-8E49FE944512}"/>
                </a:ext>
              </a:extLst>
            </p:cNvPr>
            <p:cNvSpPr/>
            <p:nvPr/>
          </p:nvSpPr>
          <p:spPr>
            <a:xfrm>
              <a:off x="5807826" y="4493502"/>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9" y="27691"/>
                    <a:pt x="0" y="21492"/>
                    <a:pt x="0" y="13846"/>
                  </a:cubicBezTo>
                  <a:cubicBezTo>
                    <a:pt x="0" y="6199"/>
                    <a:pt x="6199"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85" name="Freeform: Shape 84">
              <a:extLst>
                <a:ext uri="{FF2B5EF4-FFF2-40B4-BE49-F238E27FC236}">
                  <a16:creationId xmlns:a16="http://schemas.microsoft.com/office/drawing/2014/main" id="{D36058AF-CF01-0D4B-C29B-DB31103546BE}"/>
                </a:ext>
              </a:extLst>
            </p:cNvPr>
            <p:cNvSpPr/>
            <p:nvPr/>
          </p:nvSpPr>
          <p:spPr>
            <a:xfrm>
              <a:off x="5681112" y="444131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86" name="Freeform: Shape 85">
              <a:extLst>
                <a:ext uri="{FF2B5EF4-FFF2-40B4-BE49-F238E27FC236}">
                  <a16:creationId xmlns:a16="http://schemas.microsoft.com/office/drawing/2014/main" id="{9EB990AB-C2E4-44B5-6007-F763378916AB}"/>
                </a:ext>
              </a:extLst>
            </p:cNvPr>
            <p:cNvSpPr/>
            <p:nvPr/>
          </p:nvSpPr>
          <p:spPr>
            <a:xfrm>
              <a:off x="5563527" y="4370318"/>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6" y="27691"/>
                  </a:cubicBezTo>
                  <a:cubicBezTo>
                    <a:pt x="6199" y="27691"/>
                    <a:pt x="0" y="21492"/>
                    <a:pt x="0" y="13845"/>
                  </a:cubicBezTo>
                  <a:cubicBezTo>
                    <a:pt x="0" y="6199"/>
                    <a:pt x="6199" y="0"/>
                    <a:pt x="13846" y="0"/>
                  </a:cubicBezTo>
                  <a:cubicBezTo>
                    <a:pt x="21492" y="0"/>
                    <a:pt x="27691" y="6199"/>
                    <a:pt x="27691" y="13845"/>
                  </a:cubicBezTo>
                  <a:close/>
                </a:path>
              </a:pathLst>
            </a:custGeom>
            <a:grpFill/>
            <a:ln w="3393" cap="flat">
              <a:noFill/>
              <a:prstDash val="solid"/>
              <a:miter/>
            </a:ln>
          </p:spPr>
          <p:txBody>
            <a:bodyPr/>
            <a:lstStyle/>
            <a:p>
              <a:endParaRPr lang="en-IN"/>
            </a:p>
          </p:txBody>
        </p:sp>
        <p:sp>
          <p:nvSpPr>
            <p:cNvPr id="87" name="Freeform: Shape 86">
              <a:extLst>
                <a:ext uri="{FF2B5EF4-FFF2-40B4-BE49-F238E27FC236}">
                  <a16:creationId xmlns:a16="http://schemas.microsoft.com/office/drawing/2014/main" id="{EA2337E1-5F82-E2A5-A461-0746CBE75D94}"/>
                </a:ext>
              </a:extLst>
            </p:cNvPr>
            <p:cNvSpPr/>
            <p:nvPr/>
          </p:nvSpPr>
          <p:spPr>
            <a:xfrm>
              <a:off x="5459380" y="428045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88" name="Freeform: Shape 87">
              <a:extLst>
                <a:ext uri="{FF2B5EF4-FFF2-40B4-BE49-F238E27FC236}">
                  <a16:creationId xmlns:a16="http://schemas.microsoft.com/office/drawing/2014/main" id="{EC12CBBA-FDAA-31F4-65C7-2F785B139741}"/>
                </a:ext>
              </a:extLst>
            </p:cNvPr>
            <p:cNvSpPr/>
            <p:nvPr/>
          </p:nvSpPr>
          <p:spPr>
            <a:xfrm>
              <a:off x="5371895" y="4174546"/>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6" y="27691"/>
                  </a:cubicBezTo>
                  <a:cubicBezTo>
                    <a:pt x="6199" y="27691"/>
                    <a:pt x="0" y="21492"/>
                    <a:pt x="0" y="13845"/>
                  </a:cubicBezTo>
                  <a:cubicBezTo>
                    <a:pt x="0" y="6199"/>
                    <a:pt x="6199" y="0"/>
                    <a:pt x="13846" y="0"/>
                  </a:cubicBezTo>
                  <a:cubicBezTo>
                    <a:pt x="21492" y="0"/>
                    <a:pt x="27691" y="6199"/>
                    <a:pt x="27691" y="13845"/>
                  </a:cubicBezTo>
                  <a:close/>
                </a:path>
              </a:pathLst>
            </a:custGeom>
            <a:grpFill/>
            <a:ln w="3393" cap="flat">
              <a:noFill/>
              <a:prstDash val="solid"/>
              <a:miter/>
            </a:ln>
          </p:spPr>
          <p:txBody>
            <a:bodyPr/>
            <a:lstStyle/>
            <a:p>
              <a:endParaRPr lang="en-IN"/>
            </a:p>
          </p:txBody>
        </p:sp>
        <p:sp>
          <p:nvSpPr>
            <p:cNvPr id="89" name="Freeform: Shape 88">
              <a:extLst>
                <a:ext uri="{FF2B5EF4-FFF2-40B4-BE49-F238E27FC236}">
                  <a16:creationId xmlns:a16="http://schemas.microsoft.com/office/drawing/2014/main" id="{94AC92AA-4BD6-E6A6-B9DC-377F238A8A90}"/>
                </a:ext>
              </a:extLst>
            </p:cNvPr>
            <p:cNvSpPr/>
            <p:nvPr/>
          </p:nvSpPr>
          <p:spPr>
            <a:xfrm>
              <a:off x="5301514" y="405692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90" name="Freeform: Shape 89">
              <a:extLst>
                <a:ext uri="{FF2B5EF4-FFF2-40B4-BE49-F238E27FC236}">
                  <a16:creationId xmlns:a16="http://schemas.microsoft.com/office/drawing/2014/main" id="{0B28A965-6240-AF00-BE3F-38CAC1142B7A}"/>
                </a:ext>
              </a:extLst>
            </p:cNvPr>
            <p:cNvSpPr/>
            <p:nvPr/>
          </p:nvSpPr>
          <p:spPr>
            <a:xfrm>
              <a:off x="5249695" y="3930179"/>
              <a:ext cx="27690" cy="27691"/>
            </a:xfrm>
            <a:custGeom>
              <a:avLst/>
              <a:gdLst>
                <a:gd name="csX0" fmla="*/ 27691 w 27690"/>
                <a:gd name="csY0" fmla="*/ 13846 h 27691"/>
                <a:gd name="csX1" fmla="*/ 13845 w 27690"/>
                <a:gd name="csY1" fmla="*/ 27691 h 27691"/>
                <a:gd name="csX2" fmla="*/ 0 w 27690"/>
                <a:gd name="csY2" fmla="*/ 13846 h 27691"/>
                <a:gd name="csX3" fmla="*/ 13845 w 27690"/>
                <a:gd name="csY3" fmla="*/ 0 h 27691"/>
                <a:gd name="csX4" fmla="*/ 27691 w 27690"/>
                <a:gd name="csY4" fmla="*/ 13846 h 27691"/>
              </a:gdLst>
              <a:ahLst/>
              <a:cxnLst>
                <a:cxn ang="0">
                  <a:pos x="csX0" y="csY0"/>
                </a:cxn>
                <a:cxn ang="0">
                  <a:pos x="csX1" y="csY1"/>
                </a:cxn>
                <a:cxn ang="0">
                  <a:pos x="csX2" y="csY2"/>
                </a:cxn>
                <a:cxn ang="0">
                  <a:pos x="csX3" y="csY3"/>
                </a:cxn>
                <a:cxn ang="0">
                  <a:pos x="csX4" y="csY4"/>
                </a:cxn>
              </a:cxnLst>
              <a:rect l="l" t="t" r="r" b="b"/>
              <a:pathLst>
                <a:path w="27690" h="27691">
                  <a:moveTo>
                    <a:pt x="27691" y="13846"/>
                  </a:moveTo>
                  <a:cubicBezTo>
                    <a:pt x="27691" y="21481"/>
                    <a:pt x="21481" y="27691"/>
                    <a:pt x="13845" y="27691"/>
                  </a:cubicBezTo>
                  <a:cubicBezTo>
                    <a:pt x="6210" y="27691"/>
                    <a:pt x="0" y="21481"/>
                    <a:pt x="0" y="13846"/>
                  </a:cubicBezTo>
                  <a:cubicBezTo>
                    <a:pt x="0" y="6210"/>
                    <a:pt x="6210" y="0"/>
                    <a:pt x="13845" y="0"/>
                  </a:cubicBezTo>
                  <a:cubicBezTo>
                    <a:pt x="21481" y="0"/>
                    <a:pt x="27691" y="6210"/>
                    <a:pt x="27691" y="13846"/>
                  </a:cubicBezTo>
                  <a:close/>
                </a:path>
              </a:pathLst>
            </a:custGeom>
            <a:grpFill/>
            <a:ln w="3393" cap="flat">
              <a:noFill/>
              <a:prstDash val="solid"/>
              <a:miter/>
            </a:ln>
          </p:spPr>
          <p:txBody>
            <a:bodyPr/>
            <a:lstStyle/>
            <a:p>
              <a:endParaRPr lang="en-IN"/>
            </a:p>
          </p:txBody>
        </p:sp>
        <p:sp>
          <p:nvSpPr>
            <p:cNvPr id="91" name="Freeform: Shape 90">
              <a:extLst>
                <a:ext uri="{FF2B5EF4-FFF2-40B4-BE49-F238E27FC236}">
                  <a16:creationId xmlns:a16="http://schemas.microsoft.com/office/drawing/2014/main" id="{75969939-9725-08C4-F043-B86EEBC9FA83}"/>
                </a:ext>
              </a:extLst>
            </p:cNvPr>
            <p:cNvSpPr/>
            <p:nvPr/>
          </p:nvSpPr>
          <p:spPr>
            <a:xfrm>
              <a:off x="5217321" y="3797018"/>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6" y="27691"/>
                  </a:cubicBezTo>
                  <a:cubicBezTo>
                    <a:pt x="6199" y="27691"/>
                    <a:pt x="0" y="21492"/>
                    <a:pt x="0" y="13845"/>
                  </a:cubicBezTo>
                  <a:cubicBezTo>
                    <a:pt x="0" y="6199"/>
                    <a:pt x="6199" y="0"/>
                    <a:pt x="13846" y="0"/>
                  </a:cubicBezTo>
                  <a:cubicBezTo>
                    <a:pt x="21492" y="0"/>
                    <a:pt x="27691" y="6199"/>
                    <a:pt x="27691" y="13845"/>
                  </a:cubicBezTo>
                  <a:close/>
                </a:path>
              </a:pathLst>
            </a:custGeom>
            <a:grpFill/>
            <a:ln w="3393" cap="flat">
              <a:noFill/>
              <a:prstDash val="solid"/>
              <a:miter/>
            </a:ln>
          </p:spPr>
          <p:txBody>
            <a:bodyPr/>
            <a:lstStyle/>
            <a:p>
              <a:endParaRPr lang="en-IN"/>
            </a:p>
          </p:txBody>
        </p:sp>
        <p:sp>
          <p:nvSpPr>
            <p:cNvPr id="92" name="Freeform: Shape 91">
              <a:extLst>
                <a:ext uri="{FF2B5EF4-FFF2-40B4-BE49-F238E27FC236}">
                  <a16:creationId xmlns:a16="http://schemas.microsoft.com/office/drawing/2014/main" id="{71EE18A3-6175-5F1D-721D-84BD8648924B}"/>
                </a:ext>
              </a:extLst>
            </p:cNvPr>
            <p:cNvSpPr/>
            <p:nvPr/>
          </p:nvSpPr>
          <p:spPr>
            <a:xfrm>
              <a:off x="5204425" y="3660124"/>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81"/>
                    <a:pt x="21481" y="27691"/>
                    <a:pt x="13846" y="27691"/>
                  </a:cubicBezTo>
                  <a:cubicBezTo>
                    <a:pt x="6210" y="27691"/>
                    <a:pt x="0" y="21481"/>
                    <a:pt x="0" y="13845"/>
                  </a:cubicBezTo>
                  <a:cubicBezTo>
                    <a:pt x="0" y="6210"/>
                    <a:pt x="6210" y="0"/>
                    <a:pt x="13846" y="0"/>
                  </a:cubicBezTo>
                  <a:cubicBezTo>
                    <a:pt x="21481" y="0"/>
                    <a:pt x="27691" y="6210"/>
                    <a:pt x="27691" y="13845"/>
                  </a:cubicBezTo>
                  <a:close/>
                </a:path>
              </a:pathLst>
            </a:custGeom>
            <a:grpFill/>
            <a:ln w="3393" cap="flat">
              <a:noFill/>
              <a:prstDash val="solid"/>
              <a:miter/>
            </a:ln>
          </p:spPr>
          <p:txBody>
            <a:bodyPr/>
            <a:lstStyle/>
            <a:p>
              <a:endParaRPr lang="en-IN"/>
            </a:p>
          </p:txBody>
        </p:sp>
        <p:sp>
          <p:nvSpPr>
            <p:cNvPr id="93" name="Freeform: Shape 92">
              <a:extLst>
                <a:ext uri="{FF2B5EF4-FFF2-40B4-BE49-F238E27FC236}">
                  <a16:creationId xmlns:a16="http://schemas.microsoft.com/office/drawing/2014/main" id="{8E157ABE-DC95-272F-980C-0CCFC66D20DF}"/>
                </a:ext>
              </a:extLst>
            </p:cNvPr>
            <p:cNvSpPr/>
            <p:nvPr/>
          </p:nvSpPr>
          <p:spPr>
            <a:xfrm>
              <a:off x="5217864" y="3523229"/>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94" name="Freeform: Shape 93">
              <a:extLst>
                <a:ext uri="{FF2B5EF4-FFF2-40B4-BE49-F238E27FC236}">
                  <a16:creationId xmlns:a16="http://schemas.microsoft.com/office/drawing/2014/main" id="{7931A19A-AEC4-E0E1-D324-1015B1D2D79E}"/>
                </a:ext>
              </a:extLst>
            </p:cNvPr>
            <p:cNvSpPr/>
            <p:nvPr/>
          </p:nvSpPr>
          <p:spPr>
            <a:xfrm>
              <a:off x="5251290" y="3390272"/>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9" y="27691"/>
                    <a:pt x="0" y="21492"/>
                    <a:pt x="0" y="13846"/>
                  </a:cubicBezTo>
                  <a:cubicBezTo>
                    <a:pt x="0" y="6199"/>
                    <a:pt x="6199"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95" name="Freeform: Shape 94">
              <a:extLst>
                <a:ext uri="{FF2B5EF4-FFF2-40B4-BE49-F238E27FC236}">
                  <a16:creationId xmlns:a16="http://schemas.microsoft.com/office/drawing/2014/main" id="{08940718-0EA3-C8E4-F775-BEC544E135C4}"/>
                </a:ext>
              </a:extLst>
            </p:cNvPr>
            <p:cNvSpPr/>
            <p:nvPr/>
          </p:nvSpPr>
          <p:spPr>
            <a:xfrm>
              <a:off x="5304059" y="326389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96" name="Freeform: Shape 95">
              <a:extLst>
                <a:ext uri="{FF2B5EF4-FFF2-40B4-BE49-F238E27FC236}">
                  <a16:creationId xmlns:a16="http://schemas.microsoft.com/office/drawing/2014/main" id="{4AA45D1A-9308-CED9-4563-EBC090A0BA10}"/>
                </a:ext>
              </a:extLst>
            </p:cNvPr>
            <p:cNvSpPr/>
            <p:nvPr/>
          </p:nvSpPr>
          <p:spPr>
            <a:xfrm>
              <a:off x="5375322" y="3146855"/>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grpFill/>
            <a:ln w="3393" cap="flat">
              <a:noFill/>
              <a:prstDash val="solid"/>
              <a:miter/>
            </a:ln>
          </p:spPr>
          <p:txBody>
            <a:bodyPr/>
            <a:lstStyle/>
            <a:p>
              <a:endParaRPr lang="en-IN"/>
            </a:p>
          </p:txBody>
        </p:sp>
        <p:sp>
          <p:nvSpPr>
            <p:cNvPr id="97" name="Freeform: Shape 96">
              <a:extLst>
                <a:ext uri="{FF2B5EF4-FFF2-40B4-BE49-F238E27FC236}">
                  <a16:creationId xmlns:a16="http://schemas.microsoft.com/office/drawing/2014/main" id="{B26976B4-EE1C-8026-F1A2-F30DD4D26C39}"/>
                </a:ext>
              </a:extLst>
            </p:cNvPr>
            <p:cNvSpPr/>
            <p:nvPr/>
          </p:nvSpPr>
          <p:spPr>
            <a:xfrm>
              <a:off x="5463554" y="304169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98" name="Freeform: Shape 97">
              <a:extLst>
                <a:ext uri="{FF2B5EF4-FFF2-40B4-BE49-F238E27FC236}">
                  <a16:creationId xmlns:a16="http://schemas.microsoft.com/office/drawing/2014/main" id="{746D106B-C591-4EB7-D7E1-1131B9974902}"/>
                </a:ext>
              </a:extLst>
            </p:cNvPr>
            <p:cNvSpPr/>
            <p:nvPr/>
          </p:nvSpPr>
          <p:spPr>
            <a:xfrm>
              <a:off x="5567701" y="2951796"/>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81"/>
                    <a:pt x="21481" y="27691"/>
                    <a:pt x="13845" y="27691"/>
                  </a:cubicBezTo>
                  <a:cubicBezTo>
                    <a:pt x="6210" y="27691"/>
                    <a:pt x="0" y="21481"/>
                    <a:pt x="0" y="13846"/>
                  </a:cubicBezTo>
                  <a:cubicBezTo>
                    <a:pt x="0" y="6210"/>
                    <a:pt x="6210" y="0"/>
                    <a:pt x="13845" y="0"/>
                  </a:cubicBezTo>
                  <a:cubicBezTo>
                    <a:pt x="21481" y="0"/>
                    <a:pt x="27691" y="6210"/>
                    <a:pt x="27691" y="13846"/>
                  </a:cubicBezTo>
                  <a:close/>
                </a:path>
              </a:pathLst>
            </a:custGeom>
            <a:grpFill/>
            <a:ln w="3393" cap="flat">
              <a:noFill/>
              <a:prstDash val="solid"/>
              <a:miter/>
            </a:ln>
          </p:spPr>
          <p:txBody>
            <a:bodyPr/>
            <a:lstStyle/>
            <a:p>
              <a:endParaRPr lang="en-IN"/>
            </a:p>
          </p:txBody>
        </p:sp>
        <p:sp>
          <p:nvSpPr>
            <p:cNvPr id="99" name="Freeform: Shape 98">
              <a:extLst>
                <a:ext uri="{FF2B5EF4-FFF2-40B4-BE49-F238E27FC236}">
                  <a16:creationId xmlns:a16="http://schemas.microsoft.com/office/drawing/2014/main" id="{B1AB296A-D6D5-3754-430F-AE83FD048288}"/>
                </a:ext>
              </a:extLst>
            </p:cNvPr>
            <p:cNvSpPr/>
            <p:nvPr/>
          </p:nvSpPr>
          <p:spPr>
            <a:xfrm>
              <a:off x="5685897" y="2881652"/>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00" name="Freeform: Shape 99">
              <a:extLst>
                <a:ext uri="{FF2B5EF4-FFF2-40B4-BE49-F238E27FC236}">
                  <a16:creationId xmlns:a16="http://schemas.microsoft.com/office/drawing/2014/main" id="{99132889-E863-DCF0-538A-B6927AC5000F}"/>
                </a:ext>
              </a:extLst>
            </p:cNvPr>
            <p:cNvSpPr/>
            <p:nvPr/>
          </p:nvSpPr>
          <p:spPr>
            <a:xfrm>
              <a:off x="5813018" y="2830410"/>
              <a:ext cx="27690" cy="27691"/>
            </a:xfrm>
            <a:custGeom>
              <a:avLst/>
              <a:gdLst>
                <a:gd name="csX0" fmla="*/ 27691 w 27690"/>
                <a:gd name="csY0" fmla="*/ 13846 h 27691"/>
                <a:gd name="csX1" fmla="*/ 13845 w 27690"/>
                <a:gd name="csY1" fmla="*/ 27691 h 27691"/>
                <a:gd name="csX2" fmla="*/ 0 w 27690"/>
                <a:gd name="csY2" fmla="*/ 13846 h 27691"/>
                <a:gd name="csX3" fmla="*/ 13845 w 27690"/>
                <a:gd name="csY3" fmla="*/ 0 h 27691"/>
                <a:gd name="csX4" fmla="*/ 27691 w 27690"/>
                <a:gd name="csY4" fmla="*/ 13846 h 27691"/>
              </a:gdLst>
              <a:ahLst/>
              <a:cxnLst>
                <a:cxn ang="0">
                  <a:pos x="csX0" y="csY0"/>
                </a:cxn>
                <a:cxn ang="0">
                  <a:pos x="csX1" y="csY1"/>
                </a:cxn>
                <a:cxn ang="0">
                  <a:pos x="csX2" y="csY2"/>
                </a:cxn>
                <a:cxn ang="0">
                  <a:pos x="csX3" y="csY3"/>
                </a:cxn>
                <a:cxn ang="0">
                  <a:pos x="csX4" y="csY4"/>
                </a:cxn>
              </a:cxnLst>
              <a:rect l="l" t="t" r="r" b="b"/>
              <a:pathLst>
                <a:path w="27690" h="27691">
                  <a:moveTo>
                    <a:pt x="27691" y="13846"/>
                  </a:moveTo>
                  <a:cubicBezTo>
                    <a:pt x="27691" y="21481"/>
                    <a:pt x="21481" y="27691"/>
                    <a:pt x="13845" y="27691"/>
                  </a:cubicBezTo>
                  <a:cubicBezTo>
                    <a:pt x="6210" y="27691"/>
                    <a:pt x="0" y="21481"/>
                    <a:pt x="0" y="13846"/>
                  </a:cubicBezTo>
                  <a:cubicBezTo>
                    <a:pt x="0" y="6210"/>
                    <a:pt x="6210" y="0"/>
                    <a:pt x="13845" y="0"/>
                  </a:cubicBezTo>
                  <a:cubicBezTo>
                    <a:pt x="21481" y="0"/>
                    <a:pt x="27691" y="6210"/>
                    <a:pt x="27691" y="13846"/>
                  </a:cubicBezTo>
                  <a:close/>
                </a:path>
              </a:pathLst>
            </a:custGeom>
            <a:grpFill/>
            <a:ln w="3393" cap="flat">
              <a:noFill/>
              <a:prstDash val="solid"/>
              <a:miter/>
            </a:ln>
          </p:spPr>
          <p:txBody>
            <a:bodyPr/>
            <a:lstStyle/>
            <a:p>
              <a:endParaRPr lang="en-IN"/>
            </a:p>
          </p:txBody>
        </p:sp>
        <p:sp>
          <p:nvSpPr>
            <p:cNvPr id="101" name="Freeform: Shape 100">
              <a:extLst>
                <a:ext uri="{FF2B5EF4-FFF2-40B4-BE49-F238E27FC236}">
                  <a16:creationId xmlns:a16="http://schemas.microsoft.com/office/drawing/2014/main" id="{320EE2D8-1C83-CB1F-0800-A02E40DF66BF}"/>
                </a:ext>
              </a:extLst>
            </p:cNvPr>
            <p:cNvSpPr/>
            <p:nvPr/>
          </p:nvSpPr>
          <p:spPr>
            <a:xfrm>
              <a:off x="5946281" y="2798884"/>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02" name="Freeform: Shape 101">
              <a:extLst>
                <a:ext uri="{FF2B5EF4-FFF2-40B4-BE49-F238E27FC236}">
                  <a16:creationId xmlns:a16="http://schemas.microsoft.com/office/drawing/2014/main" id="{4F0D1CBE-52C8-0AA5-229E-5048AD9028BB}"/>
                </a:ext>
              </a:extLst>
            </p:cNvPr>
            <p:cNvSpPr/>
            <p:nvPr/>
          </p:nvSpPr>
          <p:spPr>
            <a:xfrm>
              <a:off x="6082836" y="278415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grpFill/>
            <a:ln w="3393" cap="flat">
              <a:noFill/>
              <a:prstDash val="solid"/>
              <a:miter/>
            </a:ln>
          </p:spPr>
          <p:txBody>
            <a:bodyPr/>
            <a:lstStyle/>
            <a:p>
              <a:endParaRPr lang="en-IN"/>
            </a:p>
          </p:txBody>
        </p:sp>
      </p:grpSp>
      <p:sp>
        <p:nvSpPr>
          <p:cNvPr id="103" name="Freeform: Shape 102">
            <a:extLst>
              <a:ext uri="{FF2B5EF4-FFF2-40B4-BE49-F238E27FC236}">
                <a16:creationId xmlns:a16="http://schemas.microsoft.com/office/drawing/2014/main" id="{7919F3E8-18DB-4932-7D77-39C756685242}"/>
              </a:ext>
            </a:extLst>
          </p:cNvPr>
          <p:cNvSpPr/>
          <p:nvPr/>
        </p:nvSpPr>
        <p:spPr>
          <a:xfrm>
            <a:off x="6088876" y="2133216"/>
            <a:ext cx="1344780" cy="1773041"/>
          </a:xfrm>
          <a:custGeom>
            <a:avLst/>
            <a:gdLst>
              <a:gd name="csX0" fmla="*/ 7805 w 1344780"/>
              <a:gd name="csY0" fmla="*/ 1773042 h 1773041"/>
              <a:gd name="csX1" fmla="*/ 0 w 1344780"/>
              <a:gd name="csY1" fmla="*/ 1765237 h 1773041"/>
              <a:gd name="csX2" fmla="*/ 7805 w 1344780"/>
              <a:gd name="csY2" fmla="*/ 1757432 h 1773041"/>
              <a:gd name="csX3" fmla="*/ 865956 w 1344780"/>
              <a:gd name="csY3" fmla="*/ 1035700 h 1773041"/>
              <a:gd name="csX4" fmla="*/ 939697 w 1344780"/>
              <a:gd name="csY4" fmla="*/ 973361 h 1773041"/>
              <a:gd name="csX5" fmla="*/ 1026062 w 1344780"/>
              <a:gd name="csY5" fmla="*/ 973361 h 1773041"/>
              <a:gd name="csX6" fmla="*/ 1033867 w 1344780"/>
              <a:gd name="csY6" fmla="*/ 981166 h 1773041"/>
              <a:gd name="csX7" fmla="*/ 1033867 w 1344780"/>
              <a:gd name="csY7" fmla="*/ 1116669 h 1773041"/>
              <a:gd name="csX8" fmla="*/ 1094068 w 1344780"/>
              <a:gd name="csY8" fmla="*/ 1116669 h 1773041"/>
              <a:gd name="csX9" fmla="*/ 1325913 w 1344780"/>
              <a:gd name="csY9" fmla="*/ 886521 h 1773041"/>
              <a:gd name="csX10" fmla="*/ 1094068 w 1344780"/>
              <a:gd name="csY10" fmla="*/ 656373 h 1773041"/>
              <a:gd name="csX11" fmla="*/ 1033867 w 1344780"/>
              <a:gd name="csY11" fmla="*/ 656373 h 1773041"/>
              <a:gd name="csX12" fmla="*/ 1033867 w 1344780"/>
              <a:gd name="csY12" fmla="*/ 791876 h 1773041"/>
              <a:gd name="csX13" fmla="*/ 1026062 w 1344780"/>
              <a:gd name="csY13" fmla="*/ 799681 h 1773041"/>
              <a:gd name="csX14" fmla="*/ 939697 w 1344780"/>
              <a:gd name="csY14" fmla="*/ 799681 h 1773041"/>
              <a:gd name="csX15" fmla="*/ 865956 w 1344780"/>
              <a:gd name="csY15" fmla="*/ 737342 h 1773041"/>
              <a:gd name="csX16" fmla="*/ 7805 w 1344780"/>
              <a:gd name="csY16" fmla="*/ 15610 h 1773041"/>
              <a:gd name="csX17" fmla="*/ 0 w 1344780"/>
              <a:gd name="csY17" fmla="*/ 7805 h 1773041"/>
              <a:gd name="csX18" fmla="*/ 7805 w 1344780"/>
              <a:gd name="csY18" fmla="*/ 0 h 1773041"/>
              <a:gd name="csX19" fmla="*/ 581784 w 1344780"/>
              <a:gd name="csY19" fmla="*/ 210873 h 1773041"/>
              <a:gd name="csX20" fmla="*/ 881363 w 1344780"/>
              <a:gd name="csY20" fmla="*/ 734695 h 1773041"/>
              <a:gd name="csX21" fmla="*/ 939697 w 1344780"/>
              <a:gd name="csY21" fmla="*/ 784071 h 1773041"/>
              <a:gd name="csX22" fmla="*/ 1018223 w 1344780"/>
              <a:gd name="csY22" fmla="*/ 784071 h 1773041"/>
              <a:gd name="csX23" fmla="*/ 1018223 w 1344780"/>
              <a:gd name="csY23" fmla="*/ 648568 h 1773041"/>
              <a:gd name="csX24" fmla="*/ 1026028 w 1344780"/>
              <a:gd name="csY24" fmla="*/ 640763 h 1773041"/>
              <a:gd name="csX25" fmla="*/ 1097258 w 1344780"/>
              <a:gd name="csY25" fmla="*/ 640763 h 1773041"/>
              <a:gd name="csX26" fmla="*/ 1102756 w 1344780"/>
              <a:gd name="csY26" fmla="*/ 643037 h 1773041"/>
              <a:gd name="csX27" fmla="*/ 1342473 w 1344780"/>
              <a:gd name="csY27" fmla="*/ 880990 h 1773041"/>
              <a:gd name="csX28" fmla="*/ 1344780 w 1344780"/>
              <a:gd name="csY28" fmla="*/ 886521 h 1773041"/>
              <a:gd name="csX29" fmla="*/ 1342473 w 1344780"/>
              <a:gd name="csY29" fmla="*/ 892052 h 1773041"/>
              <a:gd name="csX30" fmla="*/ 1102756 w 1344780"/>
              <a:gd name="csY30" fmla="*/ 1130005 h 1773041"/>
              <a:gd name="csX31" fmla="*/ 1097258 w 1344780"/>
              <a:gd name="csY31" fmla="*/ 1132279 h 1773041"/>
              <a:gd name="csX32" fmla="*/ 1026028 w 1344780"/>
              <a:gd name="csY32" fmla="*/ 1132279 h 1773041"/>
              <a:gd name="csX33" fmla="*/ 1018223 w 1344780"/>
              <a:gd name="csY33" fmla="*/ 1124474 h 1773041"/>
              <a:gd name="csX34" fmla="*/ 1018223 w 1344780"/>
              <a:gd name="csY34" fmla="*/ 988971 h 1773041"/>
              <a:gd name="csX35" fmla="*/ 939697 w 1344780"/>
              <a:gd name="csY35" fmla="*/ 988971 h 1773041"/>
              <a:gd name="csX36" fmla="*/ 881363 w 1344780"/>
              <a:gd name="csY36" fmla="*/ 1038347 h 1773041"/>
              <a:gd name="csX37" fmla="*/ 581784 w 1344780"/>
              <a:gd name="csY37" fmla="*/ 1562169 h 1773041"/>
              <a:gd name="csX38" fmla="*/ 7805 w 1344780"/>
              <a:gd name="csY38" fmla="*/ 1773042 h 17730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Lst>
            <a:rect l="l" t="t" r="r" b="b"/>
            <a:pathLst>
              <a:path w="1344780" h="1773041">
                <a:moveTo>
                  <a:pt x="7805" y="1773042"/>
                </a:moveTo>
                <a:cubicBezTo>
                  <a:pt x="3495" y="1773042"/>
                  <a:pt x="0" y="1769547"/>
                  <a:pt x="0" y="1765237"/>
                </a:cubicBezTo>
                <a:cubicBezTo>
                  <a:pt x="0" y="1760927"/>
                  <a:pt x="3495" y="1757432"/>
                  <a:pt x="7805" y="1757432"/>
                </a:cubicBezTo>
                <a:cubicBezTo>
                  <a:pt x="432910" y="1757432"/>
                  <a:pt x="793810" y="1453916"/>
                  <a:pt x="865956" y="1035700"/>
                </a:cubicBezTo>
                <a:cubicBezTo>
                  <a:pt x="872200" y="999593"/>
                  <a:pt x="903217" y="973361"/>
                  <a:pt x="939697" y="973361"/>
                </a:cubicBezTo>
                <a:lnTo>
                  <a:pt x="1026062" y="973361"/>
                </a:lnTo>
                <a:cubicBezTo>
                  <a:pt x="1030372" y="973361"/>
                  <a:pt x="1033867" y="976856"/>
                  <a:pt x="1033867" y="981166"/>
                </a:cubicBezTo>
                <a:lnTo>
                  <a:pt x="1033867" y="1116669"/>
                </a:lnTo>
                <a:lnTo>
                  <a:pt x="1094068" y="1116669"/>
                </a:lnTo>
                <a:lnTo>
                  <a:pt x="1325913" y="886521"/>
                </a:lnTo>
                <a:lnTo>
                  <a:pt x="1094068" y="656373"/>
                </a:lnTo>
                <a:lnTo>
                  <a:pt x="1033867" y="656373"/>
                </a:lnTo>
                <a:lnTo>
                  <a:pt x="1033867" y="791876"/>
                </a:lnTo>
                <a:cubicBezTo>
                  <a:pt x="1033867" y="796186"/>
                  <a:pt x="1030372" y="799681"/>
                  <a:pt x="1026062" y="799681"/>
                </a:cubicBezTo>
                <a:lnTo>
                  <a:pt x="939697" y="799681"/>
                </a:lnTo>
                <a:cubicBezTo>
                  <a:pt x="903183" y="799681"/>
                  <a:pt x="872166" y="773449"/>
                  <a:pt x="865956" y="737342"/>
                </a:cubicBezTo>
                <a:cubicBezTo>
                  <a:pt x="793776" y="319126"/>
                  <a:pt x="432877" y="15610"/>
                  <a:pt x="7805" y="15610"/>
                </a:cubicBezTo>
                <a:cubicBezTo>
                  <a:pt x="3495" y="15610"/>
                  <a:pt x="0" y="12115"/>
                  <a:pt x="0" y="7805"/>
                </a:cubicBezTo>
                <a:cubicBezTo>
                  <a:pt x="0" y="3495"/>
                  <a:pt x="3495" y="0"/>
                  <a:pt x="7805" y="0"/>
                </a:cubicBezTo>
                <a:cubicBezTo>
                  <a:pt x="218033" y="0"/>
                  <a:pt x="421882" y="74895"/>
                  <a:pt x="581784" y="210873"/>
                </a:cubicBezTo>
                <a:cubicBezTo>
                  <a:pt x="739887" y="345324"/>
                  <a:pt x="846274" y="531356"/>
                  <a:pt x="881363" y="734695"/>
                </a:cubicBezTo>
                <a:cubicBezTo>
                  <a:pt x="886318" y="763303"/>
                  <a:pt x="910853" y="784071"/>
                  <a:pt x="939697" y="784071"/>
                </a:cubicBezTo>
                <a:lnTo>
                  <a:pt x="1018223" y="784071"/>
                </a:lnTo>
                <a:lnTo>
                  <a:pt x="1018223" y="648568"/>
                </a:lnTo>
                <a:cubicBezTo>
                  <a:pt x="1018223" y="644258"/>
                  <a:pt x="1021719" y="640763"/>
                  <a:pt x="1026028" y="640763"/>
                </a:cubicBezTo>
                <a:lnTo>
                  <a:pt x="1097258" y="640763"/>
                </a:lnTo>
                <a:cubicBezTo>
                  <a:pt x="1099328" y="640763"/>
                  <a:pt x="1101296" y="641577"/>
                  <a:pt x="1102756" y="643037"/>
                </a:cubicBezTo>
                <a:lnTo>
                  <a:pt x="1342473" y="880990"/>
                </a:lnTo>
                <a:cubicBezTo>
                  <a:pt x="1343966" y="882449"/>
                  <a:pt x="1344780" y="884451"/>
                  <a:pt x="1344780" y="886521"/>
                </a:cubicBezTo>
                <a:cubicBezTo>
                  <a:pt x="1344780" y="888591"/>
                  <a:pt x="1343932" y="890593"/>
                  <a:pt x="1342473" y="892052"/>
                </a:cubicBezTo>
                <a:lnTo>
                  <a:pt x="1102756" y="1130005"/>
                </a:lnTo>
                <a:cubicBezTo>
                  <a:pt x="1101296" y="1131465"/>
                  <a:pt x="1099328" y="1132279"/>
                  <a:pt x="1097258" y="1132279"/>
                </a:cubicBezTo>
                <a:lnTo>
                  <a:pt x="1026028" y="1132279"/>
                </a:lnTo>
                <a:cubicBezTo>
                  <a:pt x="1021719" y="1132279"/>
                  <a:pt x="1018223" y="1128784"/>
                  <a:pt x="1018223" y="1124474"/>
                </a:cubicBezTo>
                <a:lnTo>
                  <a:pt x="1018223" y="988971"/>
                </a:lnTo>
                <a:lnTo>
                  <a:pt x="939697" y="988971"/>
                </a:lnTo>
                <a:cubicBezTo>
                  <a:pt x="910819" y="988971"/>
                  <a:pt x="886284" y="1009739"/>
                  <a:pt x="881363" y="1038347"/>
                </a:cubicBezTo>
                <a:cubicBezTo>
                  <a:pt x="846274" y="1241720"/>
                  <a:pt x="739887" y="1427752"/>
                  <a:pt x="581784" y="1562169"/>
                </a:cubicBezTo>
                <a:cubicBezTo>
                  <a:pt x="421882" y="1698147"/>
                  <a:pt x="218033" y="1773042"/>
                  <a:pt x="7805" y="1773042"/>
                </a:cubicBezTo>
                <a:close/>
              </a:path>
            </a:pathLst>
          </a:custGeom>
          <a:solidFill>
            <a:srgbClr val="8DBE28"/>
          </a:solidFill>
          <a:ln w="3393" cap="flat">
            <a:noFill/>
            <a:prstDash val="solid"/>
            <a:miter/>
          </a:ln>
        </p:spPr>
        <p:txBody>
          <a:bodyPr/>
          <a:lstStyle/>
          <a:p>
            <a:endParaRPr lang="en-IN"/>
          </a:p>
        </p:txBody>
      </p:sp>
      <p:sp>
        <p:nvSpPr>
          <p:cNvPr id="105" name="Freeform: Shape 104">
            <a:extLst>
              <a:ext uri="{FF2B5EF4-FFF2-40B4-BE49-F238E27FC236}">
                <a16:creationId xmlns:a16="http://schemas.microsoft.com/office/drawing/2014/main" id="{B4BB1E77-4D49-C18F-9359-9BBCC142E22A}"/>
              </a:ext>
            </a:extLst>
          </p:cNvPr>
          <p:cNvSpPr/>
          <p:nvPr/>
        </p:nvSpPr>
        <p:spPr>
          <a:xfrm>
            <a:off x="5333956" y="2257011"/>
            <a:ext cx="1525451" cy="1525451"/>
          </a:xfrm>
          <a:custGeom>
            <a:avLst/>
            <a:gdLst>
              <a:gd name="csX0" fmla="*/ 762726 w 1525451"/>
              <a:gd name="csY0" fmla="*/ 1525451 h 1525451"/>
              <a:gd name="csX1" fmla="*/ 223395 w 1525451"/>
              <a:gd name="csY1" fmla="*/ 1302057 h 1525451"/>
              <a:gd name="csX2" fmla="*/ 0 w 1525451"/>
              <a:gd name="csY2" fmla="*/ 762726 h 1525451"/>
              <a:gd name="csX3" fmla="*/ 223395 w 1525451"/>
              <a:gd name="csY3" fmla="*/ 223395 h 1525451"/>
              <a:gd name="csX4" fmla="*/ 762726 w 1525451"/>
              <a:gd name="csY4" fmla="*/ 0 h 1525451"/>
              <a:gd name="csX5" fmla="*/ 1302056 w 1525451"/>
              <a:gd name="csY5" fmla="*/ 223395 h 1525451"/>
              <a:gd name="csX6" fmla="*/ 1525451 w 1525451"/>
              <a:gd name="csY6" fmla="*/ 762726 h 1525451"/>
              <a:gd name="csX7" fmla="*/ 1302056 w 1525451"/>
              <a:gd name="csY7" fmla="*/ 1302057 h 1525451"/>
              <a:gd name="csX8" fmla="*/ 762726 w 1525451"/>
              <a:gd name="csY8" fmla="*/ 1525451 h 1525451"/>
              <a:gd name="csX9" fmla="*/ 762726 w 1525451"/>
              <a:gd name="csY9" fmla="*/ 171440 h 1525451"/>
              <a:gd name="csX10" fmla="*/ 171440 w 1525451"/>
              <a:gd name="csY10" fmla="*/ 762726 h 1525451"/>
              <a:gd name="csX11" fmla="*/ 762726 w 1525451"/>
              <a:gd name="csY11" fmla="*/ 1354011 h 1525451"/>
              <a:gd name="csX12" fmla="*/ 1354011 w 1525451"/>
              <a:gd name="csY12" fmla="*/ 762726 h 1525451"/>
              <a:gd name="csX13" fmla="*/ 762726 w 1525451"/>
              <a:gd name="csY13" fmla="*/ 171440 h 15254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525451" h="1525451">
                <a:moveTo>
                  <a:pt x="762726" y="1525451"/>
                </a:moveTo>
                <a:cubicBezTo>
                  <a:pt x="558979" y="1525451"/>
                  <a:pt x="367450" y="1446111"/>
                  <a:pt x="223395" y="1302057"/>
                </a:cubicBezTo>
                <a:cubicBezTo>
                  <a:pt x="79340" y="1158002"/>
                  <a:pt x="0" y="966472"/>
                  <a:pt x="0" y="762726"/>
                </a:cubicBezTo>
                <a:cubicBezTo>
                  <a:pt x="0" y="558979"/>
                  <a:pt x="79340" y="367449"/>
                  <a:pt x="223395" y="223395"/>
                </a:cubicBezTo>
                <a:cubicBezTo>
                  <a:pt x="367450" y="79340"/>
                  <a:pt x="558979" y="0"/>
                  <a:pt x="762726" y="0"/>
                </a:cubicBezTo>
                <a:cubicBezTo>
                  <a:pt x="966472" y="0"/>
                  <a:pt x="1158002" y="79340"/>
                  <a:pt x="1302056" y="223395"/>
                </a:cubicBezTo>
                <a:cubicBezTo>
                  <a:pt x="1446111" y="367449"/>
                  <a:pt x="1525451" y="558979"/>
                  <a:pt x="1525451" y="762726"/>
                </a:cubicBezTo>
                <a:cubicBezTo>
                  <a:pt x="1525451" y="966472"/>
                  <a:pt x="1446111" y="1158002"/>
                  <a:pt x="1302056" y="1302057"/>
                </a:cubicBezTo>
                <a:cubicBezTo>
                  <a:pt x="1158002" y="1446111"/>
                  <a:pt x="966472" y="1525451"/>
                  <a:pt x="762726" y="1525451"/>
                </a:cubicBezTo>
                <a:close/>
                <a:moveTo>
                  <a:pt x="762726" y="171440"/>
                </a:moveTo>
                <a:cubicBezTo>
                  <a:pt x="436677" y="171440"/>
                  <a:pt x="171440" y="436677"/>
                  <a:pt x="171440" y="762726"/>
                </a:cubicBezTo>
                <a:cubicBezTo>
                  <a:pt x="171440" y="1088774"/>
                  <a:pt x="436677" y="1354011"/>
                  <a:pt x="762726" y="1354011"/>
                </a:cubicBezTo>
                <a:cubicBezTo>
                  <a:pt x="1088774" y="1354011"/>
                  <a:pt x="1354011" y="1088774"/>
                  <a:pt x="1354011" y="762726"/>
                </a:cubicBezTo>
                <a:cubicBezTo>
                  <a:pt x="1354011" y="436677"/>
                  <a:pt x="1088774" y="171440"/>
                  <a:pt x="762726" y="171440"/>
                </a:cubicBezTo>
                <a:close/>
              </a:path>
            </a:pathLst>
          </a:custGeom>
          <a:solidFill>
            <a:srgbClr val="8DBE28"/>
          </a:solidFill>
          <a:ln w="3393" cap="flat">
            <a:noFill/>
            <a:prstDash val="solid"/>
            <a:miter/>
          </a:ln>
        </p:spPr>
        <p:txBody>
          <a:bodyPr anchor="ctr"/>
          <a:lstStyle/>
          <a:p>
            <a:pPr algn="ctr"/>
            <a:r>
              <a:rPr lang="en-IN" sz="3600">
                <a:solidFill>
                  <a:srgbClr val="8DBE28"/>
                </a:solidFill>
              </a:rPr>
              <a:t>3</a:t>
            </a:r>
          </a:p>
        </p:txBody>
      </p:sp>
      <p:grpSp>
        <p:nvGrpSpPr>
          <p:cNvPr id="117" name="Graphic 10">
            <a:extLst>
              <a:ext uri="{FF2B5EF4-FFF2-40B4-BE49-F238E27FC236}">
                <a16:creationId xmlns:a16="http://schemas.microsoft.com/office/drawing/2014/main" id="{BE263317-EBE3-6379-44BE-202E7D7A73D2}"/>
              </a:ext>
            </a:extLst>
          </p:cNvPr>
          <p:cNvGrpSpPr/>
          <p:nvPr/>
        </p:nvGrpSpPr>
        <p:grpSpPr>
          <a:xfrm>
            <a:off x="2753088" y="2122944"/>
            <a:ext cx="910536" cy="1789218"/>
            <a:chOff x="2753088" y="2779925"/>
            <a:chExt cx="910536" cy="1789218"/>
          </a:xfrm>
          <a:solidFill>
            <a:srgbClr val="8DBE28"/>
          </a:solidFill>
        </p:grpSpPr>
        <p:sp>
          <p:nvSpPr>
            <p:cNvPr id="118" name="Freeform: Shape 117">
              <a:extLst>
                <a:ext uri="{FF2B5EF4-FFF2-40B4-BE49-F238E27FC236}">
                  <a16:creationId xmlns:a16="http://schemas.microsoft.com/office/drawing/2014/main" id="{B4C1C783-09F6-8C99-57CD-E7AE5619E11B}"/>
                </a:ext>
              </a:extLst>
            </p:cNvPr>
            <p:cNvSpPr/>
            <p:nvPr/>
          </p:nvSpPr>
          <p:spPr>
            <a:xfrm>
              <a:off x="3626001" y="4541452"/>
              <a:ext cx="27691" cy="27691"/>
            </a:xfrm>
            <a:custGeom>
              <a:avLst/>
              <a:gdLst>
                <a:gd name="csX0" fmla="*/ 27691 w 27691"/>
                <a:gd name="csY0" fmla="*/ 13845 h 27691"/>
                <a:gd name="csX1" fmla="*/ 13845 w 27691"/>
                <a:gd name="csY1" fmla="*/ 27691 h 27691"/>
                <a:gd name="csX2" fmla="*/ 0 w 27691"/>
                <a:gd name="csY2" fmla="*/ 13845 h 27691"/>
                <a:gd name="csX3" fmla="*/ 13845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5" y="27691"/>
                  </a:cubicBezTo>
                  <a:cubicBezTo>
                    <a:pt x="6199" y="27691"/>
                    <a:pt x="0" y="21492"/>
                    <a:pt x="0" y="13845"/>
                  </a:cubicBezTo>
                  <a:cubicBezTo>
                    <a:pt x="0" y="6199"/>
                    <a:pt x="6199" y="0"/>
                    <a:pt x="13845" y="0"/>
                  </a:cubicBezTo>
                  <a:cubicBezTo>
                    <a:pt x="21492" y="0"/>
                    <a:pt x="27691" y="6199"/>
                    <a:pt x="27691" y="13845"/>
                  </a:cubicBezTo>
                  <a:close/>
                </a:path>
              </a:pathLst>
            </a:custGeom>
            <a:grpFill/>
            <a:ln w="3393" cap="flat">
              <a:noFill/>
              <a:prstDash val="solid"/>
              <a:miter/>
            </a:ln>
          </p:spPr>
          <p:txBody>
            <a:bodyPr/>
            <a:lstStyle/>
            <a:p>
              <a:endParaRPr lang="en-IN"/>
            </a:p>
          </p:txBody>
        </p:sp>
        <p:sp>
          <p:nvSpPr>
            <p:cNvPr id="119" name="Freeform: Shape 118">
              <a:extLst>
                <a:ext uri="{FF2B5EF4-FFF2-40B4-BE49-F238E27FC236}">
                  <a16:creationId xmlns:a16="http://schemas.microsoft.com/office/drawing/2014/main" id="{B713D351-1478-995F-C151-70A03D8B7A97}"/>
                </a:ext>
              </a:extLst>
            </p:cNvPr>
            <p:cNvSpPr/>
            <p:nvPr/>
          </p:nvSpPr>
          <p:spPr>
            <a:xfrm>
              <a:off x="3489480" y="4526080"/>
              <a:ext cx="27691" cy="27690"/>
            </a:xfrm>
            <a:custGeom>
              <a:avLst/>
              <a:gdLst>
                <a:gd name="csX0" fmla="*/ 27691 w 27691"/>
                <a:gd name="csY0" fmla="*/ 13846 h 27690"/>
                <a:gd name="csX1" fmla="*/ 13846 w 27691"/>
                <a:gd name="csY1" fmla="*/ 27691 h 27690"/>
                <a:gd name="csX2" fmla="*/ 0 w 27691"/>
                <a:gd name="csY2" fmla="*/ 13846 h 27690"/>
                <a:gd name="csX3" fmla="*/ 13846 w 27691"/>
                <a:gd name="csY3" fmla="*/ 0 h 27690"/>
                <a:gd name="csX4" fmla="*/ 27691 w 27691"/>
                <a:gd name="csY4" fmla="*/ 13846 h 27690"/>
              </a:gdLst>
              <a:ahLst/>
              <a:cxnLst>
                <a:cxn ang="0">
                  <a:pos x="csX0" y="csY0"/>
                </a:cxn>
                <a:cxn ang="0">
                  <a:pos x="csX1" y="csY1"/>
                </a:cxn>
                <a:cxn ang="0">
                  <a:pos x="csX2" y="csY2"/>
                </a:cxn>
                <a:cxn ang="0">
                  <a:pos x="csX3" y="csY3"/>
                </a:cxn>
                <a:cxn ang="0">
                  <a:pos x="csX4" y="csY4"/>
                </a:cxn>
              </a:cxnLst>
              <a:rect l="l" t="t" r="r" b="b"/>
              <a:pathLst>
                <a:path w="27691" h="27690">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grpFill/>
            <a:ln w="3393" cap="flat">
              <a:noFill/>
              <a:prstDash val="solid"/>
              <a:miter/>
            </a:ln>
          </p:spPr>
          <p:txBody>
            <a:bodyPr/>
            <a:lstStyle/>
            <a:p>
              <a:endParaRPr lang="en-IN"/>
            </a:p>
          </p:txBody>
        </p:sp>
        <p:sp>
          <p:nvSpPr>
            <p:cNvPr id="120" name="Freeform: Shape 119">
              <a:extLst>
                <a:ext uri="{FF2B5EF4-FFF2-40B4-BE49-F238E27FC236}">
                  <a16:creationId xmlns:a16="http://schemas.microsoft.com/office/drawing/2014/main" id="{1B1E9786-6DA8-D9AF-41A7-A4943372F7C3}"/>
                </a:ext>
              </a:extLst>
            </p:cNvPr>
            <p:cNvSpPr/>
            <p:nvPr/>
          </p:nvSpPr>
          <p:spPr>
            <a:xfrm>
              <a:off x="3356489" y="4493502"/>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grpFill/>
            <a:ln w="3393" cap="flat">
              <a:noFill/>
              <a:prstDash val="solid"/>
              <a:miter/>
            </a:ln>
          </p:spPr>
          <p:txBody>
            <a:bodyPr/>
            <a:lstStyle/>
            <a:p>
              <a:endParaRPr lang="en-IN"/>
            </a:p>
          </p:txBody>
        </p:sp>
        <p:sp>
          <p:nvSpPr>
            <p:cNvPr id="121" name="Freeform: Shape 120">
              <a:extLst>
                <a:ext uri="{FF2B5EF4-FFF2-40B4-BE49-F238E27FC236}">
                  <a16:creationId xmlns:a16="http://schemas.microsoft.com/office/drawing/2014/main" id="{263405F7-E77E-04F1-0F08-02B85F116B41}"/>
                </a:ext>
              </a:extLst>
            </p:cNvPr>
            <p:cNvSpPr/>
            <p:nvPr/>
          </p:nvSpPr>
          <p:spPr>
            <a:xfrm>
              <a:off x="3229809" y="4441310"/>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9" y="27691"/>
                    <a:pt x="0" y="21492"/>
                    <a:pt x="0" y="13846"/>
                  </a:cubicBezTo>
                  <a:cubicBezTo>
                    <a:pt x="0" y="6199"/>
                    <a:pt x="6199"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122" name="Freeform: Shape 121">
              <a:extLst>
                <a:ext uri="{FF2B5EF4-FFF2-40B4-BE49-F238E27FC236}">
                  <a16:creationId xmlns:a16="http://schemas.microsoft.com/office/drawing/2014/main" id="{2770D180-E8A6-7AB3-878C-D4DE6AE3FE88}"/>
                </a:ext>
              </a:extLst>
            </p:cNvPr>
            <p:cNvSpPr/>
            <p:nvPr/>
          </p:nvSpPr>
          <p:spPr>
            <a:xfrm>
              <a:off x="3112190" y="4370318"/>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6" y="27691"/>
                  </a:cubicBezTo>
                  <a:cubicBezTo>
                    <a:pt x="6199" y="27691"/>
                    <a:pt x="0" y="21492"/>
                    <a:pt x="0" y="13845"/>
                  </a:cubicBezTo>
                  <a:cubicBezTo>
                    <a:pt x="0" y="6199"/>
                    <a:pt x="6199" y="0"/>
                    <a:pt x="13846" y="0"/>
                  </a:cubicBezTo>
                  <a:cubicBezTo>
                    <a:pt x="21492" y="0"/>
                    <a:pt x="27691" y="6199"/>
                    <a:pt x="27691" y="13845"/>
                  </a:cubicBezTo>
                  <a:close/>
                </a:path>
              </a:pathLst>
            </a:custGeom>
            <a:grpFill/>
            <a:ln w="3393" cap="flat">
              <a:noFill/>
              <a:prstDash val="solid"/>
              <a:miter/>
            </a:ln>
          </p:spPr>
          <p:txBody>
            <a:bodyPr/>
            <a:lstStyle/>
            <a:p>
              <a:endParaRPr lang="en-IN"/>
            </a:p>
          </p:txBody>
        </p:sp>
        <p:sp>
          <p:nvSpPr>
            <p:cNvPr id="123" name="Freeform: Shape 122">
              <a:extLst>
                <a:ext uri="{FF2B5EF4-FFF2-40B4-BE49-F238E27FC236}">
                  <a16:creationId xmlns:a16="http://schemas.microsoft.com/office/drawing/2014/main" id="{C39078D9-7659-0022-8FF1-7791ACDC7101}"/>
                </a:ext>
              </a:extLst>
            </p:cNvPr>
            <p:cNvSpPr/>
            <p:nvPr/>
          </p:nvSpPr>
          <p:spPr>
            <a:xfrm>
              <a:off x="3008043" y="428045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24" name="Freeform: Shape 123">
              <a:extLst>
                <a:ext uri="{FF2B5EF4-FFF2-40B4-BE49-F238E27FC236}">
                  <a16:creationId xmlns:a16="http://schemas.microsoft.com/office/drawing/2014/main" id="{B50BD322-A6BC-44E1-05E9-1E1355F0C1E0}"/>
                </a:ext>
              </a:extLst>
            </p:cNvPr>
            <p:cNvSpPr/>
            <p:nvPr/>
          </p:nvSpPr>
          <p:spPr>
            <a:xfrm>
              <a:off x="2920558" y="4174546"/>
              <a:ext cx="27690" cy="27691"/>
            </a:xfrm>
            <a:custGeom>
              <a:avLst/>
              <a:gdLst>
                <a:gd name="csX0" fmla="*/ 27691 w 27690"/>
                <a:gd name="csY0" fmla="*/ 13845 h 27691"/>
                <a:gd name="csX1" fmla="*/ 13845 w 27690"/>
                <a:gd name="csY1" fmla="*/ 27691 h 27691"/>
                <a:gd name="csX2" fmla="*/ 0 w 27690"/>
                <a:gd name="csY2" fmla="*/ 13845 h 27691"/>
                <a:gd name="csX3" fmla="*/ 13845 w 27690"/>
                <a:gd name="csY3" fmla="*/ 0 h 27691"/>
                <a:gd name="csX4" fmla="*/ 27691 w 27690"/>
                <a:gd name="csY4" fmla="*/ 13845 h 27691"/>
              </a:gdLst>
              <a:ahLst/>
              <a:cxnLst>
                <a:cxn ang="0">
                  <a:pos x="csX0" y="csY0"/>
                </a:cxn>
                <a:cxn ang="0">
                  <a:pos x="csX1" y="csY1"/>
                </a:cxn>
                <a:cxn ang="0">
                  <a:pos x="csX2" y="csY2"/>
                </a:cxn>
                <a:cxn ang="0">
                  <a:pos x="csX3" y="csY3"/>
                </a:cxn>
                <a:cxn ang="0">
                  <a:pos x="csX4" y="csY4"/>
                </a:cxn>
              </a:cxnLst>
              <a:rect l="l" t="t" r="r" b="b"/>
              <a:pathLst>
                <a:path w="27690" h="27691">
                  <a:moveTo>
                    <a:pt x="27691" y="13845"/>
                  </a:moveTo>
                  <a:cubicBezTo>
                    <a:pt x="27691" y="21481"/>
                    <a:pt x="21481" y="27691"/>
                    <a:pt x="13845" y="27691"/>
                  </a:cubicBezTo>
                  <a:cubicBezTo>
                    <a:pt x="6210" y="27691"/>
                    <a:pt x="0" y="21481"/>
                    <a:pt x="0" y="13845"/>
                  </a:cubicBezTo>
                  <a:cubicBezTo>
                    <a:pt x="0" y="6210"/>
                    <a:pt x="6210" y="0"/>
                    <a:pt x="13845" y="0"/>
                  </a:cubicBezTo>
                  <a:cubicBezTo>
                    <a:pt x="21481" y="0"/>
                    <a:pt x="27691" y="6210"/>
                    <a:pt x="27691" y="13845"/>
                  </a:cubicBezTo>
                  <a:close/>
                </a:path>
              </a:pathLst>
            </a:custGeom>
            <a:grpFill/>
            <a:ln w="3393" cap="flat">
              <a:noFill/>
              <a:prstDash val="solid"/>
              <a:miter/>
            </a:ln>
          </p:spPr>
          <p:txBody>
            <a:bodyPr/>
            <a:lstStyle/>
            <a:p>
              <a:endParaRPr lang="en-IN"/>
            </a:p>
          </p:txBody>
        </p:sp>
        <p:sp>
          <p:nvSpPr>
            <p:cNvPr id="125" name="Freeform: Shape 124">
              <a:extLst>
                <a:ext uri="{FF2B5EF4-FFF2-40B4-BE49-F238E27FC236}">
                  <a16:creationId xmlns:a16="http://schemas.microsoft.com/office/drawing/2014/main" id="{E4A6BA45-BF4C-9282-B07A-7C81B594784C}"/>
                </a:ext>
              </a:extLst>
            </p:cNvPr>
            <p:cNvSpPr/>
            <p:nvPr/>
          </p:nvSpPr>
          <p:spPr>
            <a:xfrm>
              <a:off x="2850177" y="4056927"/>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9" y="27691"/>
                    <a:pt x="0" y="21492"/>
                    <a:pt x="0" y="13846"/>
                  </a:cubicBezTo>
                  <a:cubicBezTo>
                    <a:pt x="0" y="6199"/>
                    <a:pt x="6199"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126" name="Freeform: Shape 125">
              <a:extLst>
                <a:ext uri="{FF2B5EF4-FFF2-40B4-BE49-F238E27FC236}">
                  <a16:creationId xmlns:a16="http://schemas.microsoft.com/office/drawing/2014/main" id="{BEFDE71D-D310-1BC2-290C-7B0837680F5D}"/>
                </a:ext>
              </a:extLst>
            </p:cNvPr>
            <p:cNvSpPr/>
            <p:nvPr/>
          </p:nvSpPr>
          <p:spPr>
            <a:xfrm>
              <a:off x="2798358" y="3930179"/>
              <a:ext cx="27690" cy="27691"/>
            </a:xfrm>
            <a:custGeom>
              <a:avLst/>
              <a:gdLst>
                <a:gd name="csX0" fmla="*/ 27691 w 27690"/>
                <a:gd name="csY0" fmla="*/ 13846 h 27691"/>
                <a:gd name="csX1" fmla="*/ 13846 w 27690"/>
                <a:gd name="csY1" fmla="*/ 27691 h 27691"/>
                <a:gd name="csX2" fmla="*/ 0 w 27690"/>
                <a:gd name="csY2" fmla="*/ 13846 h 27691"/>
                <a:gd name="csX3" fmla="*/ 13846 w 27690"/>
                <a:gd name="csY3" fmla="*/ 0 h 27691"/>
                <a:gd name="csX4" fmla="*/ 27691 w 27690"/>
                <a:gd name="csY4" fmla="*/ 13846 h 27691"/>
              </a:gdLst>
              <a:ahLst/>
              <a:cxnLst>
                <a:cxn ang="0">
                  <a:pos x="csX0" y="csY0"/>
                </a:cxn>
                <a:cxn ang="0">
                  <a:pos x="csX1" y="csY1"/>
                </a:cxn>
                <a:cxn ang="0">
                  <a:pos x="csX2" y="csY2"/>
                </a:cxn>
                <a:cxn ang="0">
                  <a:pos x="csX3" y="csY3"/>
                </a:cxn>
                <a:cxn ang="0">
                  <a:pos x="csX4" y="csY4"/>
                </a:cxn>
              </a:cxnLst>
              <a:rect l="l" t="t" r="r" b="b"/>
              <a:pathLst>
                <a:path w="27690"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grpFill/>
            <a:ln w="3393" cap="flat">
              <a:noFill/>
              <a:prstDash val="solid"/>
              <a:miter/>
            </a:ln>
          </p:spPr>
          <p:txBody>
            <a:bodyPr/>
            <a:lstStyle/>
            <a:p>
              <a:endParaRPr lang="en-IN"/>
            </a:p>
          </p:txBody>
        </p:sp>
        <p:sp>
          <p:nvSpPr>
            <p:cNvPr id="127" name="Freeform: Shape 126">
              <a:extLst>
                <a:ext uri="{FF2B5EF4-FFF2-40B4-BE49-F238E27FC236}">
                  <a16:creationId xmlns:a16="http://schemas.microsoft.com/office/drawing/2014/main" id="{139DCBAC-EAE7-8C95-3D2F-A0E89F2E6AA7}"/>
                </a:ext>
              </a:extLst>
            </p:cNvPr>
            <p:cNvSpPr/>
            <p:nvPr/>
          </p:nvSpPr>
          <p:spPr>
            <a:xfrm>
              <a:off x="2765984" y="3797018"/>
              <a:ext cx="27691" cy="27691"/>
            </a:xfrm>
            <a:custGeom>
              <a:avLst/>
              <a:gdLst>
                <a:gd name="csX0" fmla="*/ 27691 w 27691"/>
                <a:gd name="csY0" fmla="*/ 13845 h 27691"/>
                <a:gd name="csX1" fmla="*/ 13845 w 27691"/>
                <a:gd name="csY1" fmla="*/ 27691 h 27691"/>
                <a:gd name="csX2" fmla="*/ 0 w 27691"/>
                <a:gd name="csY2" fmla="*/ 13845 h 27691"/>
                <a:gd name="csX3" fmla="*/ 13845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5" y="27691"/>
                  </a:cubicBezTo>
                  <a:cubicBezTo>
                    <a:pt x="6199" y="27691"/>
                    <a:pt x="0" y="21492"/>
                    <a:pt x="0" y="13845"/>
                  </a:cubicBezTo>
                  <a:cubicBezTo>
                    <a:pt x="0" y="6199"/>
                    <a:pt x="6199" y="0"/>
                    <a:pt x="13845" y="0"/>
                  </a:cubicBezTo>
                  <a:cubicBezTo>
                    <a:pt x="21492" y="0"/>
                    <a:pt x="27691" y="6199"/>
                    <a:pt x="27691" y="13845"/>
                  </a:cubicBezTo>
                  <a:close/>
                </a:path>
              </a:pathLst>
            </a:custGeom>
            <a:grpFill/>
            <a:ln w="3393" cap="flat">
              <a:noFill/>
              <a:prstDash val="solid"/>
              <a:miter/>
            </a:ln>
          </p:spPr>
          <p:txBody>
            <a:bodyPr/>
            <a:lstStyle/>
            <a:p>
              <a:endParaRPr lang="en-IN"/>
            </a:p>
          </p:txBody>
        </p:sp>
        <p:sp>
          <p:nvSpPr>
            <p:cNvPr id="128" name="Freeform: Shape 127">
              <a:extLst>
                <a:ext uri="{FF2B5EF4-FFF2-40B4-BE49-F238E27FC236}">
                  <a16:creationId xmlns:a16="http://schemas.microsoft.com/office/drawing/2014/main" id="{1D41B029-FB96-8C9C-A65A-5766E7F42C1F}"/>
                </a:ext>
              </a:extLst>
            </p:cNvPr>
            <p:cNvSpPr/>
            <p:nvPr/>
          </p:nvSpPr>
          <p:spPr>
            <a:xfrm>
              <a:off x="2753088" y="3660124"/>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81"/>
                    <a:pt x="21481" y="27691"/>
                    <a:pt x="13846" y="27691"/>
                  </a:cubicBezTo>
                  <a:cubicBezTo>
                    <a:pt x="6210" y="27691"/>
                    <a:pt x="0" y="21481"/>
                    <a:pt x="0" y="13845"/>
                  </a:cubicBezTo>
                  <a:cubicBezTo>
                    <a:pt x="0" y="6210"/>
                    <a:pt x="6210" y="0"/>
                    <a:pt x="13846" y="0"/>
                  </a:cubicBezTo>
                  <a:cubicBezTo>
                    <a:pt x="21481" y="0"/>
                    <a:pt x="27691" y="6210"/>
                    <a:pt x="27691" y="13845"/>
                  </a:cubicBezTo>
                  <a:close/>
                </a:path>
              </a:pathLst>
            </a:custGeom>
            <a:grpFill/>
            <a:ln w="3393" cap="flat">
              <a:noFill/>
              <a:prstDash val="solid"/>
              <a:miter/>
            </a:ln>
          </p:spPr>
          <p:txBody>
            <a:bodyPr/>
            <a:lstStyle/>
            <a:p>
              <a:endParaRPr lang="en-IN"/>
            </a:p>
          </p:txBody>
        </p:sp>
        <p:sp>
          <p:nvSpPr>
            <p:cNvPr id="129" name="Freeform: Shape 128">
              <a:extLst>
                <a:ext uri="{FF2B5EF4-FFF2-40B4-BE49-F238E27FC236}">
                  <a16:creationId xmlns:a16="http://schemas.microsoft.com/office/drawing/2014/main" id="{47CA47F0-C37F-0F49-3FDA-9119FAC89265}"/>
                </a:ext>
              </a:extLst>
            </p:cNvPr>
            <p:cNvSpPr/>
            <p:nvPr/>
          </p:nvSpPr>
          <p:spPr>
            <a:xfrm>
              <a:off x="2766527" y="3523229"/>
              <a:ext cx="27690" cy="27691"/>
            </a:xfrm>
            <a:custGeom>
              <a:avLst/>
              <a:gdLst>
                <a:gd name="csX0" fmla="*/ 27691 w 27690"/>
                <a:gd name="csY0" fmla="*/ 13846 h 27691"/>
                <a:gd name="csX1" fmla="*/ 13846 w 27690"/>
                <a:gd name="csY1" fmla="*/ 27691 h 27691"/>
                <a:gd name="csX2" fmla="*/ 0 w 27690"/>
                <a:gd name="csY2" fmla="*/ 13846 h 27691"/>
                <a:gd name="csX3" fmla="*/ 13846 w 27690"/>
                <a:gd name="csY3" fmla="*/ 0 h 27691"/>
                <a:gd name="csX4" fmla="*/ 27691 w 27690"/>
                <a:gd name="csY4" fmla="*/ 13846 h 27691"/>
              </a:gdLst>
              <a:ahLst/>
              <a:cxnLst>
                <a:cxn ang="0">
                  <a:pos x="csX0" y="csY0"/>
                </a:cxn>
                <a:cxn ang="0">
                  <a:pos x="csX1" y="csY1"/>
                </a:cxn>
                <a:cxn ang="0">
                  <a:pos x="csX2" y="csY2"/>
                </a:cxn>
                <a:cxn ang="0">
                  <a:pos x="csX3" y="csY3"/>
                </a:cxn>
                <a:cxn ang="0">
                  <a:pos x="csX4" y="csY4"/>
                </a:cxn>
              </a:cxnLst>
              <a:rect l="l" t="t" r="r" b="b"/>
              <a:pathLst>
                <a:path w="27690"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grpFill/>
            <a:ln w="3393" cap="flat">
              <a:noFill/>
              <a:prstDash val="solid"/>
              <a:miter/>
            </a:ln>
          </p:spPr>
          <p:txBody>
            <a:bodyPr/>
            <a:lstStyle/>
            <a:p>
              <a:endParaRPr lang="en-IN"/>
            </a:p>
          </p:txBody>
        </p:sp>
        <p:sp>
          <p:nvSpPr>
            <p:cNvPr id="130" name="Freeform: Shape 129">
              <a:extLst>
                <a:ext uri="{FF2B5EF4-FFF2-40B4-BE49-F238E27FC236}">
                  <a16:creationId xmlns:a16="http://schemas.microsoft.com/office/drawing/2014/main" id="{8C5B36BA-B80C-EF35-3CA3-5CDA62B7CA5E}"/>
                </a:ext>
              </a:extLst>
            </p:cNvPr>
            <p:cNvSpPr/>
            <p:nvPr/>
          </p:nvSpPr>
          <p:spPr>
            <a:xfrm>
              <a:off x="2799953" y="3390272"/>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31" name="Freeform: Shape 130">
              <a:extLst>
                <a:ext uri="{FF2B5EF4-FFF2-40B4-BE49-F238E27FC236}">
                  <a16:creationId xmlns:a16="http://schemas.microsoft.com/office/drawing/2014/main" id="{8D18D03A-73B4-D679-A994-9B71E4AF82C5}"/>
                </a:ext>
              </a:extLst>
            </p:cNvPr>
            <p:cNvSpPr/>
            <p:nvPr/>
          </p:nvSpPr>
          <p:spPr>
            <a:xfrm>
              <a:off x="2852756" y="326389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32" name="Freeform: Shape 131">
              <a:extLst>
                <a:ext uri="{FF2B5EF4-FFF2-40B4-BE49-F238E27FC236}">
                  <a16:creationId xmlns:a16="http://schemas.microsoft.com/office/drawing/2014/main" id="{B869D3A2-1C9B-A856-678B-449CA2CCDCA8}"/>
                </a:ext>
              </a:extLst>
            </p:cNvPr>
            <p:cNvSpPr/>
            <p:nvPr/>
          </p:nvSpPr>
          <p:spPr>
            <a:xfrm>
              <a:off x="2923986" y="3146855"/>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9" y="27691"/>
                    <a:pt x="0" y="21492"/>
                    <a:pt x="0" y="13846"/>
                  </a:cubicBezTo>
                  <a:cubicBezTo>
                    <a:pt x="0" y="6199"/>
                    <a:pt x="6199"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133" name="Freeform: Shape 132">
              <a:extLst>
                <a:ext uri="{FF2B5EF4-FFF2-40B4-BE49-F238E27FC236}">
                  <a16:creationId xmlns:a16="http://schemas.microsoft.com/office/drawing/2014/main" id="{6DA5C71B-7581-34E0-835F-4DBF932E4CB7}"/>
                </a:ext>
              </a:extLst>
            </p:cNvPr>
            <p:cNvSpPr/>
            <p:nvPr/>
          </p:nvSpPr>
          <p:spPr>
            <a:xfrm>
              <a:off x="3012217" y="3041690"/>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9" y="27691"/>
                    <a:pt x="0" y="21492"/>
                    <a:pt x="0" y="13846"/>
                  </a:cubicBezTo>
                  <a:cubicBezTo>
                    <a:pt x="0" y="6199"/>
                    <a:pt x="6199"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134" name="Freeform: Shape 133">
              <a:extLst>
                <a:ext uri="{FF2B5EF4-FFF2-40B4-BE49-F238E27FC236}">
                  <a16:creationId xmlns:a16="http://schemas.microsoft.com/office/drawing/2014/main" id="{C87CE5F4-C030-7068-E663-1418EDA74567}"/>
                </a:ext>
              </a:extLst>
            </p:cNvPr>
            <p:cNvSpPr/>
            <p:nvPr/>
          </p:nvSpPr>
          <p:spPr>
            <a:xfrm rot="-4851601">
              <a:off x="3116528" y="2951823"/>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35" name="Freeform: Shape 134">
              <a:extLst>
                <a:ext uri="{FF2B5EF4-FFF2-40B4-BE49-F238E27FC236}">
                  <a16:creationId xmlns:a16="http://schemas.microsoft.com/office/drawing/2014/main" id="{D7948D26-01B5-FAF2-4F73-C8071D2F442D}"/>
                </a:ext>
              </a:extLst>
            </p:cNvPr>
            <p:cNvSpPr/>
            <p:nvPr/>
          </p:nvSpPr>
          <p:spPr>
            <a:xfrm>
              <a:off x="3234560" y="2881652"/>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36" name="Freeform: Shape 135">
              <a:extLst>
                <a:ext uri="{FF2B5EF4-FFF2-40B4-BE49-F238E27FC236}">
                  <a16:creationId xmlns:a16="http://schemas.microsoft.com/office/drawing/2014/main" id="{755584D5-B88D-3032-4685-58A7C6949922}"/>
                </a:ext>
              </a:extLst>
            </p:cNvPr>
            <p:cNvSpPr/>
            <p:nvPr/>
          </p:nvSpPr>
          <p:spPr>
            <a:xfrm>
              <a:off x="3361715" y="2830410"/>
              <a:ext cx="27690" cy="27691"/>
            </a:xfrm>
            <a:custGeom>
              <a:avLst/>
              <a:gdLst>
                <a:gd name="csX0" fmla="*/ 27691 w 27690"/>
                <a:gd name="csY0" fmla="*/ 13846 h 27691"/>
                <a:gd name="csX1" fmla="*/ 13845 w 27690"/>
                <a:gd name="csY1" fmla="*/ 27691 h 27691"/>
                <a:gd name="csX2" fmla="*/ 0 w 27690"/>
                <a:gd name="csY2" fmla="*/ 13846 h 27691"/>
                <a:gd name="csX3" fmla="*/ 13845 w 27690"/>
                <a:gd name="csY3" fmla="*/ 0 h 27691"/>
                <a:gd name="csX4" fmla="*/ 27691 w 27690"/>
                <a:gd name="csY4" fmla="*/ 13846 h 27691"/>
              </a:gdLst>
              <a:ahLst/>
              <a:cxnLst>
                <a:cxn ang="0">
                  <a:pos x="csX0" y="csY0"/>
                </a:cxn>
                <a:cxn ang="0">
                  <a:pos x="csX1" y="csY1"/>
                </a:cxn>
                <a:cxn ang="0">
                  <a:pos x="csX2" y="csY2"/>
                </a:cxn>
                <a:cxn ang="0">
                  <a:pos x="csX3" y="csY3"/>
                </a:cxn>
                <a:cxn ang="0">
                  <a:pos x="csX4" y="csY4"/>
                </a:cxn>
              </a:cxnLst>
              <a:rect l="l" t="t" r="r" b="b"/>
              <a:pathLst>
                <a:path w="27690" h="27691">
                  <a:moveTo>
                    <a:pt x="27691" y="13846"/>
                  </a:moveTo>
                  <a:cubicBezTo>
                    <a:pt x="27691" y="21481"/>
                    <a:pt x="21481" y="27691"/>
                    <a:pt x="13845" y="27691"/>
                  </a:cubicBezTo>
                  <a:cubicBezTo>
                    <a:pt x="6210" y="27691"/>
                    <a:pt x="0" y="21481"/>
                    <a:pt x="0" y="13846"/>
                  </a:cubicBezTo>
                  <a:cubicBezTo>
                    <a:pt x="0" y="6210"/>
                    <a:pt x="6210" y="0"/>
                    <a:pt x="13845" y="0"/>
                  </a:cubicBezTo>
                  <a:cubicBezTo>
                    <a:pt x="21481" y="0"/>
                    <a:pt x="27691" y="6210"/>
                    <a:pt x="27691" y="13846"/>
                  </a:cubicBezTo>
                  <a:close/>
                </a:path>
              </a:pathLst>
            </a:custGeom>
            <a:grpFill/>
            <a:ln w="3393" cap="flat">
              <a:noFill/>
              <a:prstDash val="solid"/>
              <a:miter/>
            </a:ln>
          </p:spPr>
          <p:txBody>
            <a:bodyPr/>
            <a:lstStyle/>
            <a:p>
              <a:endParaRPr lang="en-IN"/>
            </a:p>
          </p:txBody>
        </p:sp>
        <p:sp>
          <p:nvSpPr>
            <p:cNvPr id="137" name="Freeform: Shape 136">
              <a:extLst>
                <a:ext uri="{FF2B5EF4-FFF2-40B4-BE49-F238E27FC236}">
                  <a16:creationId xmlns:a16="http://schemas.microsoft.com/office/drawing/2014/main" id="{22B9923E-6E1B-767F-C6CA-480B4F500E4B}"/>
                </a:ext>
              </a:extLst>
            </p:cNvPr>
            <p:cNvSpPr/>
            <p:nvPr/>
          </p:nvSpPr>
          <p:spPr>
            <a:xfrm>
              <a:off x="3494944" y="2798884"/>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9" y="27691"/>
                    <a:pt x="0" y="21492"/>
                    <a:pt x="0" y="13846"/>
                  </a:cubicBezTo>
                  <a:cubicBezTo>
                    <a:pt x="0" y="6199"/>
                    <a:pt x="6199"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138" name="Freeform: Shape 137">
              <a:extLst>
                <a:ext uri="{FF2B5EF4-FFF2-40B4-BE49-F238E27FC236}">
                  <a16:creationId xmlns:a16="http://schemas.microsoft.com/office/drawing/2014/main" id="{23FD3C90-04F7-FA19-33ED-2991D53E70AC}"/>
                </a:ext>
              </a:extLst>
            </p:cNvPr>
            <p:cNvSpPr/>
            <p:nvPr/>
          </p:nvSpPr>
          <p:spPr>
            <a:xfrm rot="-4038600">
              <a:off x="3631664" y="2784194"/>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grpSp>
      <p:sp>
        <p:nvSpPr>
          <p:cNvPr id="139" name="Freeform: Shape 138">
            <a:extLst>
              <a:ext uri="{FF2B5EF4-FFF2-40B4-BE49-F238E27FC236}">
                <a16:creationId xmlns:a16="http://schemas.microsoft.com/office/drawing/2014/main" id="{6BBD07C8-A348-A746-9CAD-A388B21FBBC5}"/>
              </a:ext>
            </a:extLst>
          </p:cNvPr>
          <p:cNvSpPr/>
          <p:nvPr/>
        </p:nvSpPr>
        <p:spPr>
          <a:xfrm>
            <a:off x="3637573" y="2133216"/>
            <a:ext cx="1344780" cy="1773041"/>
          </a:xfrm>
          <a:custGeom>
            <a:avLst/>
            <a:gdLst>
              <a:gd name="csX0" fmla="*/ 7805 w 1344780"/>
              <a:gd name="csY0" fmla="*/ 1773042 h 1773041"/>
              <a:gd name="csX1" fmla="*/ 0 w 1344780"/>
              <a:gd name="csY1" fmla="*/ 1765237 h 1773041"/>
              <a:gd name="csX2" fmla="*/ 7805 w 1344780"/>
              <a:gd name="csY2" fmla="*/ 1757432 h 1773041"/>
              <a:gd name="csX3" fmla="*/ 865956 w 1344780"/>
              <a:gd name="csY3" fmla="*/ 1035700 h 1773041"/>
              <a:gd name="csX4" fmla="*/ 939697 w 1344780"/>
              <a:gd name="csY4" fmla="*/ 973361 h 1773041"/>
              <a:gd name="csX5" fmla="*/ 1026062 w 1344780"/>
              <a:gd name="csY5" fmla="*/ 973361 h 1773041"/>
              <a:gd name="csX6" fmla="*/ 1033867 w 1344780"/>
              <a:gd name="csY6" fmla="*/ 981166 h 1773041"/>
              <a:gd name="csX7" fmla="*/ 1033867 w 1344780"/>
              <a:gd name="csY7" fmla="*/ 1116669 h 1773041"/>
              <a:gd name="csX8" fmla="*/ 1094068 w 1344780"/>
              <a:gd name="csY8" fmla="*/ 1116669 h 1773041"/>
              <a:gd name="csX9" fmla="*/ 1325913 w 1344780"/>
              <a:gd name="csY9" fmla="*/ 886521 h 1773041"/>
              <a:gd name="csX10" fmla="*/ 1094068 w 1344780"/>
              <a:gd name="csY10" fmla="*/ 656373 h 1773041"/>
              <a:gd name="csX11" fmla="*/ 1033867 w 1344780"/>
              <a:gd name="csY11" fmla="*/ 656373 h 1773041"/>
              <a:gd name="csX12" fmla="*/ 1033867 w 1344780"/>
              <a:gd name="csY12" fmla="*/ 791876 h 1773041"/>
              <a:gd name="csX13" fmla="*/ 1026062 w 1344780"/>
              <a:gd name="csY13" fmla="*/ 799681 h 1773041"/>
              <a:gd name="csX14" fmla="*/ 939697 w 1344780"/>
              <a:gd name="csY14" fmla="*/ 799681 h 1773041"/>
              <a:gd name="csX15" fmla="*/ 865956 w 1344780"/>
              <a:gd name="csY15" fmla="*/ 737342 h 1773041"/>
              <a:gd name="csX16" fmla="*/ 7805 w 1344780"/>
              <a:gd name="csY16" fmla="*/ 15610 h 1773041"/>
              <a:gd name="csX17" fmla="*/ 0 w 1344780"/>
              <a:gd name="csY17" fmla="*/ 7805 h 1773041"/>
              <a:gd name="csX18" fmla="*/ 7805 w 1344780"/>
              <a:gd name="csY18" fmla="*/ 0 h 1773041"/>
              <a:gd name="csX19" fmla="*/ 581783 w 1344780"/>
              <a:gd name="csY19" fmla="*/ 210873 h 1773041"/>
              <a:gd name="csX20" fmla="*/ 881363 w 1344780"/>
              <a:gd name="csY20" fmla="*/ 734695 h 1773041"/>
              <a:gd name="csX21" fmla="*/ 939697 w 1344780"/>
              <a:gd name="csY21" fmla="*/ 784071 h 1773041"/>
              <a:gd name="csX22" fmla="*/ 1018223 w 1344780"/>
              <a:gd name="csY22" fmla="*/ 784071 h 1773041"/>
              <a:gd name="csX23" fmla="*/ 1018223 w 1344780"/>
              <a:gd name="csY23" fmla="*/ 648568 h 1773041"/>
              <a:gd name="csX24" fmla="*/ 1026028 w 1344780"/>
              <a:gd name="csY24" fmla="*/ 640763 h 1773041"/>
              <a:gd name="csX25" fmla="*/ 1097258 w 1344780"/>
              <a:gd name="csY25" fmla="*/ 640763 h 1773041"/>
              <a:gd name="csX26" fmla="*/ 1102755 w 1344780"/>
              <a:gd name="csY26" fmla="*/ 643037 h 1773041"/>
              <a:gd name="csX27" fmla="*/ 1342473 w 1344780"/>
              <a:gd name="csY27" fmla="*/ 880990 h 1773041"/>
              <a:gd name="csX28" fmla="*/ 1344781 w 1344780"/>
              <a:gd name="csY28" fmla="*/ 886521 h 1773041"/>
              <a:gd name="csX29" fmla="*/ 1342473 w 1344780"/>
              <a:gd name="csY29" fmla="*/ 892052 h 1773041"/>
              <a:gd name="csX30" fmla="*/ 1102755 w 1344780"/>
              <a:gd name="csY30" fmla="*/ 1130005 h 1773041"/>
              <a:gd name="csX31" fmla="*/ 1097258 w 1344780"/>
              <a:gd name="csY31" fmla="*/ 1132279 h 1773041"/>
              <a:gd name="csX32" fmla="*/ 1026028 w 1344780"/>
              <a:gd name="csY32" fmla="*/ 1132279 h 1773041"/>
              <a:gd name="csX33" fmla="*/ 1018223 w 1344780"/>
              <a:gd name="csY33" fmla="*/ 1124474 h 1773041"/>
              <a:gd name="csX34" fmla="*/ 1018223 w 1344780"/>
              <a:gd name="csY34" fmla="*/ 988971 h 1773041"/>
              <a:gd name="csX35" fmla="*/ 939697 w 1344780"/>
              <a:gd name="csY35" fmla="*/ 988971 h 1773041"/>
              <a:gd name="csX36" fmla="*/ 881363 w 1344780"/>
              <a:gd name="csY36" fmla="*/ 1038347 h 1773041"/>
              <a:gd name="csX37" fmla="*/ 581783 w 1344780"/>
              <a:gd name="csY37" fmla="*/ 1562169 h 1773041"/>
              <a:gd name="csX38" fmla="*/ 7805 w 1344780"/>
              <a:gd name="csY38" fmla="*/ 1773042 h 17730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Lst>
            <a:rect l="l" t="t" r="r" b="b"/>
            <a:pathLst>
              <a:path w="1344780" h="1773041">
                <a:moveTo>
                  <a:pt x="7805" y="1773042"/>
                </a:moveTo>
                <a:cubicBezTo>
                  <a:pt x="3495" y="1773042"/>
                  <a:pt x="0" y="1769547"/>
                  <a:pt x="0" y="1765237"/>
                </a:cubicBezTo>
                <a:cubicBezTo>
                  <a:pt x="0" y="1760927"/>
                  <a:pt x="3495" y="1757432"/>
                  <a:pt x="7805" y="1757432"/>
                </a:cubicBezTo>
                <a:cubicBezTo>
                  <a:pt x="432877" y="1757432"/>
                  <a:pt x="793810" y="1453916"/>
                  <a:pt x="865956" y="1035700"/>
                </a:cubicBezTo>
                <a:cubicBezTo>
                  <a:pt x="872200" y="999593"/>
                  <a:pt x="903217" y="973361"/>
                  <a:pt x="939697" y="973361"/>
                </a:cubicBezTo>
                <a:lnTo>
                  <a:pt x="1026062" y="973361"/>
                </a:lnTo>
                <a:cubicBezTo>
                  <a:pt x="1030372" y="973361"/>
                  <a:pt x="1033867" y="976856"/>
                  <a:pt x="1033867" y="981166"/>
                </a:cubicBezTo>
                <a:lnTo>
                  <a:pt x="1033867" y="1116669"/>
                </a:lnTo>
                <a:lnTo>
                  <a:pt x="1094068" y="1116669"/>
                </a:lnTo>
                <a:lnTo>
                  <a:pt x="1325913" y="886521"/>
                </a:lnTo>
                <a:lnTo>
                  <a:pt x="1094068" y="656373"/>
                </a:lnTo>
                <a:lnTo>
                  <a:pt x="1033867" y="656373"/>
                </a:lnTo>
                <a:lnTo>
                  <a:pt x="1033867" y="791876"/>
                </a:lnTo>
                <a:cubicBezTo>
                  <a:pt x="1033867" y="796186"/>
                  <a:pt x="1030372" y="799681"/>
                  <a:pt x="1026062" y="799681"/>
                </a:cubicBezTo>
                <a:lnTo>
                  <a:pt x="939697" y="799681"/>
                </a:lnTo>
                <a:cubicBezTo>
                  <a:pt x="903183" y="799681"/>
                  <a:pt x="872166" y="773449"/>
                  <a:pt x="865956" y="737342"/>
                </a:cubicBezTo>
                <a:cubicBezTo>
                  <a:pt x="793776" y="319126"/>
                  <a:pt x="432877" y="15610"/>
                  <a:pt x="7805" y="15610"/>
                </a:cubicBezTo>
                <a:cubicBezTo>
                  <a:pt x="3495" y="15610"/>
                  <a:pt x="0" y="12115"/>
                  <a:pt x="0" y="7805"/>
                </a:cubicBezTo>
                <a:cubicBezTo>
                  <a:pt x="0" y="3495"/>
                  <a:pt x="3495" y="0"/>
                  <a:pt x="7805" y="0"/>
                </a:cubicBezTo>
                <a:cubicBezTo>
                  <a:pt x="218033" y="0"/>
                  <a:pt x="421881" y="74895"/>
                  <a:pt x="581783" y="210873"/>
                </a:cubicBezTo>
                <a:cubicBezTo>
                  <a:pt x="739887" y="345324"/>
                  <a:pt x="846274" y="531356"/>
                  <a:pt x="881363" y="734695"/>
                </a:cubicBezTo>
                <a:cubicBezTo>
                  <a:pt x="886318" y="763303"/>
                  <a:pt x="910853" y="784071"/>
                  <a:pt x="939697" y="784071"/>
                </a:cubicBezTo>
                <a:lnTo>
                  <a:pt x="1018223" y="784071"/>
                </a:lnTo>
                <a:lnTo>
                  <a:pt x="1018223" y="648568"/>
                </a:lnTo>
                <a:cubicBezTo>
                  <a:pt x="1018223" y="644258"/>
                  <a:pt x="1021718" y="640763"/>
                  <a:pt x="1026028" y="640763"/>
                </a:cubicBezTo>
                <a:lnTo>
                  <a:pt x="1097258" y="640763"/>
                </a:lnTo>
                <a:cubicBezTo>
                  <a:pt x="1099328" y="640763"/>
                  <a:pt x="1101296" y="641577"/>
                  <a:pt x="1102755" y="643037"/>
                </a:cubicBezTo>
                <a:lnTo>
                  <a:pt x="1342473" y="880990"/>
                </a:lnTo>
                <a:cubicBezTo>
                  <a:pt x="1343966" y="882449"/>
                  <a:pt x="1344781" y="884451"/>
                  <a:pt x="1344781" y="886521"/>
                </a:cubicBezTo>
                <a:cubicBezTo>
                  <a:pt x="1344781" y="888591"/>
                  <a:pt x="1343932" y="890593"/>
                  <a:pt x="1342473" y="892052"/>
                </a:cubicBezTo>
                <a:lnTo>
                  <a:pt x="1102755" y="1130005"/>
                </a:lnTo>
                <a:cubicBezTo>
                  <a:pt x="1101296" y="1131465"/>
                  <a:pt x="1099328" y="1132279"/>
                  <a:pt x="1097258" y="1132279"/>
                </a:cubicBezTo>
                <a:lnTo>
                  <a:pt x="1026028" y="1132279"/>
                </a:lnTo>
                <a:cubicBezTo>
                  <a:pt x="1021718" y="1132279"/>
                  <a:pt x="1018223" y="1128784"/>
                  <a:pt x="1018223" y="1124474"/>
                </a:cubicBezTo>
                <a:lnTo>
                  <a:pt x="1018223" y="988971"/>
                </a:lnTo>
                <a:lnTo>
                  <a:pt x="939697" y="988971"/>
                </a:lnTo>
                <a:cubicBezTo>
                  <a:pt x="910819" y="988971"/>
                  <a:pt x="886284" y="1009739"/>
                  <a:pt x="881363" y="1038347"/>
                </a:cubicBezTo>
                <a:cubicBezTo>
                  <a:pt x="846274" y="1241720"/>
                  <a:pt x="739887" y="1427752"/>
                  <a:pt x="581783" y="1562169"/>
                </a:cubicBezTo>
                <a:cubicBezTo>
                  <a:pt x="421881" y="1698147"/>
                  <a:pt x="218033" y="1773042"/>
                  <a:pt x="7805" y="1773042"/>
                </a:cubicBezTo>
                <a:close/>
              </a:path>
            </a:pathLst>
          </a:custGeom>
          <a:solidFill>
            <a:srgbClr val="8DBE28"/>
          </a:solidFill>
          <a:ln w="3393" cap="flat">
            <a:noFill/>
            <a:prstDash val="solid"/>
            <a:miter/>
          </a:ln>
        </p:spPr>
        <p:txBody>
          <a:bodyPr/>
          <a:lstStyle/>
          <a:p>
            <a:endParaRPr lang="en-IN"/>
          </a:p>
        </p:txBody>
      </p:sp>
      <p:sp>
        <p:nvSpPr>
          <p:cNvPr id="141" name="Freeform: Shape 140">
            <a:extLst>
              <a:ext uri="{FF2B5EF4-FFF2-40B4-BE49-F238E27FC236}">
                <a16:creationId xmlns:a16="http://schemas.microsoft.com/office/drawing/2014/main" id="{84FCE8B7-5024-6F37-C488-F4902AC4AB9B}"/>
              </a:ext>
            </a:extLst>
          </p:cNvPr>
          <p:cNvSpPr/>
          <p:nvPr/>
        </p:nvSpPr>
        <p:spPr>
          <a:xfrm>
            <a:off x="2882653" y="2257011"/>
            <a:ext cx="1525451" cy="1525451"/>
          </a:xfrm>
          <a:custGeom>
            <a:avLst/>
            <a:gdLst>
              <a:gd name="csX0" fmla="*/ 762726 w 1525451"/>
              <a:gd name="csY0" fmla="*/ 1525451 h 1525451"/>
              <a:gd name="csX1" fmla="*/ 223395 w 1525451"/>
              <a:gd name="csY1" fmla="*/ 1302057 h 1525451"/>
              <a:gd name="csX2" fmla="*/ 0 w 1525451"/>
              <a:gd name="csY2" fmla="*/ 762726 h 1525451"/>
              <a:gd name="csX3" fmla="*/ 223395 w 1525451"/>
              <a:gd name="csY3" fmla="*/ 223395 h 1525451"/>
              <a:gd name="csX4" fmla="*/ 762726 w 1525451"/>
              <a:gd name="csY4" fmla="*/ 0 h 1525451"/>
              <a:gd name="csX5" fmla="*/ 1302056 w 1525451"/>
              <a:gd name="csY5" fmla="*/ 223395 h 1525451"/>
              <a:gd name="csX6" fmla="*/ 1525452 w 1525451"/>
              <a:gd name="csY6" fmla="*/ 762726 h 1525451"/>
              <a:gd name="csX7" fmla="*/ 1302056 w 1525451"/>
              <a:gd name="csY7" fmla="*/ 1302057 h 1525451"/>
              <a:gd name="csX8" fmla="*/ 762726 w 1525451"/>
              <a:gd name="csY8" fmla="*/ 1525451 h 1525451"/>
              <a:gd name="csX9" fmla="*/ 762726 w 1525451"/>
              <a:gd name="csY9" fmla="*/ 171440 h 1525451"/>
              <a:gd name="csX10" fmla="*/ 171440 w 1525451"/>
              <a:gd name="csY10" fmla="*/ 762726 h 1525451"/>
              <a:gd name="csX11" fmla="*/ 762726 w 1525451"/>
              <a:gd name="csY11" fmla="*/ 1354011 h 1525451"/>
              <a:gd name="csX12" fmla="*/ 1354011 w 1525451"/>
              <a:gd name="csY12" fmla="*/ 762726 h 1525451"/>
              <a:gd name="csX13" fmla="*/ 762726 w 1525451"/>
              <a:gd name="csY13" fmla="*/ 171440 h 15254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525451" h="1525451">
                <a:moveTo>
                  <a:pt x="762726" y="1525451"/>
                </a:moveTo>
                <a:cubicBezTo>
                  <a:pt x="558979" y="1525451"/>
                  <a:pt x="367450" y="1446111"/>
                  <a:pt x="223395" y="1302057"/>
                </a:cubicBezTo>
                <a:cubicBezTo>
                  <a:pt x="79340" y="1158002"/>
                  <a:pt x="0" y="966472"/>
                  <a:pt x="0" y="762726"/>
                </a:cubicBezTo>
                <a:cubicBezTo>
                  <a:pt x="0" y="558979"/>
                  <a:pt x="79340" y="367449"/>
                  <a:pt x="223395" y="223395"/>
                </a:cubicBezTo>
                <a:cubicBezTo>
                  <a:pt x="367450" y="79340"/>
                  <a:pt x="558979" y="0"/>
                  <a:pt x="762726" y="0"/>
                </a:cubicBezTo>
                <a:cubicBezTo>
                  <a:pt x="966472" y="0"/>
                  <a:pt x="1158002" y="79340"/>
                  <a:pt x="1302056" y="223395"/>
                </a:cubicBezTo>
                <a:cubicBezTo>
                  <a:pt x="1446111" y="367449"/>
                  <a:pt x="1525452" y="558979"/>
                  <a:pt x="1525452" y="762726"/>
                </a:cubicBezTo>
                <a:cubicBezTo>
                  <a:pt x="1525452" y="966472"/>
                  <a:pt x="1446111" y="1158002"/>
                  <a:pt x="1302056" y="1302057"/>
                </a:cubicBezTo>
                <a:cubicBezTo>
                  <a:pt x="1158002" y="1446111"/>
                  <a:pt x="966472" y="1525451"/>
                  <a:pt x="762726" y="1525451"/>
                </a:cubicBezTo>
                <a:close/>
                <a:moveTo>
                  <a:pt x="762726" y="171440"/>
                </a:moveTo>
                <a:cubicBezTo>
                  <a:pt x="436677" y="171440"/>
                  <a:pt x="171440" y="436677"/>
                  <a:pt x="171440" y="762726"/>
                </a:cubicBezTo>
                <a:cubicBezTo>
                  <a:pt x="171440" y="1088774"/>
                  <a:pt x="436677" y="1354011"/>
                  <a:pt x="762726" y="1354011"/>
                </a:cubicBezTo>
                <a:cubicBezTo>
                  <a:pt x="1088774" y="1354011"/>
                  <a:pt x="1354011" y="1088774"/>
                  <a:pt x="1354011" y="762726"/>
                </a:cubicBezTo>
                <a:cubicBezTo>
                  <a:pt x="1354011" y="436677"/>
                  <a:pt x="1088774" y="171440"/>
                  <a:pt x="762726" y="171440"/>
                </a:cubicBezTo>
                <a:close/>
              </a:path>
            </a:pathLst>
          </a:custGeom>
          <a:solidFill>
            <a:srgbClr val="8DBE28"/>
          </a:solidFill>
          <a:ln w="3393" cap="flat">
            <a:noFill/>
            <a:prstDash val="solid"/>
            <a:miter/>
          </a:ln>
        </p:spPr>
        <p:txBody>
          <a:bodyPr anchor="ctr"/>
          <a:lstStyle/>
          <a:p>
            <a:pPr algn="ctr"/>
            <a:r>
              <a:rPr lang="en-IN" sz="3600">
                <a:solidFill>
                  <a:srgbClr val="8DBE28"/>
                </a:solidFill>
              </a:rPr>
              <a:t>2</a:t>
            </a:r>
          </a:p>
        </p:txBody>
      </p:sp>
      <p:sp>
        <p:nvSpPr>
          <p:cNvPr id="169" name="Freeform: Shape 168">
            <a:extLst>
              <a:ext uri="{FF2B5EF4-FFF2-40B4-BE49-F238E27FC236}">
                <a16:creationId xmlns:a16="http://schemas.microsoft.com/office/drawing/2014/main" id="{0D373F4C-DD3A-F44F-EDDF-61F0DD182DEC}"/>
              </a:ext>
            </a:extLst>
          </p:cNvPr>
          <p:cNvSpPr/>
          <p:nvPr/>
        </p:nvSpPr>
        <p:spPr>
          <a:xfrm>
            <a:off x="1186236" y="2133216"/>
            <a:ext cx="1344780" cy="1773041"/>
          </a:xfrm>
          <a:custGeom>
            <a:avLst/>
            <a:gdLst>
              <a:gd name="csX0" fmla="*/ 7805 w 1344780"/>
              <a:gd name="csY0" fmla="*/ 1773042 h 1773041"/>
              <a:gd name="csX1" fmla="*/ 0 w 1344780"/>
              <a:gd name="csY1" fmla="*/ 1765237 h 1773041"/>
              <a:gd name="csX2" fmla="*/ 7805 w 1344780"/>
              <a:gd name="csY2" fmla="*/ 1757432 h 1773041"/>
              <a:gd name="csX3" fmla="*/ 865956 w 1344780"/>
              <a:gd name="csY3" fmla="*/ 1035700 h 1773041"/>
              <a:gd name="csX4" fmla="*/ 939697 w 1344780"/>
              <a:gd name="csY4" fmla="*/ 973361 h 1773041"/>
              <a:gd name="csX5" fmla="*/ 1026062 w 1344780"/>
              <a:gd name="csY5" fmla="*/ 973361 h 1773041"/>
              <a:gd name="csX6" fmla="*/ 1033867 w 1344780"/>
              <a:gd name="csY6" fmla="*/ 981166 h 1773041"/>
              <a:gd name="csX7" fmla="*/ 1033867 w 1344780"/>
              <a:gd name="csY7" fmla="*/ 1116669 h 1773041"/>
              <a:gd name="csX8" fmla="*/ 1094068 w 1344780"/>
              <a:gd name="csY8" fmla="*/ 1116669 h 1773041"/>
              <a:gd name="csX9" fmla="*/ 1325913 w 1344780"/>
              <a:gd name="csY9" fmla="*/ 886521 h 1773041"/>
              <a:gd name="csX10" fmla="*/ 1094068 w 1344780"/>
              <a:gd name="csY10" fmla="*/ 656373 h 1773041"/>
              <a:gd name="csX11" fmla="*/ 1033867 w 1344780"/>
              <a:gd name="csY11" fmla="*/ 656373 h 1773041"/>
              <a:gd name="csX12" fmla="*/ 1033867 w 1344780"/>
              <a:gd name="csY12" fmla="*/ 791876 h 1773041"/>
              <a:gd name="csX13" fmla="*/ 1026062 w 1344780"/>
              <a:gd name="csY13" fmla="*/ 799681 h 1773041"/>
              <a:gd name="csX14" fmla="*/ 939697 w 1344780"/>
              <a:gd name="csY14" fmla="*/ 799681 h 1773041"/>
              <a:gd name="csX15" fmla="*/ 865956 w 1344780"/>
              <a:gd name="csY15" fmla="*/ 737342 h 1773041"/>
              <a:gd name="csX16" fmla="*/ 7805 w 1344780"/>
              <a:gd name="csY16" fmla="*/ 15610 h 1773041"/>
              <a:gd name="csX17" fmla="*/ 0 w 1344780"/>
              <a:gd name="csY17" fmla="*/ 7805 h 1773041"/>
              <a:gd name="csX18" fmla="*/ 7805 w 1344780"/>
              <a:gd name="csY18" fmla="*/ 0 h 1773041"/>
              <a:gd name="csX19" fmla="*/ 581784 w 1344780"/>
              <a:gd name="csY19" fmla="*/ 210873 h 1773041"/>
              <a:gd name="csX20" fmla="*/ 881363 w 1344780"/>
              <a:gd name="csY20" fmla="*/ 734695 h 1773041"/>
              <a:gd name="csX21" fmla="*/ 939697 w 1344780"/>
              <a:gd name="csY21" fmla="*/ 784071 h 1773041"/>
              <a:gd name="csX22" fmla="*/ 1018223 w 1344780"/>
              <a:gd name="csY22" fmla="*/ 784071 h 1773041"/>
              <a:gd name="csX23" fmla="*/ 1018223 w 1344780"/>
              <a:gd name="csY23" fmla="*/ 648568 h 1773041"/>
              <a:gd name="csX24" fmla="*/ 1026028 w 1344780"/>
              <a:gd name="csY24" fmla="*/ 640763 h 1773041"/>
              <a:gd name="csX25" fmla="*/ 1097258 w 1344780"/>
              <a:gd name="csY25" fmla="*/ 640763 h 1773041"/>
              <a:gd name="csX26" fmla="*/ 1102755 w 1344780"/>
              <a:gd name="csY26" fmla="*/ 643037 h 1773041"/>
              <a:gd name="csX27" fmla="*/ 1342473 w 1344780"/>
              <a:gd name="csY27" fmla="*/ 880990 h 1773041"/>
              <a:gd name="csX28" fmla="*/ 1344781 w 1344780"/>
              <a:gd name="csY28" fmla="*/ 886521 h 1773041"/>
              <a:gd name="csX29" fmla="*/ 1342473 w 1344780"/>
              <a:gd name="csY29" fmla="*/ 892052 h 1773041"/>
              <a:gd name="csX30" fmla="*/ 1102755 w 1344780"/>
              <a:gd name="csY30" fmla="*/ 1130005 h 1773041"/>
              <a:gd name="csX31" fmla="*/ 1097258 w 1344780"/>
              <a:gd name="csY31" fmla="*/ 1132279 h 1773041"/>
              <a:gd name="csX32" fmla="*/ 1026028 w 1344780"/>
              <a:gd name="csY32" fmla="*/ 1132279 h 1773041"/>
              <a:gd name="csX33" fmla="*/ 1018223 w 1344780"/>
              <a:gd name="csY33" fmla="*/ 1124474 h 1773041"/>
              <a:gd name="csX34" fmla="*/ 1018223 w 1344780"/>
              <a:gd name="csY34" fmla="*/ 988971 h 1773041"/>
              <a:gd name="csX35" fmla="*/ 939697 w 1344780"/>
              <a:gd name="csY35" fmla="*/ 988971 h 1773041"/>
              <a:gd name="csX36" fmla="*/ 881363 w 1344780"/>
              <a:gd name="csY36" fmla="*/ 1038347 h 1773041"/>
              <a:gd name="csX37" fmla="*/ 581784 w 1344780"/>
              <a:gd name="csY37" fmla="*/ 1562169 h 1773041"/>
              <a:gd name="csX38" fmla="*/ 7805 w 1344780"/>
              <a:gd name="csY38" fmla="*/ 1773042 h 17730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Lst>
            <a:rect l="l" t="t" r="r" b="b"/>
            <a:pathLst>
              <a:path w="1344780" h="1773041">
                <a:moveTo>
                  <a:pt x="7805" y="1773042"/>
                </a:moveTo>
                <a:cubicBezTo>
                  <a:pt x="3495" y="1773042"/>
                  <a:pt x="0" y="1769547"/>
                  <a:pt x="0" y="1765237"/>
                </a:cubicBezTo>
                <a:cubicBezTo>
                  <a:pt x="0" y="1760927"/>
                  <a:pt x="3495" y="1757432"/>
                  <a:pt x="7805" y="1757432"/>
                </a:cubicBezTo>
                <a:cubicBezTo>
                  <a:pt x="432876" y="1757432"/>
                  <a:pt x="793810" y="1453916"/>
                  <a:pt x="865956" y="1035700"/>
                </a:cubicBezTo>
                <a:cubicBezTo>
                  <a:pt x="872200" y="999593"/>
                  <a:pt x="903217" y="973361"/>
                  <a:pt x="939697" y="973361"/>
                </a:cubicBezTo>
                <a:lnTo>
                  <a:pt x="1026062" y="973361"/>
                </a:lnTo>
                <a:cubicBezTo>
                  <a:pt x="1030372" y="973361"/>
                  <a:pt x="1033867" y="976856"/>
                  <a:pt x="1033867" y="981166"/>
                </a:cubicBezTo>
                <a:lnTo>
                  <a:pt x="1033867" y="1116669"/>
                </a:lnTo>
                <a:lnTo>
                  <a:pt x="1094068" y="1116669"/>
                </a:lnTo>
                <a:lnTo>
                  <a:pt x="1325913" y="886521"/>
                </a:lnTo>
                <a:lnTo>
                  <a:pt x="1094068" y="656373"/>
                </a:lnTo>
                <a:lnTo>
                  <a:pt x="1033867" y="656373"/>
                </a:lnTo>
                <a:lnTo>
                  <a:pt x="1033867" y="791876"/>
                </a:lnTo>
                <a:cubicBezTo>
                  <a:pt x="1033867" y="796186"/>
                  <a:pt x="1030372" y="799681"/>
                  <a:pt x="1026062" y="799681"/>
                </a:cubicBezTo>
                <a:lnTo>
                  <a:pt x="939697" y="799681"/>
                </a:lnTo>
                <a:cubicBezTo>
                  <a:pt x="903183" y="799681"/>
                  <a:pt x="872166" y="773449"/>
                  <a:pt x="865956" y="737342"/>
                </a:cubicBezTo>
                <a:cubicBezTo>
                  <a:pt x="793776" y="319160"/>
                  <a:pt x="432876" y="15610"/>
                  <a:pt x="7805" y="15610"/>
                </a:cubicBezTo>
                <a:cubicBezTo>
                  <a:pt x="3495" y="15610"/>
                  <a:pt x="0" y="12115"/>
                  <a:pt x="0" y="7805"/>
                </a:cubicBezTo>
                <a:cubicBezTo>
                  <a:pt x="0" y="3495"/>
                  <a:pt x="3495" y="0"/>
                  <a:pt x="7805" y="0"/>
                </a:cubicBezTo>
                <a:cubicBezTo>
                  <a:pt x="218033" y="0"/>
                  <a:pt x="421881" y="74895"/>
                  <a:pt x="581784" y="210873"/>
                </a:cubicBezTo>
                <a:cubicBezTo>
                  <a:pt x="739887" y="345324"/>
                  <a:pt x="846274" y="531356"/>
                  <a:pt x="881363" y="734695"/>
                </a:cubicBezTo>
                <a:cubicBezTo>
                  <a:pt x="886317" y="763303"/>
                  <a:pt x="910852" y="784071"/>
                  <a:pt x="939697" y="784071"/>
                </a:cubicBezTo>
                <a:lnTo>
                  <a:pt x="1018223" y="784071"/>
                </a:lnTo>
                <a:lnTo>
                  <a:pt x="1018223" y="648568"/>
                </a:lnTo>
                <a:cubicBezTo>
                  <a:pt x="1018223" y="644258"/>
                  <a:pt x="1021718" y="640763"/>
                  <a:pt x="1026028" y="640763"/>
                </a:cubicBezTo>
                <a:lnTo>
                  <a:pt x="1097258" y="640763"/>
                </a:lnTo>
                <a:cubicBezTo>
                  <a:pt x="1099328" y="640763"/>
                  <a:pt x="1101296" y="641577"/>
                  <a:pt x="1102755" y="643037"/>
                </a:cubicBezTo>
                <a:lnTo>
                  <a:pt x="1342473" y="880990"/>
                </a:lnTo>
                <a:cubicBezTo>
                  <a:pt x="1343966" y="882449"/>
                  <a:pt x="1344781" y="884451"/>
                  <a:pt x="1344781" y="886521"/>
                </a:cubicBezTo>
                <a:cubicBezTo>
                  <a:pt x="1344781" y="888591"/>
                  <a:pt x="1343932" y="890593"/>
                  <a:pt x="1342473" y="892052"/>
                </a:cubicBezTo>
                <a:lnTo>
                  <a:pt x="1102755" y="1130005"/>
                </a:lnTo>
                <a:cubicBezTo>
                  <a:pt x="1101296" y="1131465"/>
                  <a:pt x="1099328" y="1132279"/>
                  <a:pt x="1097258" y="1132279"/>
                </a:cubicBezTo>
                <a:lnTo>
                  <a:pt x="1026028" y="1132279"/>
                </a:lnTo>
                <a:cubicBezTo>
                  <a:pt x="1021718" y="1132279"/>
                  <a:pt x="1018223" y="1128784"/>
                  <a:pt x="1018223" y="1124474"/>
                </a:cubicBezTo>
                <a:lnTo>
                  <a:pt x="1018223" y="988971"/>
                </a:lnTo>
                <a:lnTo>
                  <a:pt x="939697" y="988971"/>
                </a:lnTo>
                <a:cubicBezTo>
                  <a:pt x="910818" y="988971"/>
                  <a:pt x="886283" y="1009739"/>
                  <a:pt x="881363" y="1038347"/>
                </a:cubicBezTo>
                <a:cubicBezTo>
                  <a:pt x="846274" y="1241720"/>
                  <a:pt x="739887" y="1427752"/>
                  <a:pt x="581784" y="1562169"/>
                </a:cubicBezTo>
                <a:cubicBezTo>
                  <a:pt x="421881" y="1698147"/>
                  <a:pt x="218033" y="1773042"/>
                  <a:pt x="7805" y="1773042"/>
                </a:cubicBezTo>
                <a:close/>
              </a:path>
            </a:pathLst>
          </a:custGeom>
          <a:solidFill>
            <a:srgbClr val="0F440D"/>
          </a:solidFill>
          <a:ln w="3393" cap="flat">
            <a:noFill/>
            <a:prstDash val="solid"/>
            <a:miter/>
          </a:ln>
        </p:spPr>
        <p:txBody>
          <a:bodyPr/>
          <a:lstStyle/>
          <a:p>
            <a:endParaRPr lang="en-IN"/>
          </a:p>
        </p:txBody>
      </p:sp>
      <p:grpSp>
        <p:nvGrpSpPr>
          <p:cNvPr id="170" name="Graphic 10">
            <a:extLst>
              <a:ext uri="{FF2B5EF4-FFF2-40B4-BE49-F238E27FC236}">
                <a16:creationId xmlns:a16="http://schemas.microsoft.com/office/drawing/2014/main" id="{C1EE9202-4A4E-7E06-77BD-6C52B86325BC}"/>
              </a:ext>
            </a:extLst>
          </p:cNvPr>
          <p:cNvGrpSpPr/>
          <p:nvPr/>
        </p:nvGrpSpPr>
        <p:grpSpPr>
          <a:xfrm>
            <a:off x="301752" y="2122920"/>
            <a:ext cx="910445" cy="1789242"/>
            <a:chOff x="301752" y="2779901"/>
            <a:chExt cx="910445" cy="1789242"/>
          </a:xfrm>
          <a:solidFill>
            <a:srgbClr val="0F440D"/>
          </a:solidFill>
        </p:grpSpPr>
        <p:sp>
          <p:nvSpPr>
            <p:cNvPr id="171" name="Freeform: Shape 170">
              <a:extLst>
                <a:ext uri="{FF2B5EF4-FFF2-40B4-BE49-F238E27FC236}">
                  <a16:creationId xmlns:a16="http://schemas.microsoft.com/office/drawing/2014/main" id="{CE2ECFB5-940A-ABD6-9005-1CD587E520F6}"/>
                </a:ext>
              </a:extLst>
            </p:cNvPr>
            <p:cNvSpPr/>
            <p:nvPr/>
          </p:nvSpPr>
          <p:spPr>
            <a:xfrm>
              <a:off x="1174698" y="4541452"/>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6" y="27691"/>
                  </a:cubicBezTo>
                  <a:cubicBezTo>
                    <a:pt x="6199" y="27691"/>
                    <a:pt x="0" y="21492"/>
                    <a:pt x="0" y="13845"/>
                  </a:cubicBezTo>
                  <a:cubicBezTo>
                    <a:pt x="0" y="6199"/>
                    <a:pt x="6199" y="0"/>
                    <a:pt x="13846" y="0"/>
                  </a:cubicBezTo>
                  <a:cubicBezTo>
                    <a:pt x="21492" y="0"/>
                    <a:pt x="27691" y="6199"/>
                    <a:pt x="27691" y="13845"/>
                  </a:cubicBezTo>
                  <a:close/>
                </a:path>
              </a:pathLst>
            </a:custGeom>
            <a:grpFill/>
            <a:ln w="3393" cap="flat">
              <a:noFill/>
              <a:prstDash val="solid"/>
              <a:miter/>
            </a:ln>
          </p:spPr>
          <p:txBody>
            <a:bodyPr/>
            <a:lstStyle/>
            <a:p>
              <a:endParaRPr lang="en-IN"/>
            </a:p>
          </p:txBody>
        </p:sp>
        <p:sp>
          <p:nvSpPr>
            <p:cNvPr id="172" name="Freeform: Shape 171">
              <a:extLst>
                <a:ext uri="{FF2B5EF4-FFF2-40B4-BE49-F238E27FC236}">
                  <a16:creationId xmlns:a16="http://schemas.microsoft.com/office/drawing/2014/main" id="{22A3DBE1-A60E-17C5-C575-E6E7B6B2BF60}"/>
                </a:ext>
              </a:extLst>
            </p:cNvPr>
            <p:cNvSpPr/>
            <p:nvPr/>
          </p:nvSpPr>
          <p:spPr>
            <a:xfrm>
              <a:off x="1038143" y="452608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73" name="Freeform: Shape 172">
              <a:extLst>
                <a:ext uri="{FF2B5EF4-FFF2-40B4-BE49-F238E27FC236}">
                  <a16:creationId xmlns:a16="http://schemas.microsoft.com/office/drawing/2014/main" id="{8AAFF93D-A205-DBC2-9053-8D1FD0E8F7D1}"/>
                </a:ext>
              </a:extLst>
            </p:cNvPr>
            <p:cNvSpPr/>
            <p:nvPr/>
          </p:nvSpPr>
          <p:spPr>
            <a:xfrm>
              <a:off x="905152" y="4493502"/>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74" name="Freeform: Shape 173">
              <a:extLst>
                <a:ext uri="{FF2B5EF4-FFF2-40B4-BE49-F238E27FC236}">
                  <a16:creationId xmlns:a16="http://schemas.microsoft.com/office/drawing/2014/main" id="{25D847D1-2F67-7134-17DC-5D454AD5F7FB}"/>
                </a:ext>
              </a:extLst>
            </p:cNvPr>
            <p:cNvSpPr/>
            <p:nvPr/>
          </p:nvSpPr>
          <p:spPr>
            <a:xfrm>
              <a:off x="778472" y="444131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75" name="Freeform: Shape 174">
              <a:extLst>
                <a:ext uri="{FF2B5EF4-FFF2-40B4-BE49-F238E27FC236}">
                  <a16:creationId xmlns:a16="http://schemas.microsoft.com/office/drawing/2014/main" id="{44897273-F86C-39E5-4421-5A07FDC78BB0}"/>
                </a:ext>
              </a:extLst>
            </p:cNvPr>
            <p:cNvSpPr/>
            <p:nvPr/>
          </p:nvSpPr>
          <p:spPr>
            <a:xfrm>
              <a:off x="660853" y="4370318"/>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81"/>
                    <a:pt x="21481" y="27691"/>
                    <a:pt x="13846" y="27691"/>
                  </a:cubicBezTo>
                  <a:cubicBezTo>
                    <a:pt x="6210" y="27691"/>
                    <a:pt x="0" y="21481"/>
                    <a:pt x="0" y="13845"/>
                  </a:cubicBezTo>
                  <a:cubicBezTo>
                    <a:pt x="0" y="6210"/>
                    <a:pt x="6210" y="0"/>
                    <a:pt x="13846" y="0"/>
                  </a:cubicBezTo>
                  <a:cubicBezTo>
                    <a:pt x="21481" y="0"/>
                    <a:pt x="27691" y="6210"/>
                    <a:pt x="27691" y="13845"/>
                  </a:cubicBezTo>
                  <a:close/>
                </a:path>
              </a:pathLst>
            </a:custGeom>
            <a:grpFill/>
            <a:ln w="3393" cap="flat">
              <a:noFill/>
              <a:prstDash val="solid"/>
              <a:miter/>
            </a:ln>
          </p:spPr>
          <p:txBody>
            <a:bodyPr/>
            <a:lstStyle/>
            <a:p>
              <a:endParaRPr lang="en-IN"/>
            </a:p>
          </p:txBody>
        </p:sp>
        <p:sp>
          <p:nvSpPr>
            <p:cNvPr id="176" name="Freeform: Shape 175">
              <a:extLst>
                <a:ext uri="{FF2B5EF4-FFF2-40B4-BE49-F238E27FC236}">
                  <a16:creationId xmlns:a16="http://schemas.microsoft.com/office/drawing/2014/main" id="{D04CB332-2CD9-7AB1-683B-67FDA85FD285}"/>
                </a:ext>
              </a:extLst>
            </p:cNvPr>
            <p:cNvSpPr/>
            <p:nvPr/>
          </p:nvSpPr>
          <p:spPr>
            <a:xfrm>
              <a:off x="556706" y="428045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77" name="Freeform: Shape 176">
              <a:extLst>
                <a:ext uri="{FF2B5EF4-FFF2-40B4-BE49-F238E27FC236}">
                  <a16:creationId xmlns:a16="http://schemas.microsoft.com/office/drawing/2014/main" id="{42357AD3-83BD-E7C2-7539-B3BF8A29ABE1}"/>
                </a:ext>
              </a:extLst>
            </p:cNvPr>
            <p:cNvSpPr/>
            <p:nvPr/>
          </p:nvSpPr>
          <p:spPr>
            <a:xfrm>
              <a:off x="469221" y="4174546"/>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6" y="27691"/>
                  </a:cubicBezTo>
                  <a:cubicBezTo>
                    <a:pt x="6199" y="27691"/>
                    <a:pt x="0" y="21492"/>
                    <a:pt x="0" y="13845"/>
                  </a:cubicBezTo>
                  <a:cubicBezTo>
                    <a:pt x="0" y="6199"/>
                    <a:pt x="6199" y="0"/>
                    <a:pt x="13846" y="0"/>
                  </a:cubicBezTo>
                  <a:cubicBezTo>
                    <a:pt x="21492" y="0"/>
                    <a:pt x="27691" y="6199"/>
                    <a:pt x="27691" y="13845"/>
                  </a:cubicBezTo>
                  <a:close/>
                </a:path>
              </a:pathLst>
            </a:custGeom>
            <a:grpFill/>
            <a:ln w="3393" cap="flat">
              <a:noFill/>
              <a:prstDash val="solid"/>
              <a:miter/>
            </a:ln>
          </p:spPr>
          <p:txBody>
            <a:bodyPr/>
            <a:lstStyle/>
            <a:p>
              <a:endParaRPr lang="en-IN"/>
            </a:p>
          </p:txBody>
        </p:sp>
        <p:sp>
          <p:nvSpPr>
            <p:cNvPr id="178" name="Freeform: Shape 177">
              <a:extLst>
                <a:ext uri="{FF2B5EF4-FFF2-40B4-BE49-F238E27FC236}">
                  <a16:creationId xmlns:a16="http://schemas.microsoft.com/office/drawing/2014/main" id="{2751D10D-01F9-CCD4-F990-E73507BC8803}"/>
                </a:ext>
              </a:extLst>
            </p:cNvPr>
            <p:cNvSpPr/>
            <p:nvPr/>
          </p:nvSpPr>
          <p:spPr>
            <a:xfrm>
              <a:off x="398840" y="405692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79" name="Freeform: Shape 178">
              <a:extLst>
                <a:ext uri="{FF2B5EF4-FFF2-40B4-BE49-F238E27FC236}">
                  <a16:creationId xmlns:a16="http://schemas.microsoft.com/office/drawing/2014/main" id="{98321746-FEA6-3E5E-77F9-06115F6F7C62}"/>
                </a:ext>
              </a:extLst>
            </p:cNvPr>
            <p:cNvSpPr/>
            <p:nvPr/>
          </p:nvSpPr>
          <p:spPr>
            <a:xfrm>
              <a:off x="347021" y="3930179"/>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grpFill/>
            <a:ln w="3393" cap="flat">
              <a:noFill/>
              <a:prstDash val="solid"/>
              <a:miter/>
            </a:ln>
          </p:spPr>
          <p:txBody>
            <a:bodyPr/>
            <a:lstStyle/>
            <a:p>
              <a:endParaRPr lang="en-IN"/>
            </a:p>
          </p:txBody>
        </p:sp>
        <p:sp>
          <p:nvSpPr>
            <p:cNvPr id="180" name="Freeform: Shape 179">
              <a:extLst>
                <a:ext uri="{FF2B5EF4-FFF2-40B4-BE49-F238E27FC236}">
                  <a16:creationId xmlns:a16="http://schemas.microsoft.com/office/drawing/2014/main" id="{778D5BAF-24D1-CC9A-6864-631C1E1E1D69}"/>
                </a:ext>
              </a:extLst>
            </p:cNvPr>
            <p:cNvSpPr/>
            <p:nvPr/>
          </p:nvSpPr>
          <p:spPr>
            <a:xfrm>
              <a:off x="314647" y="3797018"/>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6" y="27691"/>
                  </a:cubicBezTo>
                  <a:cubicBezTo>
                    <a:pt x="6199" y="27691"/>
                    <a:pt x="0" y="21492"/>
                    <a:pt x="0" y="13845"/>
                  </a:cubicBezTo>
                  <a:cubicBezTo>
                    <a:pt x="0" y="6199"/>
                    <a:pt x="6199" y="0"/>
                    <a:pt x="13846" y="0"/>
                  </a:cubicBezTo>
                  <a:cubicBezTo>
                    <a:pt x="21492" y="0"/>
                    <a:pt x="27691" y="6199"/>
                    <a:pt x="27691" y="13845"/>
                  </a:cubicBezTo>
                  <a:close/>
                </a:path>
              </a:pathLst>
            </a:custGeom>
            <a:grpFill/>
            <a:ln w="3393" cap="flat">
              <a:noFill/>
              <a:prstDash val="solid"/>
              <a:miter/>
            </a:ln>
          </p:spPr>
          <p:txBody>
            <a:bodyPr/>
            <a:lstStyle/>
            <a:p>
              <a:endParaRPr lang="en-IN"/>
            </a:p>
          </p:txBody>
        </p:sp>
        <p:sp>
          <p:nvSpPr>
            <p:cNvPr id="181" name="Freeform: Shape 180">
              <a:extLst>
                <a:ext uri="{FF2B5EF4-FFF2-40B4-BE49-F238E27FC236}">
                  <a16:creationId xmlns:a16="http://schemas.microsoft.com/office/drawing/2014/main" id="{788D477A-6A1E-3ACD-C1A0-0A7E83CA3689}"/>
                </a:ext>
              </a:extLst>
            </p:cNvPr>
            <p:cNvSpPr/>
            <p:nvPr/>
          </p:nvSpPr>
          <p:spPr>
            <a:xfrm>
              <a:off x="301752" y="3660124"/>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81"/>
                    <a:pt x="21481" y="27691"/>
                    <a:pt x="13846" y="27691"/>
                  </a:cubicBezTo>
                  <a:cubicBezTo>
                    <a:pt x="6210" y="27691"/>
                    <a:pt x="0" y="21481"/>
                    <a:pt x="0" y="13845"/>
                  </a:cubicBezTo>
                  <a:cubicBezTo>
                    <a:pt x="0" y="6210"/>
                    <a:pt x="6210" y="0"/>
                    <a:pt x="13846" y="0"/>
                  </a:cubicBezTo>
                  <a:cubicBezTo>
                    <a:pt x="21481" y="0"/>
                    <a:pt x="27691" y="6210"/>
                    <a:pt x="27691" y="13845"/>
                  </a:cubicBezTo>
                  <a:close/>
                </a:path>
              </a:pathLst>
            </a:custGeom>
            <a:grpFill/>
            <a:ln w="3393" cap="flat">
              <a:noFill/>
              <a:prstDash val="solid"/>
              <a:miter/>
            </a:ln>
          </p:spPr>
          <p:txBody>
            <a:bodyPr/>
            <a:lstStyle/>
            <a:p>
              <a:endParaRPr lang="en-IN"/>
            </a:p>
          </p:txBody>
        </p:sp>
        <p:sp>
          <p:nvSpPr>
            <p:cNvPr id="182" name="Freeform: Shape 181">
              <a:extLst>
                <a:ext uri="{FF2B5EF4-FFF2-40B4-BE49-F238E27FC236}">
                  <a16:creationId xmlns:a16="http://schemas.microsoft.com/office/drawing/2014/main" id="{F3D464A7-4680-320A-D0E9-3D577BF60A4B}"/>
                </a:ext>
              </a:extLst>
            </p:cNvPr>
            <p:cNvSpPr/>
            <p:nvPr/>
          </p:nvSpPr>
          <p:spPr>
            <a:xfrm>
              <a:off x="315190" y="3523229"/>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83" name="Freeform: Shape 182">
              <a:extLst>
                <a:ext uri="{FF2B5EF4-FFF2-40B4-BE49-F238E27FC236}">
                  <a16:creationId xmlns:a16="http://schemas.microsoft.com/office/drawing/2014/main" id="{DB8D591A-0D2B-F2A0-96CC-66A6F84F86A0}"/>
                </a:ext>
              </a:extLst>
            </p:cNvPr>
            <p:cNvSpPr/>
            <p:nvPr/>
          </p:nvSpPr>
          <p:spPr>
            <a:xfrm>
              <a:off x="348616" y="3390272"/>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84" name="Freeform: Shape 183">
              <a:extLst>
                <a:ext uri="{FF2B5EF4-FFF2-40B4-BE49-F238E27FC236}">
                  <a16:creationId xmlns:a16="http://schemas.microsoft.com/office/drawing/2014/main" id="{92462C3A-733E-F9B7-5CCC-ED99DB9CF21F}"/>
                </a:ext>
              </a:extLst>
            </p:cNvPr>
            <p:cNvSpPr/>
            <p:nvPr/>
          </p:nvSpPr>
          <p:spPr>
            <a:xfrm>
              <a:off x="401419" y="326389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85" name="Freeform: Shape 184">
              <a:extLst>
                <a:ext uri="{FF2B5EF4-FFF2-40B4-BE49-F238E27FC236}">
                  <a16:creationId xmlns:a16="http://schemas.microsoft.com/office/drawing/2014/main" id="{CF3968A1-B91A-74AC-9451-7D61661C1EB0}"/>
                </a:ext>
              </a:extLst>
            </p:cNvPr>
            <p:cNvSpPr/>
            <p:nvPr/>
          </p:nvSpPr>
          <p:spPr>
            <a:xfrm>
              <a:off x="472649" y="3146855"/>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86" name="Freeform: Shape 185">
              <a:extLst>
                <a:ext uri="{FF2B5EF4-FFF2-40B4-BE49-F238E27FC236}">
                  <a16:creationId xmlns:a16="http://schemas.microsoft.com/office/drawing/2014/main" id="{C5FC4DFB-B056-DE65-08C3-A27B8F4F0EAB}"/>
                </a:ext>
              </a:extLst>
            </p:cNvPr>
            <p:cNvSpPr/>
            <p:nvPr/>
          </p:nvSpPr>
          <p:spPr>
            <a:xfrm>
              <a:off x="560880" y="304169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87" name="Freeform: Shape 186">
              <a:extLst>
                <a:ext uri="{FF2B5EF4-FFF2-40B4-BE49-F238E27FC236}">
                  <a16:creationId xmlns:a16="http://schemas.microsoft.com/office/drawing/2014/main" id="{286586EF-FFAC-E320-7D57-1C03BA9EFC60}"/>
                </a:ext>
              </a:extLst>
            </p:cNvPr>
            <p:cNvSpPr/>
            <p:nvPr/>
          </p:nvSpPr>
          <p:spPr>
            <a:xfrm rot="-4851601">
              <a:off x="665039" y="295181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88" name="Freeform: Shape 187">
              <a:extLst>
                <a:ext uri="{FF2B5EF4-FFF2-40B4-BE49-F238E27FC236}">
                  <a16:creationId xmlns:a16="http://schemas.microsoft.com/office/drawing/2014/main" id="{17CA0230-2A7B-3303-2324-34F1B0FDFBD0}"/>
                </a:ext>
              </a:extLst>
            </p:cNvPr>
            <p:cNvSpPr/>
            <p:nvPr/>
          </p:nvSpPr>
          <p:spPr>
            <a:xfrm>
              <a:off x="783223" y="2881652"/>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9" y="27691"/>
                    <a:pt x="0" y="21492"/>
                    <a:pt x="0" y="13846"/>
                  </a:cubicBezTo>
                  <a:cubicBezTo>
                    <a:pt x="0" y="6199"/>
                    <a:pt x="6199"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189" name="Freeform: Shape 188">
              <a:extLst>
                <a:ext uri="{FF2B5EF4-FFF2-40B4-BE49-F238E27FC236}">
                  <a16:creationId xmlns:a16="http://schemas.microsoft.com/office/drawing/2014/main" id="{9BF3B683-4D80-8F58-9263-64165E69A392}"/>
                </a:ext>
              </a:extLst>
            </p:cNvPr>
            <p:cNvSpPr/>
            <p:nvPr/>
          </p:nvSpPr>
          <p:spPr>
            <a:xfrm>
              <a:off x="910378" y="2830410"/>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81"/>
                    <a:pt x="21481" y="27691"/>
                    <a:pt x="13845" y="27691"/>
                  </a:cubicBezTo>
                  <a:cubicBezTo>
                    <a:pt x="6210" y="27691"/>
                    <a:pt x="0" y="21481"/>
                    <a:pt x="0" y="13846"/>
                  </a:cubicBezTo>
                  <a:cubicBezTo>
                    <a:pt x="0" y="6210"/>
                    <a:pt x="6210" y="0"/>
                    <a:pt x="13845" y="0"/>
                  </a:cubicBezTo>
                  <a:cubicBezTo>
                    <a:pt x="21481" y="0"/>
                    <a:pt x="27691" y="6210"/>
                    <a:pt x="27691" y="13846"/>
                  </a:cubicBezTo>
                  <a:close/>
                </a:path>
              </a:pathLst>
            </a:custGeom>
            <a:grpFill/>
            <a:ln w="3393" cap="flat">
              <a:noFill/>
              <a:prstDash val="solid"/>
              <a:miter/>
            </a:ln>
          </p:spPr>
          <p:txBody>
            <a:bodyPr/>
            <a:lstStyle/>
            <a:p>
              <a:endParaRPr lang="en-IN"/>
            </a:p>
          </p:txBody>
        </p:sp>
        <p:sp>
          <p:nvSpPr>
            <p:cNvPr id="190" name="Freeform: Shape 189">
              <a:extLst>
                <a:ext uri="{FF2B5EF4-FFF2-40B4-BE49-F238E27FC236}">
                  <a16:creationId xmlns:a16="http://schemas.microsoft.com/office/drawing/2014/main" id="{AF7B31B8-4370-8269-E23C-07630E6BCDDD}"/>
                </a:ext>
              </a:extLst>
            </p:cNvPr>
            <p:cNvSpPr/>
            <p:nvPr/>
          </p:nvSpPr>
          <p:spPr>
            <a:xfrm>
              <a:off x="1043607" y="2798884"/>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91" name="Freeform: Shape 190">
              <a:extLst>
                <a:ext uri="{FF2B5EF4-FFF2-40B4-BE49-F238E27FC236}">
                  <a16:creationId xmlns:a16="http://schemas.microsoft.com/office/drawing/2014/main" id="{52DEFEE3-5D6A-2DE3-FADC-EED6DEB38B8E}"/>
                </a:ext>
              </a:extLst>
            </p:cNvPr>
            <p:cNvSpPr/>
            <p:nvPr/>
          </p:nvSpPr>
          <p:spPr>
            <a:xfrm rot="-4038600">
              <a:off x="1180237" y="278417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grpSp>
      <p:sp>
        <p:nvSpPr>
          <p:cNvPr id="193" name="Freeform: Shape 192">
            <a:extLst>
              <a:ext uri="{FF2B5EF4-FFF2-40B4-BE49-F238E27FC236}">
                <a16:creationId xmlns:a16="http://schemas.microsoft.com/office/drawing/2014/main" id="{063E8C24-14F2-2E4A-DCB7-BC99EC301E7B}"/>
              </a:ext>
            </a:extLst>
          </p:cNvPr>
          <p:cNvSpPr/>
          <p:nvPr/>
        </p:nvSpPr>
        <p:spPr>
          <a:xfrm>
            <a:off x="431316" y="2257011"/>
            <a:ext cx="1525451" cy="1525451"/>
          </a:xfrm>
          <a:custGeom>
            <a:avLst/>
            <a:gdLst>
              <a:gd name="csX0" fmla="*/ 762726 w 1525451"/>
              <a:gd name="csY0" fmla="*/ 1525451 h 1525451"/>
              <a:gd name="csX1" fmla="*/ 223395 w 1525451"/>
              <a:gd name="csY1" fmla="*/ 1302057 h 1525451"/>
              <a:gd name="csX2" fmla="*/ 0 w 1525451"/>
              <a:gd name="csY2" fmla="*/ 762726 h 1525451"/>
              <a:gd name="csX3" fmla="*/ 223395 w 1525451"/>
              <a:gd name="csY3" fmla="*/ 223395 h 1525451"/>
              <a:gd name="csX4" fmla="*/ 762726 w 1525451"/>
              <a:gd name="csY4" fmla="*/ 0 h 1525451"/>
              <a:gd name="csX5" fmla="*/ 1302056 w 1525451"/>
              <a:gd name="csY5" fmla="*/ 223395 h 1525451"/>
              <a:gd name="csX6" fmla="*/ 1525451 w 1525451"/>
              <a:gd name="csY6" fmla="*/ 762726 h 1525451"/>
              <a:gd name="csX7" fmla="*/ 1302056 w 1525451"/>
              <a:gd name="csY7" fmla="*/ 1302057 h 1525451"/>
              <a:gd name="csX8" fmla="*/ 762726 w 1525451"/>
              <a:gd name="csY8" fmla="*/ 1525451 h 1525451"/>
              <a:gd name="csX9" fmla="*/ 762726 w 1525451"/>
              <a:gd name="csY9" fmla="*/ 171440 h 1525451"/>
              <a:gd name="csX10" fmla="*/ 171440 w 1525451"/>
              <a:gd name="csY10" fmla="*/ 762726 h 1525451"/>
              <a:gd name="csX11" fmla="*/ 762726 w 1525451"/>
              <a:gd name="csY11" fmla="*/ 1354011 h 1525451"/>
              <a:gd name="csX12" fmla="*/ 1354011 w 1525451"/>
              <a:gd name="csY12" fmla="*/ 762726 h 1525451"/>
              <a:gd name="csX13" fmla="*/ 762726 w 1525451"/>
              <a:gd name="csY13" fmla="*/ 171440 h 15254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525451" h="1525451">
                <a:moveTo>
                  <a:pt x="762726" y="1525451"/>
                </a:moveTo>
                <a:cubicBezTo>
                  <a:pt x="558979" y="1525451"/>
                  <a:pt x="367449" y="1446111"/>
                  <a:pt x="223395" y="1302057"/>
                </a:cubicBezTo>
                <a:cubicBezTo>
                  <a:pt x="79340" y="1158002"/>
                  <a:pt x="0" y="966472"/>
                  <a:pt x="0" y="762726"/>
                </a:cubicBezTo>
                <a:cubicBezTo>
                  <a:pt x="0" y="558979"/>
                  <a:pt x="79340" y="367449"/>
                  <a:pt x="223395" y="223395"/>
                </a:cubicBezTo>
                <a:cubicBezTo>
                  <a:pt x="367449" y="79340"/>
                  <a:pt x="558979" y="0"/>
                  <a:pt x="762726" y="0"/>
                </a:cubicBezTo>
                <a:cubicBezTo>
                  <a:pt x="966472" y="0"/>
                  <a:pt x="1158002" y="79340"/>
                  <a:pt x="1302056" y="223395"/>
                </a:cubicBezTo>
                <a:cubicBezTo>
                  <a:pt x="1446111" y="367449"/>
                  <a:pt x="1525451" y="558979"/>
                  <a:pt x="1525451" y="762726"/>
                </a:cubicBezTo>
                <a:cubicBezTo>
                  <a:pt x="1525451" y="966472"/>
                  <a:pt x="1446111" y="1158002"/>
                  <a:pt x="1302056" y="1302057"/>
                </a:cubicBezTo>
                <a:cubicBezTo>
                  <a:pt x="1158002" y="1446111"/>
                  <a:pt x="966472" y="1525451"/>
                  <a:pt x="762726" y="1525451"/>
                </a:cubicBezTo>
                <a:close/>
                <a:moveTo>
                  <a:pt x="762726" y="171440"/>
                </a:moveTo>
                <a:cubicBezTo>
                  <a:pt x="436677" y="171440"/>
                  <a:pt x="171440" y="436677"/>
                  <a:pt x="171440" y="762726"/>
                </a:cubicBezTo>
                <a:cubicBezTo>
                  <a:pt x="171440" y="1088774"/>
                  <a:pt x="436677" y="1354011"/>
                  <a:pt x="762726" y="1354011"/>
                </a:cubicBezTo>
                <a:cubicBezTo>
                  <a:pt x="1088774" y="1354011"/>
                  <a:pt x="1354011" y="1088774"/>
                  <a:pt x="1354011" y="762726"/>
                </a:cubicBezTo>
                <a:cubicBezTo>
                  <a:pt x="1354011" y="436677"/>
                  <a:pt x="1088774" y="171440"/>
                  <a:pt x="762726" y="171440"/>
                </a:cubicBezTo>
                <a:close/>
              </a:path>
            </a:pathLst>
          </a:custGeom>
          <a:solidFill>
            <a:srgbClr val="0F440D"/>
          </a:solidFill>
          <a:ln w="3393" cap="flat">
            <a:noFill/>
            <a:prstDash val="solid"/>
            <a:miter/>
          </a:ln>
        </p:spPr>
        <p:txBody>
          <a:bodyPr anchor="ctr"/>
          <a:lstStyle/>
          <a:p>
            <a:pPr algn="ctr"/>
            <a:r>
              <a:rPr lang="en-IN" sz="3600">
                <a:solidFill>
                  <a:srgbClr val="0F440D"/>
                </a:solidFill>
              </a:rPr>
              <a:t>1</a:t>
            </a:r>
          </a:p>
        </p:txBody>
      </p:sp>
      <p:sp>
        <p:nvSpPr>
          <p:cNvPr id="212" name="TextBox 211">
            <a:extLst>
              <a:ext uri="{FF2B5EF4-FFF2-40B4-BE49-F238E27FC236}">
                <a16:creationId xmlns:a16="http://schemas.microsoft.com/office/drawing/2014/main" id="{63BB6547-9136-2C13-7229-8422386A6C83}"/>
              </a:ext>
            </a:extLst>
          </p:cNvPr>
          <p:cNvSpPr txBox="1"/>
          <p:nvPr/>
        </p:nvSpPr>
        <p:spPr>
          <a:xfrm>
            <a:off x="79409" y="4030052"/>
            <a:ext cx="2229264" cy="830997"/>
          </a:xfrm>
          <a:prstGeom prst="rect">
            <a:avLst/>
          </a:prstGeom>
          <a:noFill/>
        </p:spPr>
        <p:txBody>
          <a:bodyPr wrap="square">
            <a:spAutoFit/>
          </a:bodyPr>
          <a:lstStyle/>
          <a:p>
            <a:pPr algn="ctr" defTabSz="914400">
              <a:defRPr/>
            </a:pPr>
            <a:r>
              <a:rPr lang="en-US" sz="2400">
                <a:solidFill>
                  <a:srgbClr val="0F440D"/>
                </a:solidFill>
                <a:latin typeface="+mj-lt"/>
              </a:rPr>
              <a:t>ASSESS</a:t>
            </a:r>
            <a:br>
              <a:rPr lang="en-US" sz="2400">
                <a:solidFill>
                  <a:srgbClr val="0F440D"/>
                </a:solidFill>
                <a:latin typeface="+mj-lt"/>
              </a:rPr>
            </a:br>
            <a:r>
              <a:rPr lang="en-US" sz="2400">
                <a:solidFill>
                  <a:srgbClr val="0F440D"/>
                </a:solidFill>
                <a:latin typeface="+mj-lt"/>
              </a:rPr>
              <a:t>BASELINE</a:t>
            </a:r>
          </a:p>
        </p:txBody>
      </p:sp>
      <p:sp>
        <p:nvSpPr>
          <p:cNvPr id="213" name="TextBox 212">
            <a:extLst>
              <a:ext uri="{FF2B5EF4-FFF2-40B4-BE49-F238E27FC236}">
                <a16:creationId xmlns:a16="http://schemas.microsoft.com/office/drawing/2014/main" id="{B8C846B8-7C65-7DAD-77D3-A514AF81B8CF}"/>
              </a:ext>
            </a:extLst>
          </p:cNvPr>
          <p:cNvSpPr txBox="1"/>
          <p:nvPr/>
        </p:nvSpPr>
        <p:spPr>
          <a:xfrm>
            <a:off x="2518870" y="4030052"/>
            <a:ext cx="2229264" cy="830997"/>
          </a:xfrm>
          <a:prstGeom prst="rect">
            <a:avLst/>
          </a:prstGeom>
          <a:noFill/>
        </p:spPr>
        <p:txBody>
          <a:bodyPr wrap="square">
            <a:spAutoFit/>
          </a:bodyPr>
          <a:lstStyle/>
          <a:p>
            <a:pPr algn="ctr" defTabSz="914400">
              <a:defRPr/>
            </a:pPr>
            <a:r>
              <a:rPr lang="en-US" sz="2400">
                <a:solidFill>
                  <a:srgbClr val="8DBE28"/>
                </a:solidFill>
                <a:latin typeface="+mj-lt"/>
              </a:rPr>
              <a:t>SET</a:t>
            </a:r>
            <a:br>
              <a:rPr lang="en-US" sz="2400">
                <a:solidFill>
                  <a:srgbClr val="8DBE28"/>
                </a:solidFill>
                <a:latin typeface="+mj-lt"/>
              </a:rPr>
            </a:br>
            <a:r>
              <a:rPr lang="en-US" sz="2400">
                <a:solidFill>
                  <a:srgbClr val="8DBE28"/>
                </a:solidFill>
                <a:latin typeface="+mj-lt"/>
              </a:rPr>
              <a:t>TARGETS</a:t>
            </a:r>
          </a:p>
        </p:txBody>
      </p:sp>
      <p:sp>
        <p:nvSpPr>
          <p:cNvPr id="214" name="TextBox 213">
            <a:extLst>
              <a:ext uri="{FF2B5EF4-FFF2-40B4-BE49-F238E27FC236}">
                <a16:creationId xmlns:a16="http://schemas.microsoft.com/office/drawing/2014/main" id="{3BF846E4-9810-F273-A53C-AA073BB2E25E}"/>
              </a:ext>
            </a:extLst>
          </p:cNvPr>
          <p:cNvSpPr txBox="1"/>
          <p:nvPr/>
        </p:nvSpPr>
        <p:spPr>
          <a:xfrm>
            <a:off x="4740172" y="4030052"/>
            <a:ext cx="2697409" cy="1569660"/>
          </a:xfrm>
          <a:prstGeom prst="rect">
            <a:avLst/>
          </a:prstGeom>
          <a:noFill/>
        </p:spPr>
        <p:txBody>
          <a:bodyPr wrap="square">
            <a:spAutoFit/>
          </a:bodyPr>
          <a:lstStyle/>
          <a:p>
            <a:pPr algn="ctr" defTabSz="914400">
              <a:defRPr/>
            </a:pPr>
            <a:r>
              <a:rPr lang="en-US" sz="2400">
                <a:solidFill>
                  <a:srgbClr val="8DBE28"/>
                </a:solidFill>
                <a:latin typeface="+mj-lt"/>
              </a:rPr>
              <a:t>IDENTIFY &amp; QUANTIFY IMPROVEMENT OPPORTUNITIES</a:t>
            </a:r>
          </a:p>
        </p:txBody>
      </p:sp>
      <p:sp>
        <p:nvSpPr>
          <p:cNvPr id="215" name="TextBox 214">
            <a:extLst>
              <a:ext uri="{FF2B5EF4-FFF2-40B4-BE49-F238E27FC236}">
                <a16:creationId xmlns:a16="http://schemas.microsoft.com/office/drawing/2014/main" id="{6E3E6A0C-479D-561B-7B6E-EB73ED88609F}"/>
              </a:ext>
            </a:extLst>
          </p:cNvPr>
          <p:cNvSpPr txBox="1"/>
          <p:nvPr/>
        </p:nvSpPr>
        <p:spPr>
          <a:xfrm>
            <a:off x="7306566" y="4030052"/>
            <a:ext cx="2697409"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8DBE28"/>
                </a:solidFill>
                <a:effectLst/>
                <a:uLnTx/>
                <a:uFillTx/>
                <a:latin typeface="+mj-lt"/>
                <a:ea typeface="+mn-ea"/>
                <a:cs typeface="+mn-cs"/>
              </a:rPr>
              <a:t>BUILD THE</a:t>
            </a:r>
            <a:br>
              <a:rPr kumimoji="0" lang="en-US" sz="2400" b="0" i="0" u="none" strike="noStrike" kern="1200" cap="none" spc="0" normalizeH="0" baseline="0" noProof="0">
                <a:ln>
                  <a:noFill/>
                </a:ln>
                <a:solidFill>
                  <a:srgbClr val="8DBE28"/>
                </a:solidFill>
                <a:effectLst/>
                <a:uLnTx/>
                <a:uFillTx/>
                <a:latin typeface="+mj-lt"/>
                <a:ea typeface="+mn-ea"/>
                <a:cs typeface="+mn-cs"/>
              </a:rPr>
            </a:br>
            <a:r>
              <a:rPr kumimoji="0" lang="en-US" sz="2400" b="0" i="0" u="none" strike="noStrike" kern="1200" cap="none" spc="0" normalizeH="0" baseline="0" noProof="0">
                <a:ln>
                  <a:noFill/>
                </a:ln>
                <a:solidFill>
                  <a:srgbClr val="8DBE28"/>
                </a:solidFill>
                <a:effectLst/>
                <a:uLnTx/>
                <a:uFillTx/>
                <a:latin typeface="+mj-lt"/>
                <a:ea typeface="+mn-ea"/>
                <a:cs typeface="+mn-cs"/>
              </a:rPr>
              <a:t>DECARBONIZATION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8DBE28"/>
                </a:solidFill>
                <a:effectLst/>
                <a:uLnTx/>
                <a:uFillTx/>
                <a:latin typeface="+mj-lt"/>
                <a:ea typeface="+mn-ea"/>
                <a:cs typeface="+mn-cs"/>
              </a:rPr>
              <a:t>PLAN</a:t>
            </a:r>
          </a:p>
        </p:txBody>
      </p:sp>
      <p:sp>
        <p:nvSpPr>
          <p:cNvPr id="216" name="TextBox 215">
            <a:extLst>
              <a:ext uri="{FF2B5EF4-FFF2-40B4-BE49-F238E27FC236}">
                <a16:creationId xmlns:a16="http://schemas.microsoft.com/office/drawing/2014/main" id="{F42B10C1-AAA7-C7EB-0471-9031D23C1FA4}"/>
              </a:ext>
            </a:extLst>
          </p:cNvPr>
          <p:cNvSpPr txBox="1"/>
          <p:nvPr/>
        </p:nvSpPr>
        <p:spPr>
          <a:xfrm>
            <a:off x="10107032" y="4030052"/>
            <a:ext cx="1778844"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8DBE28"/>
                </a:solidFill>
                <a:effectLst/>
                <a:uLnTx/>
                <a:uFillTx/>
                <a:latin typeface="+mj-lt"/>
                <a:ea typeface="+mn-ea"/>
                <a:cs typeface="+mn-cs"/>
              </a:rPr>
              <a:t>EXECUTE, TRACK,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8DBE28"/>
                </a:solidFill>
                <a:effectLst/>
                <a:uLnTx/>
                <a:uFillTx/>
                <a:latin typeface="+mj-lt"/>
                <a:ea typeface="+mn-ea"/>
                <a:cs typeface="+mn-cs"/>
              </a:rPr>
              <a:t>&amp; REPORT PROGRESS</a:t>
            </a:r>
          </a:p>
        </p:txBody>
      </p:sp>
    </p:spTree>
    <p:extLst>
      <p:ext uri="{BB962C8B-B14F-4D97-AF65-F5344CB8AC3E}">
        <p14:creationId xmlns:p14="http://schemas.microsoft.com/office/powerpoint/2010/main" val="640392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A5F2A5-AAB4-AC96-CB9A-8EE57B9BBC9A}"/>
              </a:ext>
            </a:extLst>
          </p:cNvPr>
          <p:cNvSpPr>
            <a:spLocks noGrp="1"/>
          </p:cNvSpPr>
          <p:nvPr>
            <p:ph type="title"/>
          </p:nvPr>
        </p:nvSpPr>
        <p:spPr>
          <a:xfrm>
            <a:off x="304798" y="246888"/>
            <a:ext cx="9559579" cy="969264"/>
          </a:xfrm>
        </p:spPr>
        <p:txBody>
          <a:bodyPr/>
          <a:lstStyle/>
          <a:p>
            <a:r>
              <a:rPr lang="en-IN"/>
              <a:t>Step 1: Complete these questions during </a:t>
            </a:r>
            <a:br>
              <a:rPr lang="en-IN"/>
            </a:br>
            <a:r>
              <a:rPr lang="en-IN"/>
              <a:t>your meeting with your PepsiCo Account Lead.</a:t>
            </a:r>
          </a:p>
        </p:txBody>
      </p:sp>
      <p:sp>
        <p:nvSpPr>
          <p:cNvPr id="7" name="Footer Placeholder 5">
            <a:extLst>
              <a:ext uri="{FF2B5EF4-FFF2-40B4-BE49-F238E27FC236}">
                <a16:creationId xmlns:a16="http://schemas.microsoft.com/office/drawing/2014/main" id="{9EA18689-045A-65AD-184F-B66DEE5A0F3B}"/>
              </a:ext>
            </a:extLst>
          </p:cNvPr>
          <p:cNvSpPr txBox="1">
            <a:spLocks/>
          </p:cNvSpPr>
          <p:nvPr/>
        </p:nvSpPr>
        <p:spPr>
          <a:xfrm>
            <a:off x="304796" y="5768975"/>
            <a:ext cx="11582408" cy="365125"/>
          </a:xfrm>
          <a:prstGeom prst="rect">
            <a:avLst/>
          </a:prstGeom>
        </p:spPr>
        <p:txBody>
          <a:bodyPr vert="horz" lIns="0" tIns="0" rIns="0" bIns="0" rtlCol="0" anchor="b"/>
          <a:lstStyle>
            <a:defPPr>
              <a:defRPr lang="en-US"/>
            </a:defPPr>
            <a:lvl1pPr>
              <a:defRPr sz="1000">
                <a:solidFill>
                  <a:srgbClr val="2B660F"/>
                </a:solidFill>
              </a:defRPr>
            </a:lvl1pPr>
            <a:lvl2pPr marL="182880" indent="-182880" algn="l" defTabSz="914400" rtl="0" eaLnBrk="1" latinLnBrk="0" hangingPunct="1">
              <a:lnSpc>
                <a:spcPct val="100000"/>
              </a:lnSpc>
              <a:spcBef>
                <a:spcPts val="600"/>
              </a:spcBef>
              <a:buClr>
                <a:srgbClr val="2B660F"/>
              </a:buClr>
              <a:buFont typeface="Arial" panose="020B0604020202020204" pitchFamily="34" charset="0"/>
              <a:buChar char="•"/>
              <a:defRPr sz="1400" kern="1200">
                <a:solidFill>
                  <a:srgbClr val="2B660F"/>
                </a:solidFill>
                <a:latin typeface="+mn-lt"/>
                <a:ea typeface="+mn-ea"/>
                <a:cs typeface="+mn-cs"/>
              </a:defRPr>
            </a:lvl2pPr>
            <a:lvl3pPr marL="365760" indent="-182880" algn="l" defTabSz="914400" rtl="0" eaLnBrk="1" latinLnBrk="0" hangingPunct="1">
              <a:lnSpc>
                <a:spcPct val="100000"/>
              </a:lnSpc>
              <a:spcBef>
                <a:spcPts val="600"/>
              </a:spcBef>
              <a:buClr>
                <a:srgbClr val="2B660F"/>
              </a:buClr>
              <a:buFont typeface="Arial" panose="020B0604020202020204" pitchFamily="34" charset="0"/>
              <a:buChar char="–"/>
              <a:defRPr sz="1400" kern="1200">
                <a:solidFill>
                  <a:srgbClr val="2B660F"/>
                </a:solidFill>
                <a:latin typeface="+mn-lt"/>
                <a:ea typeface="+mn-ea"/>
                <a:cs typeface="+mn-cs"/>
              </a:defRPr>
            </a:lvl3pPr>
            <a:lvl4pPr marL="548640" indent="-182880" algn="l" defTabSz="914400" rtl="0" eaLnBrk="1" latinLnBrk="0" hangingPunct="1">
              <a:lnSpc>
                <a:spcPct val="100000"/>
              </a:lnSpc>
              <a:spcBef>
                <a:spcPts val="600"/>
              </a:spcBef>
              <a:buClr>
                <a:srgbClr val="2B660F"/>
              </a:buClr>
              <a:buFont typeface="Arial" panose="020B0604020202020204" pitchFamily="34" charset="0"/>
              <a:buChar char="•"/>
              <a:defRPr sz="1400" kern="1200">
                <a:solidFill>
                  <a:srgbClr val="2B660F"/>
                </a:solidFill>
                <a:latin typeface="+mn-lt"/>
                <a:ea typeface="+mn-ea"/>
                <a:cs typeface="+mn-cs"/>
              </a:defRPr>
            </a:lvl4pPr>
            <a:lvl5pPr marL="731520" indent="-182880" algn="l" defTabSz="914400" rtl="0" eaLnBrk="1" latinLnBrk="0" hangingPunct="1">
              <a:lnSpc>
                <a:spcPct val="100000"/>
              </a:lnSpc>
              <a:spcBef>
                <a:spcPts val="600"/>
              </a:spcBef>
              <a:buClr>
                <a:srgbClr val="2B660F"/>
              </a:buClr>
              <a:buFont typeface="Arial" panose="020B0604020202020204" pitchFamily="34" charset="0"/>
              <a:buChar char="–"/>
              <a:defRPr sz="1400" kern="1200">
                <a:solidFill>
                  <a:srgbClr val="2B660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defTabSz="914400">
              <a:defRPr/>
            </a:pPr>
            <a:r>
              <a:rPr lang="en-GB">
                <a:hlinkClick r:id="rId3">
                  <a:extLst>
                    <a:ext uri="{A12FA001-AC4F-418D-AE19-62706E023703}">
                      <ahyp:hlinkClr xmlns:ahyp="http://schemas.microsoft.com/office/drawing/2018/hyperlinkcolor" val="tx"/>
                    </a:ext>
                  </a:extLst>
                </a:hlinkClick>
              </a:rPr>
              <a:t>*https://sustainabilityaction.pepsico.com/sustainability-dashboard</a:t>
            </a:r>
            <a:r>
              <a:rPr lang="en-GB"/>
              <a:t> </a:t>
            </a:r>
          </a:p>
        </p:txBody>
      </p:sp>
      <p:sp>
        <p:nvSpPr>
          <p:cNvPr id="8" name="Table Box 1">
            <a:extLst>
              <a:ext uri="{FF2B5EF4-FFF2-40B4-BE49-F238E27FC236}">
                <a16:creationId xmlns:a16="http://schemas.microsoft.com/office/drawing/2014/main" id="{28160F4A-7837-9BD8-9A5C-B76E73DC6FC4}"/>
              </a:ext>
            </a:extLst>
          </p:cNvPr>
          <p:cNvSpPr/>
          <p:nvPr/>
        </p:nvSpPr>
        <p:spPr>
          <a:xfrm>
            <a:off x="685800" y="1540042"/>
            <a:ext cx="9415590" cy="612458"/>
          </a:xfrm>
          <a:prstGeom prst="roundRect">
            <a:avLst/>
          </a:prstGeom>
          <a:solidFill>
            <a:schemeClr val="accent4">
              <a:lumMod val="20000"/>
              <a:lumOff val="80000"/>
            </a:schemeClr>
          </a:solidFill>
          <a:ln>
            <a:solidFill>
              <a:srgbClr val="8DBE28"/>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1400">
                <a:solidFill>
                  <a:srgbClr val="2B660F"/>
                </a:solidFill>
              </a:rPr>
              <a:t>Has Supplier measured baseline scope 1 &amp; 2 greenhouse gas emissions footprint for each facility and submitted it to PepsiCo through the annual survey? </a:t>
            </a:r>
            <a:r>
              <a:rPr lang="en-US" sz="1400" b="1">
                <a:solidFill>
                  <a:srgbClr val="5D910D"/>
                </a:solidFill>
              </a:rPr>
              <a:t>pep+ Dashboard*</a:t>
            </a:r>
            <a:endParaRPr lang="en-US" sz="1400">
              <a:solidFill>
                <a:srgbClr val="5D910D"/>
              </a:solidFill>
            </a:endParaRPr>
          </a:p>
        </p:txBody>
      </p:sp>
      <p:sp>
        <p:nvSpPr>
          <p:cNvPr id="9" name="Table Box 2">
            <a:extLst>
              <a:ext uri="{FF2B5EF4-FFF2-40B4-BE49-F238E27FC236}">
                <a16:creationId xmlns:a16="http://schemas.microsoft.com/office/drawing/2014/main" id="{2A571539-2321-A8E1-8E36-07D61878F5C7}"/>
              </a:ext>
            </a:extLst>
          </p:cNvPr>
          <p:cNvSpPr/>
          <p:nvPr/>
        </p:nvSpPr>
        <p:spPr>
          <a:xfrm>
            <a:off x="685800" y="2278327"/>
            <a:ext cx="9415590" cy="495305"/>
          </a:xfrm>
          <a:prstGeom prst="roundRect">
            <a:avLst>
              <a:gd name="adj" fmla="val 19872"/>
            </a:avLst>
          </a:prstGeom>
          <a:solidFill>
            <a:schemeClr val="accent4">
              <a:lumMod val="20000"/>
              <a:lumOff val="80000"/>
            </a:schemeClr>
          </a:solidFill>
          <a:ln>
            <a:solidFill>
              <a:srgbClr val="8DBE28"/>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1400">
                <a:solidFill>
                  <a:srgbClr val="2B660F"/>
                </a:solidFill>
              </a:rPr>
              <a:t>Has Supplier set a climate change goal(s) for their organization? </a:t>
            </a:r>
            <a:r>
              <a:rPr lang="en-US" sz="1400" b="1">
                <a:solidFill>
                  <a:srgbClr val="5D910D"/>
                </a:solidFill>
              </a:rPr>
              <a:t>pep+ Dashboard*</a:t>
            </a:r>
            <a:r>
              <a:rPr lang="en-US" sz="1400">
                <a:solidFill>
                  <a:srgbClr val="5D910D"/>
                </a:solidFill>
              </a:rPr>
              <a:t> </a:t>
            </a:r>
          </a:p>
        </p:txBody>
      </p:sp>
      <p:sp>
        <p:nvSpPr>
          <p:cNvPr id="10" name="Table Box 3">
            <a:extLst>
              <a:ext uri="{FF2B5EF4-FFF2-40B4-BE49-F238E27FC236}">
                <a16:creationId xmlns:a16="http://schemas.microsoft.com/office/drawing/2014/main" id="{ADDF92AF-2EC7-FD1D-101C-E83200190164}"/>
              </a:ext>
            </a:extLst>
          </p:cNvPr>
          <p:cNvSpPr/>
          <p:nvPr/>
        </p:nvSpPr>
        <p:spPr>
          <a:xfrm>
            <a:off x="685800" y="2899459"/>
            <a:ext cx="9415590" cy="495305"/>
          </a:xfrm>
          <a:prstGeom prst="roundRect">
            <a:avLst>
              <a:gd name="adj" fmla="val 19231"/>
            </a:avLst>
          </a:prstGeom>
          <a:solidFill>
            <a:schemeClr val="accent4">
              <a:lumMod val="20000"/>
              <a:lumOff val="80000"/>
            </a:schemeClr>
          </a:solidFill>
          <a:ln>
            <a:solidFill>
              <a:srgbClr val="8DBE28"/>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1400">
                <a:solidFill>
                  <a:srgbClr val="2B660F"/>
                </a:solidFill>
              </a:rPr>
              <a:t>Has Supplier initiated </a:t>
            </a:r>
            <a:r>
              <a:rPr lang="en-US" sz="1400" b="1">
                <a:solidFill>
                  <a:srgbClr val="5D910D"/>
                </a:solidFill>
                <a:hlinkClick r:id="rId4">
                  <a:extLst>
                    <a:ext uri="{A12FA001-AC4F-418D-AE19-62706E023703}">
                      <ahyp:hlinkClr xmlns:ahyp="http://schemas.microsoft.com/office/drawing/2018/hyperlinkcolor" val="tx"/>
                    </a:ext>
                  </a:extLst>
                </a:hlinkClick>
              </a:rPr>
              <a:t>Science Based Targets</a:t>
            </a:r>
            <a:r>
              <a:rPr lang="en-US" sz="1400" b="1">
                <a:solidFill>
                  <a:srgbClr val="5D910D"/>
                </a:solidFill>
              </a:rPr>
              <a:t> </a:t>
            </a:r>
            <a:r>
              <a:rPr lang="en-US" sz="1400">
                <a:solidFill>
                  <a:srgbClr val="2B660F"/>
                </a:solidFill>
              </a:rPr>
              <a:t>(SBT) approval for their target? </a:t>
            </a:r>
            <a:r>
              <a:rPr lang="en-US" sz="1400" b="1">
                <a:solidFill>
                  <a:srgbClr val="5D910D"/>
                </a:solidFill>
              </a:rPr>
              <a:t>pep+ Dashboard*</a:t>
            </a:r>
            <a:r>
              <a:rPr lang="en-US" sz="1400">
                <a:solidFill>
                  <a:srgbClr val="5D910D"/>
                </a:solidFill>
              </a:rPr>
              <a:t> </a:t>
            </a:r>
          </a:p>
        </p:txBody>
      </p:sp>
      <p:sp>
        <p:nvSpPr>
          <p:cNvPr id="11" name="Table Box 4">
            <a:extLst>
              <a:ext uri="{FF2B5EF4-FFF2-40B4-BE49-F238E27FC236}">
                <a16:creationId xmlns:a16="http://schemas.microsoft.com/office/drawing/2014/main" id="{062EE12B-8F1C-4A12-59FD-AFA3850A1492}"/>
              </a:ext>
            </a:extLst>
          </p:cNvPr>
          <p:cNvSpPr/>
          <p:nvPr/>
        </p:nvSpPr>
        <p:spPr>
          <a:xfrm>
            <a:off x="685800" y="3520591"/>
            <a:ext cx="9415590" cy="495305"/>
          </a:xfrm>
          <a:prstGeom prst="roundRect">
            <a:avLst>
              <a:gd name="adj" fmla="val 20513"/>
            </a:avLst>
          </a:prstGeom>
          <a:solidFill>
            <a:schemeClr val="accent4">
              <a:lumMod val="20000"/>
              <a:lumOff val="80000"/>
            </a:schemeClr>
          </a:solidFill>
          <a:ln>
            <a:solidFill>
              <a:srgbClr val="8DBE28"/>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1400">
                <a:solidFill>
                  <a:srgbClr val="2B660F"/>
                </a:solidFill>
              </a:rPr>
              <a:t>Has Supplier received validation from the Science Based Targets Initiative on their target? </a:t>
            </a:r>
            <a:r>
              <a:rPr lang="en-US" sz="1400" b="1">
                <a:solidFill>
                  <a:srgbClr val="5D910D"/>
                </a:solidFill>
              </a:rPr>
              <a:t>pep+ Dashboard*</a:t>
            </a:r>
            <a:endParaRPr lang="en-US" sz="1400">
              <a:solidFill>
                <a:srgbClr val="5D910D"/>
              </a:solidFill>
            </a:endParaRPr>
          </a:p>
        </p:txBody>
      </p:sp>
      <p:sp>
        <p:nvSpPr>
          <p:cNvPr id="12" name="Table Box 5">
            <a:extLst>
              <a:ext uri="{FF2B5EF4-FFF2-40B4-BE49-F238E27FC236}">
                <a16:creationId xmlns:a16="http://schemas.microsoft.com/office/drawing/2014/main" id="{D2EE85D0-AE1D-5962-A013-57907AA135FF}"/>
              </a:ext>
            </a:extLst>
          </p:cNvPr>
          <p:cNvSpPr/>
          <p:nvPr/>
        </p:nvSpPr>
        <p:spPr>
          <a:xfrm>
            <a:off x="685800" y="4141723"/>
            <a:ext cx="9415590" cy="612458"/>
          </a:xfrm>
          <a:prstGeom prst="roundRect">
            <a:avLst/>
          </a:prstGeom>
          <a:solidFill>
            <a:schemeClr val="accent4">
              <a:lumMod val="20000"/>
              <a:lumOff val="80000"/>
            </a:schemeClr>
          </a:solidFill>
          <a:ln>
            <a:solidFill>
              <a:srgbClr val="8DBE28"/>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lvl="0"/>
            <a:r>
              <a:rPr lang="en-US" sz="1400">
                <a:solidFill>
                  <a:srgbClr val="2B660F"/>
                </a:solidFill>
              </a:rPr>
              <a:t>Does Supplier have a detailed plan in place to achieve their climate change goals currently? </a:t>
            </a:r>
            <a:br>
              <a:rPr lang="en-US" sz="1400">
                <a:solidFill>
                  <a:srgbClr val="2B660F"/>
                </a:solidFill>
              </a:rPr>
            </a:br>
            <a:r>
              <a:rPr lang="en-US" sz="1200">
                <a:solidFill>
                  <a:srgbClr val="2B660F"/>
                </a:solidFill>
              </a:rPr>
              <a:t>(see slides 24)</a:t>
            </a:r>
            <a:endParaRPr lang="en-US" sz="1400">
              <a:solidFill>
                <a:srgbClr val="2B660F"/>
              </a:solidFill>
            </a:endParaRPr>
          </a:p>
        </p:txBody>
      </p:sp>
      <p:sp>
        <p:nvSpPr>
          <p:cNvPr id="13" name="Table Box 6">
            <a:extLst>
              <a:ext uri="{FF2B5EF4-FFF2-40B4-BE49-F238E27FC236}">
                <a16:creationId xmlns:a16="http://schemas.microsoft.com/office/drawing/2014/main" id="{B7AFAE5C-0D27-E897-1FD0-868CB03E2D50}"/>
              </a:ext>
            </a:extLst>
          </p:cNvPr>
          <p:cNvSpPr/>
          <p:nvPr/>
        </p:nvSpPr>
        <p:spPr>
          <a:xfrm>
            <a:off x="685800" y="4880008"/>
            <a:ext cx="9415590" cy="758793"/>
          </a:xfrm>
          <a:prstGeom prst="roundRect">
            <a:avLst>
              <a:gd name="adj" fmla="val 13110"/>
            </a:avLst>
          </a:prstGeom>
          <a:solidFill>
            <a:schemeClr val="accent4">
              <a:lumMod val="20000"/>
              <a:lumOff val="80000"/>
            </a:schemeClr>
          </a:solidFill>
          <a:ln>
            <a:solidFill>
              <a:srgbClr val="8DBE28"/>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1400">
                <a:solidFill>
                  <a:srgbClr val="2B660F"/>
                </a:solidFill>
              </a:rPr>
              <a:t>Is Supplier currently sourcing renewable electricity? </a:t>
            </a:r>
            <a:r>
              <a:rPr lang="en-US" sz="1100">
                <a:solidFill>
                  <a:srgbClr val="2B660F"/>
                </a:solidFill>
              </a:rPr>
              <a:t>**Note: In order to answer “Yes”, supplier must also have the paperwork/documentation for the Guarantees of Origin (GOs) or Renewable Energy Certificates (RECs) or International RECs (I-RECs) for this renewable electricity procurement</a:t>
            </a:r>
            <a:endParaRPr lang="en-US" sz="1400">
              <a:solidFill>
                <a:srgbClr val="2B660F"/>
              </a:solidFill>
            </a:endParaRPr>
          </a:p>
        </p:txBody>
      </p:sp>
      <p:pic>
        <p:nvPicPr>
          <p:cNvPr id="17" name="Graphic 16" descr="Question Mark with solid fill">
            <a:extLst>
              <a:ext uri="{FF2B5EF4-FFF2-40B4-BE49-F238E27FC236}">
                <a16:creationId xmlns:a16="http://schemas.microsoft.com/office/drawing/2014/main" id="{727B750B-01B0-72BB-EDA8-2A099FC7168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90495" y="1598619"/>
            <a:ext cx="495305" cy="495305"/>
          </a:xfrm>
          <a:prstGeom prst="rect">
            <a:avLst/>
          </a:prstGeom>
        </p:spPr>
      </p:pic>
      <p:pic>
        <p:nvPicPr>
          <p:cNvPr id="18" name="Graphic 17" descr="Question Mark with solid fill">
            <a:extLst>
              <a:ext uri="{FF2B5EF4-FFF2-40B4-BE49-F238E27FC236}">
                <a16:creationId xmlns:a16="http://schemas.microsoft.com/office/drawing/2014/main" id="{BCFBAC01-5E5F-EDD4-1EB1-FB712B12069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90495" y="2278327"/>
            <a:ext cx="495305" cy="495305"/>
          </a:xfrm>
          <a:prstGeom prst="rect">
            <a:avLst/>
          </a:prstGeom>
        </p:spPr>
      </p:pic>
      <p:pic>
        <p:nvPicPr>
          <p:cNvPr id="19" name="Graphic 18" descr="Question Mark with solid fill">
            <a:extLst>
              <a:ext uri="{FF2B5EF4-FFF2-40B4-BE49-F238E27FC236}">
                <a16:creationId xmlns:a16="http://schemas.microsoft.com/office/drawing/2014/main" id="{E7421B6C-A457-1970-14B6-AEBCE9CD04B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90495" y="2899459"/>
            <a:ext cx="495305" cy="495305"/>
          </a:xfrm>
          <a:prstGeom prst="rect">
            <a:avLst/>
          </a:prstGeom>
        </p:spPr>
      </p:pic>
      <p:pic>
        <p:nvPicPr>
          <p:cNvPr id="20" name="Graphic 19" descr="Question Mark with solid fill">
            <a:extLst>
              <a:ext uri="{FF2B5EF4-FFF2-40B4-BE49-F238E27FC236}">
                <a16:creationId xmlns:a16="http://schemas.microsoft.com/office/drawing/2014/main" id="{86B31E63-9C91-ECD3-2F08-F86485D9C24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90495" y="3520591"/>
            <a:ext cx="495305" cy="495305"/>
          </a:xfrm>
          <a:prstGeom prst="rect">
            <a:avLst/>
          </a:prstGeom>
        </p:spPr>
      </p:pic>
      <p:pic>
        <p:nvPicPr>
          <p:cNvPr id="21" name="Graphic 20" descr="Question Mark with solid fill">
            <a:extLst>
              <a:ext uri="{FF2B5EF4-FFF2-40B4-BE49-F238E27FC236}">
                <a16:creationId xmlns:a16="http://schemas.microsoft.com/office/drawing/2014/main" id="{AF4D9E32-8C6B-6AAA-1BFD-D78FCA96786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90495" y="4200300"/>
            <a:ext cx="495305" cy="495305"/>
          </a:xfrm>
          <a:prstGeom prst="rect">
            <a:avLst/>
          </a:prstGeom>
        </p:spPr>
      </p:pic>
      <p:pic>
        <p:nvPicPr>
          <p:cNvPr id="22" name="Graphic 21" descr="Question Mark with solid fill">
            <a:extLst>
              <a:ext uri="{FF2B5EF4-FFF2-40B4-BE49-F238E27FC236}">
                <a16:creationId xmlns:a16="http://schemas.microsoft.com/office/drawing/2014/main" id="{63E41D9F-4F53-EF7D-0643-FBFD32DDFA8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90495" y="5011752"/>
            <a:ext cx="495305" cy="495305"/>
          </a:xfrm>
          <a:prstGeom prst="rect">
            <a:avLst/>
          </a:prstGeom>
        </p:spPr>
      </p:pic>
      <p:cxnSp>
        <p:nvCxnSpPr>
          <p:cNvPr id="24" name="Straight Connector 23">
            <a:extLst>
              <a:ext uri="{FF2B5EF4-FFF2-40B4-BE49-F238E27FC236}">
                <a16:creationId xmlns:a16="http://schemas.microsoft.com/office/drawing/2014/main" id="{566350C7-55BB-F025-A9AD-A738EA776256}"/>
              </a:ext>
            </a:extLst>
          </p:cNvPr>
          <p:cNvCxnSpPr/>
          <p:nvPr/>
        </p:nvCxnSpPr>
        <p:spPr>
          <a:xfrm>
            <a:off x="10981163" y="1219200"/>
            <a:ext cx="0" cy="441960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3F53680E-D88D-0140-7D9F-D80BCA1CCFF3}"/>
              </a:ext>
            </a:extLst>
          </p:cNvPr>
          <p:cNvGrpSpPr/>
          <p:nvPr/>
        </p:nvGrpSpPr>
        <p:grpSpPr>
          <a:xfrm>
            <a:off x="9836130" y="253474"/>
            <a:ext cx="2055454" cy="470333"/>
            <a:chOff x="10300060" y="253474"/>
            <a:chExt cx="1591524" cy="470333"/>
          </a:xfrm>
        </p:grpSpPr>
        <p:sp>
          <p:nvSpPr>
            <p:cNvPr id="14" name="Freeform: Shape 13">
              <a:extLst>
                <a:ext uri="{FF2B5EF4-FFF2-40B4-BE49-F238E27FC236}">
                  <a16:creationId xmlns:a16="http://schemas.microsoft.com/office/drawing/2014/main" id="{7902F398-E55B-9456-7CB8-1395AB6B3F6C}"/>
                </a:ext>
              </a:extLst>
            </p:cNvPr>
            <p:cNvSpPr/>
            <p:nvPr/>
          </p:nvSpPr>
          <p:spPr>
            <a:xfrm>
              <a:off x="10300060" y="253474"/>
              <a:ext cx="1558706" cy="437515"/>
            </a:xfrm>
            <a:custGeom>
              <a:avLst/>
              <a:gdLst>
                <a:gd name="csX0" fmla="*/ 1479123 w 1558706"/>
                <a:gd name="csY0" fmla="*/ 437516 h 437515"/>
                <a:gd name="csX1" fmla="*/ 79584 w 1558706"/>
                <a:gd name="csY1" fmla="*/ 437516 h 437515"/>
                <a:gd name="csX2" fmla="*/ 0 w 1558706"/>
                <a:gd name="csY2" fmla="*/ 357932 h 437515"/>
                <a:gd name="csX3" fmla="*/ 0 w 1558706"/>
                <a:gd name="csY3" fmla="*/ 79584 h 437515"/>
                <a:gd name="csX4" fmla="*/ 79584 w 1558706"/>
                <a:gd name="csY4" fmla="*/ 0 h 437515"/>
                <a:gd name="csX5" fmla="*/ 1479123 w 1558706"/>
                <a:gd name="csY5" fmla="*/ 0 h 437515"/>
                <a:gd name="csX6" fmla="*/ 1558707 w 1558706"/>
                <a:gd name="csY6" fmla="*/ 79584 h 437515"/>
                <a:gd name="csX7" fmla="*/ 1558707 w 1558706"/>
                <a:gd name="csY7" fmla="*/ 357932 h 437515"/>
                <a:gd name="csX8" fmla="*/ 1479123 w 1558706"/>
                <a:gd name="csY8" fmla="*/ 437516 h 437515"/>
                <a:gd name="csX9" fmla="*/ 79584 w 1558706"/>
                <a:gd name="csY9" fmla="*/ 21873 h 437515"/>
                <a:gd name="csX10" fmla="*/ 21873 w 1558706"/>
                <a:gd name="csY10" fmla="*/ 79584 h 437515"/>
                <a:gd name="csX11" fmla="*/ 21873 w 1558706"/>
                <a:gd name="csY11" fmla="*/ 357932 h 437515"/>
                <a:gd name="csX12" fmla="*/ 79584 w 1558706"/>
                <a:gd name="csY12" fmla="*/ 415643 h 437515"/>
                <a:gd name="csX13" fmla="*/ 1479123 w 1558706"/>
                <a:gd name="csY13" fmla="*/ 415643 h 437515"/>
                <a:gd name="csX14" fmla="*/ 1536834 w 1558706"/>
                <a:gd name="csY14" fmla="*/ 357932 h 437515"/>
                <a:gd name="csX15" fmla="*/ 1536834 w 1558706"/>
                <a:gd name="csY15" fmla="*/ 79584 h 437515"/>
                <a:gd name="csX16" fmla="*/ 1479123 w 1558706"/>
                <a:gd name="csY16" fmla="*/ 21873 h 437515"/>
                <a:gd name="csX17" fmla="*/ 79584 w 1558706"/>
                <a:gd name="csY17" fmla="*/ 21873 h 4375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1558706" h="437515">
                  <a:moveTo>
                    <a:pt x="1479123" y="437516"/>
                  </a:moveTo>
                  <a:lnTo>
                    <a:pt x="79584" y="437516"/>
                  </a:lnTo>
                  <a:cubicBezTo>
                    <a:pt x="35708" y="437516"/>
                    <a:pt x="0" y="401808"/>
                    <a:pt x="0" y="357932"/>
                  </a:cubicBezTo>
                  <a:lnTo>
                    <a:pt x="0" y="79584"/>
                  </a:lnTo>
                  <a:cubicBezTo>
                    <a:pt x="0" y="35708"/>
                    <a:pt x="35708" y="0"/>
                    <a:pt x="79584" y="0"/>
                  </a:cubicBezTo>
                  <a:lnTo>
                    <a:pt x="1479123" y="0"/>
                  </a:lnTo>
                  <a:cubicBezTo>
                    <a:pt x="1522999" y="0"/>
                    <a:pt x="1558707" y="35708"/>
                    <a:pt x="1558707" y="79584"/>
                  </a:cubicBezTo>
                  <a:lnTo>
                    <a:pt x="1558707" y="357932"/>
                  </a:lnTo>
                  <a:cubicBezTo>
                    <a:pt x="1558707" y="401808"/>
                    <a:pt x="1522999" y="437516"/>
                    <a:pt x="1479123" y="437516"/>
                  </a:cubicBezTo>
                  <a:close/>
                  <a:moveTo>
                    <a:pt x="79584" y="21873"/>
                  </a:moveTo>
                  <a:cubicBezTo>
                    <a:pt x="47765" y="21873"/>
                    <a:pt x="21873" y="47765"/>
                    <a:pt x="21873" y="79584"/>
                  </a:cubicBezTo>
                  <a:lnTo>
                    <a:pt x="21873" y="357932"/>
                  </a:lnTo>
                  <a:cubicBezTo>
                    <a:pt x="21873" y="389751"/>
                    <a:pt x="47765" y="415643"/>
                    <a:pt x="79584" y="415643"/>
                  </a:cubicBezTo>
                  <a:lnTo>
                    <a:pt x="1479123" y="415643"/>
                  </a:lnTo>
                  <a:cubicBezTo>
                    <a:pt x="1510942" y="415643"/>
                    <a:pt x="1536834" y="389751"/>
                    <a:pt x="1536834" y="357932"/>
                  </a:cubicBezTo>
                  <a:lnTo>
                    <a:pt x="1536834" y="79584"/>
                  </a:lnTo>
                  <a:cubicBezTo>
                    <a:pt x="1536834" y="47765"/>
                    <a:pt x="1510942" y="21873"/>
                    <a:pt x="1479123" y="21873"/>
                  </a:cubicBezTo>
                  <a:lnTo>
                    <a:pt x="79584" y="21873"/>
                  </a:lnTo>
                  <a:close/>
                </a:path>
              </a:pathLst>
            </a:custGeom>
            <a:solidFill>
              <a:srgbClr val="0F440D"/>
            </a:solidFill>
            <a:ln w="1852" cap="flat">
              <a:noFill/>
              <a:prstDash val="solid"/>
              <a:miter/>
            </a:ln>
          </p:spPr>
          <p:txBody>
            <a:bodyPr/>
            <a:lstStyle/>
            <a:p>
              <a:endParaRPr lang="en-IN"/>
            </a:p>
          </p:txBody>
        </p:sp>
        <p:sp>
          <p:nvSpPr>
            <p:cNvPr id="15" name="Rectangle: Rounded Corners 14">
              <a:extLst>
                <a:ext uri="{FF2B5EF4-FFF2-40B4-BE49-F238E27FC236}">
                  <a16:creationId xmlns:a16="http://schemas.microsoft.com/office/drawing/2014/main" id="{CDF2ED2D-4462-3152-2E54-C2731DA4A59C}"/>
                </a:ext>
              </a:extLst>
            </p:cNvPr>
            <p:cNvSpPr/>
            <p:nvPr/>
          </p:nvSpPr>
          <p:spPr>
            <a:xfrm>
              <a:off x="10354751" y="308165"/>
              <a:ext cx="1536833" cy="415642"/>
            </a:xfrm>
            <a:prstGeom prst="roundRect">
              <a:avLst/>
            </a:prstGeom>
            <a:solidFill>
              <a:srgbClr val="02355A">
                <a:alpha val="85000"/>
              </a:srgbClr>
            </a:solidFill>
            <a:ln w="1852" cap="flat">
              <a:noFill/>
              <a:prstDash val="solid"/>
              <a:miter/>
            </a:ln>
          </p:spPr>
          <p:txBody>
            <a:bodyPr lIns="91440" tIns="0" rIns="0" bIns="0" anchor="ctr" anchorCtr="0"/>
            <a:lstStyle/>
            <a:p>
              <a:r>
                <a:rPr lang="en-US" sz="1400" b="1">
                  <a:solidFill>
                    <a:schemeClr val="bg1"/>
                  </a:solidFill>
                </a:rPr>
                <a:t>Take Action Now</a:t>
              </a:r>
            </a:p>
          </p:txBody>
        </p:sp>
      </p:grpSp>
      <p:pic>
        <p:nvPicPr>
          <p:cNvPr id="16" name="Graphic 15">
            <a:extLst>
              <a:ext uri="{FF2B5EF4-FFF2-40B4-BE49-F238E27FC236}">
                <a16:creationId xmlns:a16="http://schemas.microsoft.com/office/drawing/2014/main" id="{C6D4BDD7-5975-977B-75A0-BEE94252C535}"/>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1593390" y="411436"/>
            <a:ext cx="180259" cy="209101"/>
          </a:xfrm>
          <a:prstGeom prst="rect">
            <a:avLst/>
          </a:prstGeom>
        </p:spPr>
      </p:pic>
      <p:sp>
        <p:nvSpPr>
          <p:cNvPr id="4" name="TextBox 3">
            <a:extLst>
              <a:ext uri="{FF2B5EF4-FFF2-40B4-BE49-F238E27FC236}">
                <a16:creationId xmlns:a16="http://schemas.microsoft.com/office/drawing/2014/main" id="{C2EC9FDE-8219-0CB3-1A8D-AF342F66BBDE}"/>
              </a:ext>
            </a:extLst>
          </p:cNvPr>
          <p:cNvSpPr txBox="1"/>
          <p:nvPr/>
        </p:nvSpPr>
        <p:spPr>
          <a:xfrm>
            <a:off x="10186416" y="1598619"/>
            <a:ext cx="688616" cy="495305"/>
          </a:xfrm>
          <a:prstGeom prst="rect">
            <a:avLst/>
          </a:prstGeom>
          <a:noFill/>
        </p:spPr>
        <p:txBody>
          <a:bodyPr wrap="square" lIns="0" tIns="0" rIns="0" bIns="0" rtlCol="0">
            <a:noAutofit/>
          </a:bodyPr>
          <a:lstStyle/>
          <a:p>
            <a:pPr algn="l"/>
            <a:endParaRPr lang="en-GB" sz="1600" err="1">
              <a:solidFill>
                <a:schemeClr val="tx2"/>
              </a:solidFill>
            </a:endParaRPr>
          </a:p>
        </p:txBody>
      </p:sp>
      <p:graphicFrame>
        <p:nvGraphicFramePr>
          <p:cNvPr id="30" name="Table 29">
            <a:extLst>
              <a:ext uri="{FF2B5EF4-FFF2-40B4-BE49-F238E27FC236}">
                <a16:creationId xmlns:a16="http://schemas.microsoft.com/office/drawing/2014/main" id="{556BC9FE-DD01-7804-A4C7-47995BC6E17C}"/>
              </a:ext>
            </a:extLst>
          </p:cNvPr>
          <p:cNvGraphicFramePr>
            <a:graphicFrameLocks noGrp="1"/>
          </p:cNvGraphicFramePr>
          <p:nvPr>
            <p:extLst>
              <p:ext uri="{D42A27DB-BD31-4B8C-83A1-F6EECF244321}">
                <p14:modId xmlns:p14="http://schemas.microsoft.com/office/powerpoint/2010/main" val="3440148892"/>
              </p:ext>
            </p:extLst>
          </p:nvPr>
        </p:nvGraphicFramePr>
        <p:xfrm>
          <a:off x="10186416" y="2373616"/>
          <a:ext cx="2904743" cy="302895"/>
        </p:xfrm>
        <a:graphic>
          <a:graphicData uri="http://schemas.openxmlformats.org/drawingml/2006/table">
            <a:tbl>
              <a:tblPr/>
              <a:tblGrid>
                <a:gridCol w="2904743">
                  <a:extLst>
                    <a:ext uri="{9D8B030D-6E8A-4147-A177-3AD203B41FA5}">
                      <a16:colId xmlns:a16="http://schemas.microsoft.com/office/drawing/2014/main" val="1120255448"/>
                    </a:ext>
                  </a:extLst>
                </a:gridCol>
              </a:tblGrid>
              <a:tr h="0">
                <a:tc>
                  <a:txBody>
                    <a:bodyPr/>
                    <a:lstStyle/>
                    <a:p>
                      <a:pPr fontAlgn="t">
                        <a:lnSpc>
                          <a:spcPts val="1500"/>
                        </a:lnSpc>
                        <a:buNone/>
                      </a:pPr>
                      <a:r>
                        <a:rPr lang="en-GB" b="0" i="0">
                          <a:effectLst/>
                          <a:latin typeface="Segoe UI" panose="020B0502040204020203" pitchFamily="34" charset="0"/>
                        </a:rPr>
                        <a:t>☐</a:t>
                      </a:r>
                      <a:r>
                        <a:rPr lang="en-GB" sz="1400" kern="1200">
                          <a:solidFill>
                            <a:srgbClr val="0F440D"/>
                          </a:solidFill>
                          <a:latin typeface="+mj-lt"/>
                          <a:ea typeface="+mn-ea"/>
                          <a:cs typeface="+mn-cs"/>
                        </a:rPr>
                        <a:t> </a:t>
                      </a:r>
                      <a:r>
                        <a:rPr lang="en-GB" sz="1800" kern="1200">
                          <a:solidFill>
                            <a:srgbClr val="0F440D"/>
                          </a:solidFill>
                          <a:latin typeface="+mj-lt"/>
                          <a:ea typeface="+mn-ea"/>
                          <a:cs typeface="+mn-cs"/>
                        </a:rPr>
                        <a:t>YES</a:t>
                      </a:r>
                      <a:r>
                        <a:rPr lang="en-GB" sz="1400" kern="1200">
                          <a:solidFill>
                            <a:srgbClr val="0F440D"/>
                          </a:solidFill>
                          <a:latin typeface="+mj-lt"/>
                          <a:ea typeface="+mn-ea"/>
                          <a:cs typeface="+mn-cs"/>
                        </a:rPr>
                        <a:t>     </a:t>
                      </a:r>
                      <a:r>
                        <a:rPr lang="en-GB" b="0" i="0">
                          <a:effectLst/>
                          <a:latin typeface="Segoe UI" panose="020B0502040204020203" pitchFamily="34" charset="0"/>
                        </a:rPr>
                        <a:t>☐ </a:t>
                      </a:r>
                      <a:r>
                        <a:rPr lang="en-GB" sz="1800" kern="1200">
                          <a:solidFill>
                            <a:srgbClr val="0F440D"/>
                          </a:solidFill>
                          <a:latin typeface="+mj-lt"/>
                          <a:ea typeface="+mn-ea"/>
                          <a:cs typeface="+mn-cs"/>
                        </a:rPr>
                        <a:t>NO</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8548764"/>
                  </a:ext>
                </a:extLst>
              </a:tr>
            </a:tbl>
          </a:graphicData>
        </a:graphic>
      </p:graphicFrame>
      <p:graphicFrame>
        <p:nvGraphicFramePr>
          <p:cNvPr id="31" name="Table 30">
            <a:extLst>
              <a:ext uri="{FF2B5EF4-FFF2-40B4-BE49-F238E27FC236}">
                <a16:creationId xmlns:a16="http://schemas.microsoft.com/office/drawing/2014/main" id="{CE000FC4-9AE5-0BFA-1BFA-8DFEF8DE4D5B}"/>
              </a:ext>
            </a:extLst>
          </p:cNvPr>
          <p:cNvGraphicFramePr>
            <a:graphicFrameLocks noGrp="1"/>
          </p:cNvGraphicFramePr>
          <p:nvPr>
            <p:extLst>
              <p:ext uri="{D42A27DB-BD31-4B8C-83A1-F6EECF244321}">
                <p14:modId xmlns:p14="http://schemas.microsoft.com/office/powerpoint/2010/main" val="2347688423"/>
              </p:ext>
            </p:extLst>
          </p:nvPr>
        </p:nvGraphicFramePr>
        <p:xfrm>
          <a:off x="10186415" y="3005448"/>
          <a:ext cx="2904743" cy="302895"/>
        </p:xfrm>
        <a:graphic>
          <a:graphicData uri="http://schemas.openxmlformats.org/drawingml/2006/table">
            <a:tbl>
              <a:tblPr/>
              <a:tblGrid>
                <a:gridCol w="2904743">
                  <a:extLst>
                    <a:ext uri="{9D8B030D-6E8A-4147-A177-3AD203B41FA5}">
                      <a16:colId xmlns:a16="http://schemas.microsoft.com/office/drawing/2014/main" val="1120255448"/>
                    </a:ext>
                  </a:extLst>
                </a:gridCol>
              </a:tblGrid>
              <a:tr h="0">
                <a:tc>
                  <a:txBody>
                    <a:bodyPr/>
                    <a:lstStyle/>
                    <a:p>
                      <a:pPr fontAlgn="t">
                        <a:lnSpc>
                          <a:spcPts val="1500"/>
                        </a:lnSpc>
                        <a:buNone/>
                      </a:pPr>
                      <a:r>
                        <a:rPr lang="en-GB" b="0" i="0">
                          <a:effectLst/>
                          <a:latin typeface="Segoe UI" panose="020B0502040204020203" pitchFamily="34" charset="0"/>
                        </a:rPr>
                        <a:t>☐</a:t>
                      </a:r>
                      <a:r>
                        <a:rPr lang="en-GB" sz="1400" kern="1200">
                          <a:solidFill>
                            <a:srgbClr val="0F440D"/>
                          </a:solidFill>
                          <a:latin typeface="+mj-lt"/>
                          <a:ea typeface="+mn-ea"/>
                          <a:cs typeface="+mn-cs"/>
                        </a:rPr>
                        <a:t> </a:t>
                      </a:r>
                      <a:r>
                        <a:rPr lang="en-GB" sz="1800" kern="1200">
                          <a:solidFill>
                            <a:srgbClr val="0F440D"/>
                          </a:solidFill>
                          <a:latin typeface="+mj-lt"/>
                          <a:ea typeface="+mn-ea"/>
                          <a:cs typeface="+mn-cs"/>
                        </a:rPr>
                        <a:t>YES</a:t>
                      </a:r>
                      <a:r>
                        <a:rPr lang="en-GB" sz="1400" kern="1200">
                          <a:solidFill>
                            <a:srgbClr val="0F440D"/>
                          </a:solidFill>
                          <a:latin typeface="+mj-lt"/>
                          <a:ea typeface="+mn-ea"/>
                          <a:cs typeface="+mn-cs"/>
                        </a:rPr>
                        <a:t>     </a:t>
                      </a:r>
                      <a:r>
                        <a:rPr lang="en-GB" b="0" i="0">
                          <a:effectLst/>
                          <a:latin typeface="Segoe UI" panose="020B0502040204020203" pitchFamily="34" charset="0"/>
                        </a:rPr>
                        <a:t>☐ </a:t>
                      </a:r>
                      <a:r>
                        <a:rPr lang="en-GB" sz="1800" kern="1200">
                          <a:solidFill>
                            <a:srgbClr val="0F440D"/>
                          </a:solidFill>
                          <a:latin typeface="+mj-lt"/>
                          <a:ea typeface="+mn-ea"/>
                          <a:cs typeface="+mn-cs"/>
                        </a:rPr>
                        <a:t>NO</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8548764"/>
                  </a:ext>
                </a:extLst>
              </a:tr>
            </a:tbl>
          </a:graphicData>
        </a:graphic>
      </p:graphicFrame>
      <p:graphicFrame>
        <p:nvGraphicFramePr>
          <p:cNvPr id="32" name="Table 31">
            <a:extLst>
              <a:ext uri="{FF2B5EF4-FFF2-40B4-BE49-F238E27FC236}">
                <a16:creationId xmlns:a16="http://schemas.microsoft.com/office/drawing/2014/main" id="{D0B7347E-EF43-F8F6-0339-D3AD8E546CFC}"/>
              </a:ext>
            </a:extLst>
          </p:cNvPr>
          <p:cNvGraphicFramePr>
            <a:graphicFrameLocks noGrp="1"/>
          </p:cNvGraphicFramePr>
          <p:nvPr>
            <p:extLst>
              <p:ext uri="{D42A27DB-BD31-4B8C-83A1-F6EECF244321}">
                <p14:modId xmlns:p14="http://schemas.microsoft.com/office/powerpoint/2010/main" val="301752745"/>
              </p:ext>
            </p:extLst>
          </p:nvPr>
        </p:nvGraphicFramePr>
        <p:xfrm>
          <a:off x="10186414" y="3628554"/>
          <a:ext cx="2904743" cy="302895"/>
        </p:xfrm>
        <a:graphic>
          <a:graphicData uri="http://schemas.openxmlformats.org/drawingml/2006/table">
            <a:tbl>
              <a:tblPr/>
              <a:tblGrid>
                <a:gridCol w="2904743">
                  <a:extLst>
                    <a:ext uri="{9D8B030D-6E8A-4147-A177-3AD203B41FA5}">
                      <a16:colId xmlns:a16="http://schemas.microsoft.com/office/drawing/2014/main" val="1120255448"/>
                    </a:ext>
                  </a:extLst>
                </a:gridCol>
              </a:tblGrid>
              <a:tr h="0">
                <a:tc>
                  <a:txBody>
                    <a:bodyPr/>
                    <a:lstStyle/>
                    <a:p>
                      <a:pPr fontAlgn="t">
                        <a:lnSpc>
                          <a:spcPts val="1500"/>
                        </a:lnSpc>
                        <a:buNone/>
                      </a:pPr>
                      <a:r>
                        <a:rPr lang="en-GB" b="0" i="0">
                          <a:effectLst/>
                          <a:latin typeface="Segoe UI" panose="020B0502040204020203" pitchFamily="34" charset="0"/>
                        </a:rPr>
                        <a:t>☐</a:t>
                      </a:r>
                      <a:r>
                        <a:rPr lang="en-GB" sz="1400" kern="1200">
                          <a:solidFill>
                            <a:srgbClr val="0F440D"/>
                          </a:solidFill>
                          <a:latin typeface="+mj-lt"/>
                          <a:ea typeface="+mn-ea"/>
                          <a:cs typeface="+mn-cs"/>
                        </a:rPr>
                        <a:t> </a:t>
                      </a:r>
                      <a:r>
                        <a:rPr lang="en-GB" sz="1800" kern="1200">
                          <a:solidFill>
                            <a:srgbClr val="0F440D"/>
                          </a:solidFill>
                          <a:latin typeface="+mj-lt"/>
                          <a:ea typeface="+mn-ea"/>
                          <a:cs typeface="+mn-cs"/>
                        </a:rPr>
                        <a:t>YES</a:t>
                      </a:r>
                      <a:r>
                        <a:rPr lang="en-GB" sz="1400" kern="1200">
                          <a:solidFill>
                            <a:srgbClr val="0F440D"/>
                          </a:solidFill>
                          <a:latin typeface="+mj-lt"/>
                          <a:ea typeface="+mn-ea"/>
                          <a:cs typeface="+mn-cs"/>
                        </a:rPr>
                        <a:t>     </a:t>
                      </a:r>
                      <a:r>
                        <a:rPr lang="en-GB" b="0" i="0">
                          <a:effectLst/>
                          <a:latin typeface="Segoe UI" panose="020B0502040204020203" pitchFamily="34" charset="0"/>
                        </a:rPr>
                        <a:t>☐ </a:t>
                      </a:r>
                      <a:r>
                        <a:rPr lang="en-GB" sz="1800" kern="1200">
                          <a:solidFill>
                            <a:srgbClr val="0F440D"/>
                          </a:solidFill>
                          <a:latin typeface="+mj-lt"/>
                          <a:ea typeface="+mn-ea"/>
                          <a:cs typeface="+mn-cs"/>
                        </a:rPr>
                        <a:t>NO</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8548764"/>
                  </a:ext>
                </a:extLst>
              </a:tr>
            </a:tbl>
          </a:graphicData>
        </a:graphic>
      </p:graphicFrame>
      <p:graphicFrame>
        <p:nvGraphicFramePr>
          <p:cNvPr id="33" name="Table 32">
            <a:extLst>
              <a:ext uri="{FF2B5EF4-FFF2-40B4-BE49-F238E27FC236}">
                <a16:creationId xmlns:a16="http://schemas.microsoft.com/office/drawing/2014/main" id="{22336341-E84B-ADE9-EB9F-39B3B7394E73}"/>
              </a:ext>
            </a:extLst>
          </p:cNvPr>
          <p:cNvGraphicFramePr>
            <a:graphicFrameLocks noGrp="1"/>
          </p:cNvGraphicFramePr>
          <p:nvPr>
            <p:extLst>
              <p:ext uri="{D42A27DB-BD31-4B8C-83A1-F6EECF244321}">
                <p14:modId xmlns:p14="http://schemas.microsoft.com/office/powerpoint/2010/main" val="1598549850"/>
              </p:ext>
            </p:extLst>
          </p:nvPr>
        </p:nvGraphicFramePr>
        <p:xfrm>
          <a:off x="10186413" y="4251661"/>
          <a:ext cx="2904743" cy="302895"/>
        </p:xfrm>
        <a:graphic>
          <a:graphicData uri="http://schemas.openxmlformats.org/drawingml/2006/table">
            <a:tbl>
              <a:tblPr/>
              <a:tblGrid>
                <a:gridCol w="2904743">
                  <a:extLst>
                    <a:ext uri="{9D8B030D-6E8A-4147-A177-3AD203B41FA5}">
                      <a16:colId xmlns:a16="http://schemas.microsoft.com/office/drawing/2014/main" val="1120255448"/>
                    </a:ext>
                  </a:extLst>
                </a:gridCol>
              </a:tblGrid>
              <a:tr h="0">
                <a:tc>
                  <a:txBody>
                    <a:bodyPr/>
                    <a:lstStyle/>
                    <a:p>
                      <a:pPr fontAlgn="t">
                        <a:lnSpc>
                          <a:spcPts val="1500"/>
                        </a:lnSpc>
                        <a:buNone/>
                      </a:pPr>
                      <a:r>
                        <a:rPr lang="en-GB" b="0" i="0">
                          <a:effectLst/>
                          <a:latin typeface="Segoe UI" panose="020B0502040204020203" pitchFamily="34" charset="0"/>
                        </a:rPr>
                        <a:t>☐</a:t>
                      </a:r>
                      <a:r>
                        <a:rPr lang="en-GB" sz="1400" kern="1200">
                          <a:solidFill>
                            <a:srgbClr val="0F440D"/>
                          </a:solidFill>
                          <a:latin typeface="+mj-lt"/>
                          <a:ea typeface="+mn-ea"/>
                          <a:cs typeface="+mn-cs"/>
                        </a:rPr>
                        <a:t> </a:t>
                      </a:r>
                      <a:r>
                        <a:rPr lang="en-GB" sz="1800" kern="1200">
                          <a:solidFill>
                            <a:srgbClr val="0F440D"/>
                          </a:solidFill>
                          <a:latin typeface="+mj-lt"/>
                          <a:ea typeface="+mn-ea"/>
                          <a:cs typeface="+mn-cs"/>
                        </a:rPr>
                        <a:t>YES</a:t>
                      </a:r>
                      <a:r>
                        <a:rPr lang="en-GB" sz="1400" kern="1200">
                          <a:solidFill>
                            <a:srgbClr val="0F440D"/>
                          </a:solidFill>
                          <a:latin typeface="+mj-lt"/>
                          <a:ea typeface="+mn-ea"/>
                          <a:cs typeface="+mn-cs"/>
                        </a:rPr>
                        <a:t>     </a:t>
                      </a:r>
                      <a:r>
                        <a:rPr lang="en-GB" b="0" i="0">
                          <a:effectLst/>
                          <a:latin typeface="Segoe UI" panose="020B0502040204020203" pitchFamily="34" charset="0"/>
                        </a:rPr>
                        <a:t>☐ </a:t>
                      </a:r>
                      <a:r>
                        <a:rPr lang="en-GB" sz="1800" kern="1200">
                          <a:solidFill>
                            <a:srgbClr val="0F440D"/>
                          </a:solidFill>
                          <a:latin typeface="+mj-lt"/>
                          <a:ea typeface="+mn-ea"/>
                          <a:cs typeface="+mn-cs"/>
                        </a:rPr>
                        <a:t>NO</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8548764"/>
                  </a:ext>
                </a:extLst>
              </a:tr>
            </a:tbl>
          </a:graphicData>
        </a:graphic>
      </p:graphicFrame>
      <p:graphicFrame>
        <p:nvGraphicFramePr>
          <p:cNvPr id="34" name="Table 33">
            <a:extLst>
              <a:ext uri="{FF2B5EF4-FFF2-40B4-BE49-F238E27FC236}">
                <a16:creationId xmlns:a16="http://schemas.microsoft.com/office/drawing/2014/main" id="{078E9098-A91E-1011-61E5-9A363EB64969}"/>
              </a:ext>
            </a:extLst>
          </p:cNvPr>
          <p:cNvGraphicFramePr>
            <a:graphicFrameLocks noGrp="1"/>
          </p:cNvGraphicFramePr>
          <p:nvPr>
            <p:extLst>
              <p:ext uri="{D42A27DB-BD31-4B8C-83A1-F6EECF244321}">
                <p14:modId xmlns:p14="http://schemas.microsoft.com/office/powerpoint/2010/main" val="3456994694"/>
              </p:ext>
            </p:extLst>
          </p:nvPr>
        </p:nvGraphicFramePr>
        <p:xfrm>
          <a:off x="10186414" y="5046901"/>
          <a:ext cx="2904743" cy="302895"/>
        </p:xfrm>
        <a:graphic>
          <a:graphicData uri="http://schemas.openxmlformats.org/drawingml/2006/table">
            <a:tbl>
              <a:tblPr/>
              <a:tblGrid>
                <a:gridCol w="2904743">
                  <a:extLst>
                    <a:ext uri="{9D8B030D-6E8A-4147-A177-3AD203B41FA5}">
                      <a16:colId xmlns:a16="http://schemas.microsoft.com/office/drawing/2014/main" val="1120255448"/>
                    </a:ext>
                  </a:extLst>
                </a:gridCol>
              </a:tblGrid>
              <a:tr h="0">
                <a:tc>
                  <a:txBody>
                    <a:bodyPr/>
                    <a:lstStyle/>
                    <a:p>
                      <a:pPr fontAlgn="t">
                        <a:lnSpc>
                          <a:spcPts val="1500"/>
                        </a:lnSpc>
                        <a:buNone/>
                      </a:pPr>
                      <a:r>
                        <a:rPr lang="en-GB" b="0" i="0">
                          <a:effectLst/>
                          <a:latin typeface="Segoe UI" panose="020B0502040204020203" pitchFamily="34" charset="0"/>
                        </a:rPr>
                        <a:t>☐</a:t>
                      </a:r>
                      <a:r>
                        <a:rPr lang="en-GB" sz="1400" kern="1200">
                          <a:solidFill>
                            <a:srgbClr val="0F440D"/>
                          </a:solidFill>
                          <a:latin typeface="+mj-lt"/>
                          <a:ea typeface="+mn-ea"/>
                          <a:cs typeface="+mn-cs"/>
                        </a:rPr>
                        <a:t> </a:t>
                      </a:r>
                      <a:r>
                        <a:rPr lang="en-GB" sz="1800" kern="1200">
                          <a:solidFill>
                            <a:srgbClr val="0F440D"/>
                          </a:solidFill>
                          <a:latin typeface="+mj-lt"/>
                          <a:ea typeface="+mn-ea"/>
                          <a:cs typeface="+mn-cs"/>
                        </a:rPr>
                        <a:t>YES</a:t>
                      </a:r>
                      <a:r>
                        <a:rPr lang="en-GB" sz="1400" kern="1200">
                          <a:solidFill>
                            <a:srgbClr val="0F440D"/>
                          </a:solidFill>
                          <a:latin typeface="+mj-lt"/>
                          <a:ea typeface="+mn-ea"/>
                          <a:cs typeface="+mn-cs"/>
                        </a:rPr>
                        <a:t>     </a:t>
                      </a:r>
                      <a:r>
                        <a:rPr lang="en-GB" b="0" i="0">
                          <a:effectLst/>
                          <a:latin typeface="Segoe UI" panose="020B0502040204020203" pitchFamily="34" charset="0"/>
                        </a:rPr>
                        <a:t>☐ </a:t>
                      </a:r>
                      <a:r>
                        <a:rPr lang="en-GB" sz="1800" kern="1200">
                          <a:solidFill>
                            <a:srgbClr val="0F440D"/>
                          </a:solidFill>
                          <a:latin typeface="+mj-lt"/>
                          <a:ea typeface="+mn-ea"/>
                          <a:cs typeface="+mn-cs"/>
                        </a:rPr>
                        <a:t>NO</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8548764"/>
                  </a:ext>
                </a:extLst>
              </a:tr>
            </a:tbl>
          </a:graphicData>
        </a:graphic>
      </p:graphicFrame>
      <p:graphicFrame>
        <p:nvGraphicFramePr>
          <p:cNvPr id="6" name="Table 5">
            <a:extLst>
              <a:ext uri="{FF2B5EF4-FFF2-40B4-BE49-F238E27FC236}">
                <a16:creationId xmlns:a16="http://schemas.microsoft.com/office/drawing/2014/main" id="{0442ACCD-B1ED-80F6-FF0F-2DDE6582079A}"/>
              </a:ext>
            </a:extLst>
          </p:cNvPr>
          <p:cNvGraphicFramePr>
            <a:graphicFrameLocks noGrp="1"/>
          </p:cNvGraphicFramePr>
          <p:nvPr>
            <p:extLst>
              <p:ext uri="{D42A27DB-BD31-4B8C-83A1-F6EECF244321}">
                <p14:modId xmlns:p14="http://schemas.microsoft.com/office/powerpoint/2010/main" val="3197450504"/>
              </p:ext>
            </p:extLst>
          </p:nvPr>
        </p:nvGraphicFramePr>
        <p:xfrm>
          <a:off x="10186413" y="1701470"/>
          <a:ext cx="2904743" cy="302895"/>
        </p:xfrm>
        <a:graphic>
          <a:graphicData uri="http://schemas.openxmlformats.org/drawingml/2006/table">
            <a:tbl>
              <a:tblPr/>
              <a:tblGrid>
                <a:gridCol w="2904743">
                  <a:extLst>
                    <a:ext uri="{9D8B030D-6E8A-4147-A177-3AD203B41FA5}">
                      <a16:colId xmlns:a16="http://schemas.microsoft.com/office/drawing/2014/main" val="1120255448"/>
                    </a:ext>
                  </a:extLst>
                </a:gridCol>
              </a:tblGrid>
              <a:tr h="0">
                <a:tc>
                  <a:txBody>
                    <a:bodyPr/>
                    <a:lstStyle/>
                    <a:p>
                      <a:pPr fontAlgn="t">
                        <a:lnSpc>
                          <a:spcPts val="1500"/>
                        </a:lnSpc>
                        <a:buNone/>
                      </a:pPr>
                      <a:r>
                        <a:rPr lang="en-GB" b="0" i="0">
                          <a:effectLst/>
                          <a:latin typeface="Segoe UI" panose="020B0502040204020203" pitchFamily="34" charset="0"/>
                        </a:rPr>
                        <a:t>☐</a:t>
                      </a:r>
                      <a:r>
                        <a:rPr lang="en-GB" sz="1400" kern="1200">
                          <a:solidFill>
                            <a:srgbClr val="0F440D"/>
                          </a:solidFill>
                          <a:latin typeface="+mj-lt"/>
                          <a:ea typeface="+mn-ea"/>
                          <a:cs typeface="+mn-cs"/>
                        </a:rPr>
                        <a:t> </a:t>
                      </a:r>
                      <a:r>
                        <a:rPr lang="en-GB" sz="1800" kern="1200">
                          <a:solidFill>
                            <a:srgbClr val="0F440D"/>
                          </a:solidFill>
                          <a:latin typeface="+mj-lt"/>
                          <a:ea typeface="+mn-ea"/>
                          <a:cs typeface="+mn-cs"/>
                        </a:rPr>
                        <a:t>YES</a:t>
                      </a:r>
                      <a:r>
                        <a:rPr lang="en-GB" sz="1400" kern="1200">
                          <a:solidFill>
                            <a:srgbClr val="0F440D"/>
                          </a:solidFill>
                          <a:latin typeface="+mj-lt"/>
                          <a:ea typeface="+mn-ea"/>
                          <a:cs typeface="+mn-cs"/>
                        </a:rPr>
                        <a:t>     </a:t>
                      </a:r>
                      <a:r>
                        <a:rPr lang="en-GB" b="0" i="0">
                          <a:effectLst/>
                          <a:latin typeface="Segoe UI" panose="020B0502040204020203" pitchFamily="34" charset="0"/>
                        </a:rPr>
                        <a:t>☐ </a:t>
                      </a:r>
                      <a:r>
                        <a:rPr lang="en-GB" sz="1800" kern="1200">
                          <a:solidFill>
                            <a:srgbClr val="0F440D"/>
                          </a:solidFill>
                          <a:latin typeface="+mj-lt"/>
                          <a:ea typeface="+mn-ea"/>
                          <a:cs typeface="+mn-cs"/>
                        </a:rPr>
                        <a:t>NO</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8548764"/>
                  </a:ext>
                </a:extLst>
              </a:tr>
            </a:tbl>
          </a:graphicData>
        </a:graphic>
      </p:graphicFrame>
    </p:spTree>
    <p:extLst>
      <p:ext uri="{BB962C8B-B14F-4D97-AF65-F5344CB8AC3E}">
        <p14:creationId xmlns:p14="http://schemas.microsoft.com/office/powerpoint/2010/main" val="1584646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FD896-15D2-AA3A-7B28-D7C71986682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B8DDE7C-1BA1-B696-0249-963FC88AD55C}"/>
              </a:ext>
            </a:extLst>
          </p:cNvPr>
          <p:cNvSpPr>
            <a:spLocks noGrp="1"/>
          </p:cNvSpPr>
          <p:nvPr>
            <p:ph type="title"/>
          </p:nvPr>
        </p:nvSpPr>
        <p:spPr/>
        <p:txBody>
          <a:bodyPr/>
          <a:lstStyle/>
          <a:p>
            <a:r>
              <a:rPr lang="en-IN"/>
              <a:t>Step 2: Set &amp; Document Targets</a:t>
            </a:r>
          </a:p>
        </p:txBody>
      </p:sp>
      <p:sp>
        <p:nvSpPr>
          <p:cNvPr id="14" name="Freeform: Shape 13">
            <a:extLst>
              <a:ext uri="{FF2B5EF4-FFF2-40B4-BE49-F238E27FC236}">
                <a16:creationId xmlns:a16="http://schemas.microsoft.com/office/drawing/2014/main" id="{1CD7D70E-FDF3-751E-F60A-D55D23CA5A32}"/>
              </a:ext>
            </a:extLst>
          </p:cNvPr>
          <p:cNvSpPr/>
          <p:nvPr/>
        </p:nvSpPr>
        <p:spPr>
          <a:xfrm>
            <a:off x="10991550" y="2133216"/>
            <a:ext cx="894326" cy="1773041"/>
          </a:xfrm>
          <a:custGeom>
            <a:avLst/>
            <a:gdLst>
              <a:gd name="csX0" fmla="*/ 7805 w 894326"/>
              <a:gd name="csY0" fmla="*/ 1773042 h 1773041"/>
              <a:gd name="csX1" fmla="*/ 0 w 894326"/>
              <a:gd name="csY1" fmla="*/ 1765237 h 1773041"/>
              <a:gd name="csX2" fmla="*/ 7805 w 894326"/>
              <a:gd name="csY2" fmla="*/ 1757432 h 1773041"/>
              <a:gd name="csX3" fmla="*/ 878682 w 894326"/>
              <a:gd name="csY3" fmla="*/ 886555 h 1773041"/>
              <a:gd name="csX4" fmla="*/ 7805 w 894326"/>
              <a:gd name="csY4" fmla="*/ 15610 h 1773041"/>
              <a:gd name="csX5" fmla="*/ 0 w 894326"/>
              <a:gd name="csY5" fmla="*/ 7805 h 1773041"/>
              <a:gd name="csX6" fmla="*/ 7805 w 894326"/>
              <a:gd name="csY6" fmla="*/ 0 h 1773041"/>
              <a:gd name="csX7" fmla="*/ 634655 w 894326"/>
              <a:gd name="csY7" fmla="*/ 259672 h 1773041"/>
              <a:gd name="csX8" fmla="*/ 894326 w 894326"/>
              <a:gd name="csY8" fmla="*/ 886521 h 1773041"/>
              <a:gd name="csX9" fmla="*/ 634655 w 894326"/>
              <a:gd name="csY9" fmla="*/ 1513370 h 1773041"/>
              <a:gd name="csX10" fmla="*/ 7805 w 894326"/>
              <a:gd name="csY10" fmla="*/ 1773042 h 17730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894326" h="1773041">
                <a:moveTo>
                  <a:pt x="7805" y="1773042"/>
                </a:moveTo>
                <a:cubicBezTo>
                  <a:pt x="3495" y="1773042"/>
                  <a:pt x="0" y="1769547"/>
                  <a:pt x="0" y="1765237"/>
                </a:cubicBezTo>
                <a:cubicBezTo>
                  <a:pt x="0" y="1760927"/>
                  <a:pt x="3495" y="1757432"/>
                  <a:pt x="7805" y="1757432"/>
                </a:cubicBezTo>
                <a:cubicBezTo>
                  <a:pt x="488020" y="1757432"/>
                  <a:pt x="878682" y="1366771"/>
                  <a:pt x="878682" y="886555"/>
                </a:cubicBezTo>
                <a:cubicBezTo>
                  <a:pt x="878682" y="406339"/>
                  <a:pt x="488020" y="15610"/>
                  <a:pt x="7805" y="15610"/>
                </a:cubicBezTo>
                <a:cubicBezTo>
                  <a:pt x="3495" y="15610"/>
                  <a:pt x="0" y="12115"/>
                  <a:pt x="0" y="7805"/>
                </a:cubicBezTo>
                <a:cubicBezTo>
                  <a:pt x="0" y="3495"/>
                  <a:pt x="3495" y="0"/>
                  <a:pt x="7805" y="0"/>
                </a:cubicBezTo>
                <a:cubicBezTo>
                  <a:pt x="244604" y="0"/>
                  <a:pt x="467218" y="92202"/>
                  <a:pt x="634655" y="259672"/>
                </a:cubicBezTo>
                <a:cubicBezTo>
                  <a:pt x="802090" y="427107"/>
                  <a:pt x="894326" y="649722"/>
                  <a:pt x="894326" y="886521"/>
                </a:cubicBezTo>
                <a:cubicBezTo>
                  <a:pt x="894326" y="1123320"/>
                  <a:pt x="802124" y="1345935"/>
                  <a:pt x="634655" y="1513370"/>
                </a:cubicBezTo>
                <a:cubicBezTo>
                  <a:pt x="467218" y="1680806"/>
                  <a:pt x="244570" y="1773042"/>
                  <a:pt x="7805" y="1773042"/>
                </a:cubicBezTo>
                <a:close/>
              </a:path>
            </a:pathLst>
          </a:custGeom>
          <a:solidFill>
            <a:srgbClr val="8DBE28"/>
          </a:solidFill>
          <a:ln w="3393" cap="flat">
            <a:noFill/>
            <a:prstDash val="solid"/>
            <a:miter/>
          </a:ln>
        </p:spPr>
        <p:txBody>
          <a:bodyPr/>
          <a:lstStyle/>
          <a:p>
            <a:endParaRPr lang="en-IN"/>
          </a:p>
        </p:txBody>
      </p:sp>
      <p:grpSp>
        <p:nvGrpSpPr>
          <p:cNvPr id="15" name="Graphic 10">
            <a:extLst>
              <a:ext uri="{FF2B5EF4-FFF2-40B4-BE49-F238E27FC236}">
                <a16:creationId xmlns:a16="http://schemas.microsoft.com/office/drawing/2014/main" id="{41EEDCEB-685A-FD6A-C45C-11DB178672EE}"/>
              </a:ext>
            </a:extLst>
          </p:cNvPr>
          <p:cNvGrpSpPr/>
          <p:nvPr/>
        </p:nvGrpSpPr>
        <p:grpSpPr>
          <a:xfrm>
            <a:off x="10107099" y="2123081"/>
            <a:ext cx="910795" cy="1789081"/>
            <a:chOff x="10107099" y="2780062"/>
            <a:chExt cx="910795" cy="1789081"/>
          </a:xfrm>
          <a:solidFill>
            <a:srgbClr val="8DBE28"/>
          </a:solidFill>
        </p:grpSpPr>
        <p:sp>
          <p:nvSpPr>
            <p:cNvPr id="16" name="Freeform: Shape 15">
              <a:extLst>
                <a:ext uri="{FF2B5EF4-FFF2-40B4-BE49-F238E27FC236}">
                  <a16:creationId xmlns:a16="http://schemas.microsoft.com/office/drawing/2014/main" id="{485F357E-92AD-8149-E4E6-9EF341BE2A30}"/>
                </a:ext>
              </a:extLst>
            </p:cNvPr>
            <p:cNvSpPr/>
            <p:nvPr/>
          </p:nvSpPr>
          <p:spPr>
            <a:xfrm>
              <a:off x="10980012" y="4541452"/>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3" y="27691"/>
                    <a:pt x="13846" y="27691"/>
                  </a:cubicBezTo>
                  <a:cubicBezTo>
                    <a:pt x="6199" y="27691"/>
                    <a:pt x="0" y="21492"/>
                    <a:pt x="0" y="13845"/>
                  </a:cubicBezTo>
                  <a:cubicBezTo>
                    <a:pt x="0" y="6199"/>
                    <a:pt x="6199" y="0"/>
                    <a:pt x="13846" y="0"/>
                  </a:cubicBezTo>
                  <a:cubicBezTo>
                    <a:pt x="21493" y="0"/>
                    <a:pt x="27691" y="6199"/>
                    <a:pt x="27691" y="13845"/>
                  </a:cubicBezTo>
                  <a:close/>
                </a:path>
              </a:pathLst>
            </a:custGeom>
            <a:grpFill/>
            <a:ln w="3393" cap="flat">
              <a:noFill/>
              <a:prstDash val="solid"/>
              <a:miter/>
            </a:ln>
          </p:spPr>
          <p:txBody>
            <a:bodyPr/>
            <a:lstStyle/>
            <a:p>
              <a:endParaRPr lang="en-IN"/>
            </a:p>
          </p:txBody>
        </p:sp>
        <p:sp>
          <p:nvSpPr>
            <p:cNvPr id="17" name="Freeform: Shape 16">
              <a:extLst>
                <a:ext uri="{FF2B5EF4-FFF2-40B4-BE49-F238E27FC236}">
                  <a16:creationId xmlns:a16="http://schemas.microsoft.com/office/drawing/2014/main" id="{8B0625EE-8992-F44F-CEE2-F3210AB067FB}"/>
                </a:ext>
              </a:extLst>
            </p:cNvPr>
            <p:cNvSpPr/>
            <p:nvPr/>
          </p:nvSpPr>
          <p:spPr>
            <a:xfrm>
              <a:off x="10843491" y="452608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3" y="27691"/>
                    <a:pt x="13846" y="27691"/>
                  </a:cubicBezTo>
                  <a:cubicBezTo>
                    <a:pt x="6199" y="27691"/>
                    <a:pt x="0" y="21492"/>
                    <a:pt x="0" y="13846"/>
                  </a:cubicBezTo>
                  <a:cubicBezTo>
                    <a:pt x="0" y="6199"/>
                    <a:pt x="6199" y="0"/>
                    <a:pt x="13846" y="0"/>
                  </a:cubicBezTo>
                  <a:cubicBezTo>
                    <a:pt x="21493" y="0"/>
                    <a:pt x="27691" y="6199"/>
                    <a:pt x="27691" y="13846"/>
                  </a:cubicBezTo>
                  <a:close/>
                </a:path>
              </a:pathLst>
            </a:custGeom>
            <a:grpFill/>
            <a:ln w="3393" cap="flat">
              <a:noFill/>
              <a:prstDash val="solid"/>
              <a:miter/>
            </a:ln>
          </p:spPr>
          <p:txBody>
            <a:bodyPr/>
            <a:lstStyle/>
            <a:p>
              <a:endParaRPr lang="en-IN"/>
            </a:p>
          </p:txBody>
        </p:sp>
        <p:sp>
          <p:nvSpPr>
            <p:cNvPr id="18" name="Freeform: Shape 17">
              <a:extLst>
                <a:ext uri="{FF2B5EF4-FFF2-40B4-BE49-F238E27FC236}">
                  <a16:creationId xmlns:a16="http://schemas.microsoft.com/office/drawing/2014/main" id="{E03BEAC8-66CE-7387-830D-8F4346AAEF7D}"/>
                </a:ext>
              </a:extLst>
            </p:cNvPr>
            <p:cNvSpPr/>
            <p:nvPr/>
          </p:nvSpPr>
          <p:spPr>
            <a:xfrm>
              <a:off x="10710499" y="4493502"/>
              <a:ext cx="27690" cy="27691"/>
            </a:xfrm>
            <a:custGeom>
              <a:avLst/>
              <a:gdLst>
                <a:gd name="csX0" fmla="*/ 27691 w 27690"/>
                <a:gd name="csY0" fmla="*/ 13846 h 27691"/>
                <a:gd name="csX1" fmla="*/ 13846 w 27690"/>
                <a:gd name="csY1" fmla="*/ 27691 h 27691"/>
                <a:gd name="csX2" fmla="*/ 0 w 27690"/>
                <a:gd name="csY2" fmla="*/ 13846 h 27691"/>
                <a:gd name="csX3" fmla="*/ 13846 w 27690"/>
                <a:gd name="csY3" fmla="*/ 0 h 27691"/>
                <a:gd name="csX4" fmla="*/ 27691 w 27690"/>
                <a:gd name="csY4" fmla="*/ 13846 h 27691"/>
              </a:gdLst>
              <a:ahLst/>
              <a:cxnLst>
                <a:cxn ang="0">
                  <a:pos x="csX0" y="csY0"/>
                </a:cxn>
                <a:cxn ang="0">
                  <a:pos x="csX1" y="csY1"/>
                </a:cxn>
                <a:cxn ang="0">
                  <a:pos x="csX2" y="csY2"/>
                </a:cxn>
                <a:cxn ang="0">
                  <a:pos x="csX3" y="csY3"/>
                </a:cxn>
                <a:cxn ang="0">
                  <a:pos x="csX4" y="csY4"/>
                </a:cxn>
              </a:cxnLst>
              <a:rect l="l" t="t" r="r" b="b"/>
              <a:pathLst>
                <a:path w="27690"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grpFill/>
            <a:ln w="3393" cap="flat">
              <a:noFill/>
              <a:prstDash val="solid"/>
              <a:miter/>
            </a:ln>
          </p:spPr>
          <p:txBody>
            <a:bodyPr/>
            <a:lstStyle/>
            <a:p>
              <a:endParaRPr lang="en-IN"/>
            </a:p>
          </p:txBody>
        </p:sp>
        <p:sp>
          <p:nvSpPr>
            <p:cNvPr id="19" name="Freeform: Shape 18">
              <a:extLst>
                <a:ext uri="{FF2B5EF4-FFF2-40B4-BE49-F238E27FC236}">
                  <a16:creationId xmlns:a16="http://schemas.microsoft.com/office/drawing/2014/main" id="{BA97C178-CB84-6A6A-88D7-8DC0D8974DE5}"/>
                </a:ext>
              </a:extLst>
            </p:cNvPr>
            <p:cNvSpPr/>
            <p:nvPr/>
          </p:nvSpPr>
          <p:spPr>
            <a:xfrm>
              <a:off x="10583786" y="4441310"/>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0" y="21492"/>
                    <a:pt x="0" y="13846"/>
                  </a:cubicBezTo>
                  <a:cubicBezTo>
                    <a:pt x="0"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20" name="Freeform: Shape 19">
              <a:extLst>
                <a:ext uri="{FF2B5EF4-FFF2-40B4-BE49-F238E27FC236}">
                  <a16:creationId xmlns:a16="http://schemas.microsoft.com/office/drawing/2014/main" id="{7969EE33-79A8-02EF-C053-407A14C343F9}"/>
                </a:ext>
              </a:extLst>
            </p:cNvPr>
            <p:cNvSpPr/>
            <p:nvPr/>
          </p:nvSpPr>
          <p:spPr>
            <a:xfrm>
              <a:off x="10466201" y="4370318"/>
              <a:ext cx="27691" cy="27691"/>
            </a:xfrm>
            <a:custGeom>
              <a:avLst/>
              <a:gdLst>
                <a:gd name="csX0" fmla="*/ 27691 w 27691"/>
                <a:gd name="csY0" fmla="*/ 13845 h 27691"/>
                <a:gd name="csX1" fmla="*/ 13845 w 27691"/>
                <a:gd name="csY1" fmla="*/ 27691 h 27691"/>
                <a:gd name="csX2" fmla="*/ -1 w 27691"/>
                <a:gd name="csY2" fmla="*/ 13845 h 27691"/>
                <a:gd name="csX3" fmla="*/ 13845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5" y="27691"/>
                  </a:cubicBezTo>
                  <a:cubicBezTo>
                    <a:pt x="6198" y="27691"/>
                    <a:pt x="-1" y="21492"/>
                    <a:pt x="-1" y="13845"/>
                  </a:cubicBezTo>
                  <a:cubicBezTo>
                    <a:pt x="-1" y="6199"/>
                    <a:pt x="6198" y="0"/>
                    <a:pt x="13845" y="0"/>
                  </a:cubicBezTo>
                  <a:cubicBezTo>
                    <a:pt x="21492" y="0"/>
                    <a:pt x="27691" y="6199"/>
                    <a:pt x="27691" y="13845"/>
                  </a:cubicBezTo>
                  <a:close/>
                </a:path>
              </a:pathLst>
            </a:custGeom>
            <a:grpFill/>
            <a:ln w="3393" cap="flat">
              <a:noFill/>
              <a:prstDash val="solid"/>
              <a:miter/>
            </a:ln>
          </p:spPr>
          <p:txBody>
            <a:bodyPr/>
            <a:lstStyle/>
            <a:p>
              <a:endParaRPr lang="en-IN"/>
            </a:p>
          </p:txBody>
        </p:sp>
        <p:sp>
          <p:nvSpPr>
            <p:cNvPr id="21" name="Freeform: Shape 20">
              <a:extLst>
                <a:ext uri="{FF2B5EF4-FFF2-40B4-BE49-F238E27FC236}">
                  <a16:creationId xmlns:a16="http://schemas.microsoft.com/office/drawing/2014/main" id="{22B16BD9-E3C7-B16E-E05A-EF21AE8E6866}"/>
                </a:ext>
              </a:extLst>
            </p:cNvPr>
            <p:cNvSpPr/>
            <p:nvPr/>
          </p:nvSpPr>
          <p:spPr>
            <a:xfrm>
              <a:off x="10362054" y="4280457"/>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22" name="Freeform: Shape 21">
              <a:extLst>
                <a:ext uri="{FF2B5EF4-FFF2-40B4-BE49-F238E27FC236}">
                  <a16:creationId xmlns:a16="http://schemas.microsoft.com/office/drawing/2014/main" id="{DA5D76A8-4E5E-C400-27D7-D0F7EDAE1753}"/>
                </a:ext>
              </a:extLst>
            </p:cNvPr>
            <p:cNvSpPr/>
            <p:nvPr/>
          </p:nvSpPr>
          <p:spPr>
            <a:xfrm>
              <a:off x="10274569" y="4174546"/>
              <a:ext cx="27690" cy="27691"/>
            </a:xfrm>
            <a:custGeom>
              <a:avLst/>
              <a:gdLst>
                <a:gd name="csX0" fmla="*/ 27691 w 27690"/>
                <a:gd name="csY0" fmla="*/ 13845 h 27691"/>
                <a:gd name="csX1" fmla="*/ 13846 w 27690"/>
                <a:gd name="csY1" fmla="*/ 27691 h 27691"/>
                <a:gd name="csX2" fmla="*/ 0 w 27690"/>
                <a:gd name="csY2" fmla="*/ 13845 h 27691"/>
                <a:gd name="csX3" fmla="*/ 13846 w 27690"/>
                <a:gd name="csY3" fmla="*/ 0 h 27691"/>
                <a:gd name="csX4" fmla="*/ 27691 w 27690"/>
                <a:gd name="csY4" fmla="*/ 13845 h 27691"/>
              </a:gdLst>
              <a:ahLst/>
              <a:cxnLst>
                <a:cxn ang="0">
                  <a:pos x="csX0" y="csY0"/>
                </a:cxn>
                <a:cxn ang="0">
                  <a:pos x="csX1" y="csY1"/>
                </a:cxn>
                <a:cxn ang="0">
                  <a:pos x="csX2" y="csY2"/>
                </a:cxn>
                <a:cxn ang="0">
                  <a:pos x="csX3" y="csY3"/>
                </a:cxn>
                <a:cxn ang="0">
                  <a:pos x="csX4" y="csY4"/>
                </a:cxn>
              </a:cxnLst>
              <a:rect l="l" t="t" r="r" b="b"/>
              <a:pathLst>
                <a:path w="27690" h="27691">
                  <a:moveTo>
                    <a:pt x="27691" y="13845"/>
                  </a:moveTo>
                  <a:cubicBezTo>
                    <a:pt x="27691" y="21481"/>
                    <a:pt x="21481" y="27691"/>
                    <a:pt x="13846" y="27691"/>
                  </a:cubicBezTo>
                  <a:cubicBezTo>
                    <a:pt x="6210" y="27691"/>
                    <a:pt x="0" y="21481"/>
                    <a:pt x="0" y="13845"/>
                  </a:cubicBezTo>
                  <a:cubicBezTo>
                    <a:pt x="0" y="6210"/>
                    <a:pt x="6210" y="0"/>
                    <a:pt x="13846" y="0"/>
                  </a:cubicBezTo>
                  <a:cubicBezTo>
                    <a:pt x="21481" y="0"/>
                    <a:pt x="27691" y="6210"/>
                    <a:pt x="27691" y="13845"/>
                  </a:cubicBezTo>
                  <a:close/>
                </a:path>
              </a:pathLst>
            </a:custGeom>
            <a:grpFill/>
            <a:ln w="3393" cap="flat">
              <a:noFill/>
              <a:prstDash val="solid"/>
              <a:miter/>
            </a:ln>
          </p:spPr>
          <p:txBody>
            <a:bodyPr/>
            <a:lstStyle/>
            <a:p>
              <a:endParaRPr lang="en-IN"/>
            </a:p>
          </p:txBody>
        </p:sp>
        <p:sp>
          <p:nvSpPr>
            <p:cNvPr id="23" name="Freeform: Shape 22">
              <a:extLst>
                <a:ext uri="{FF2B5EF4-FFF2-40B4-BE49-F238E27FC236}">
                  <a16:creationId xmlns:a16="http://schemas.microsoft.com/office/drawing/2014/main" id="{36AC79E8-EE38-2898-E112-796E16AAECFA}"/>
                </a:ext>
              </a:extLst>
            </p:cNvPr>
            <p:cNvSpPr/>
            <p:nvPr/>
          </p:nvSpPr>
          <p:spPr>
            <a:xfrm>
              <a:off x="10204188" y="4056927"/>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24" name="Freeform: Shape 23">
              <a:extLst>
                <a:ext uri="{FF2B5EF4-FFF2-40B4-BE49-F238E27FC236}">
                  <a16:creationId xmlns:a16="http://schemas.microsoft.com/office/drawing/2014/main" id="{E1884897-BBED-DE04-468D-AE2E1150920A}"/>
                </a:ext>
              </a:extLst>
            </p:cNvPr>
            <p:cNvSpPr/>
            <p:nvPr/>
          </p:nvSpPr>
          <p:spPr>
            <a:xfrm>
              <a:off x="10152369" y="3930179"/>
              <a:ext cx="27690" cy="27691"/>
            </a:xfrm>
            <a:custGeom>
              <a:avLst/>
              <a:gdLst>
                <a:gd name="csX0" fmla="*/ 27691 w 27690"/>
                <a:gd name="csY0" fmla="*/ 13846 h 27691"/>
                <a:gd name="csX1" fmla="*/ 13846 w 27690"/>
                <a:gd name="csY1" fmla="*/ 27691 h 27691"/>
                <a:gd name="csX2" fmla="*/ 0 w 27690"/>
                <a:gd name="csY2" fmla="*/ 13846 h 27691"/>
                <a:gd name="csX3" fmla="*/ 13846 w 27690"/>
                <a:gd name="csY3" fmla="*/ 0 h 27691"/>
                <a:gd name="csX4" fmla="*/ 27691 w 27690"/>
                <a:gd name="csY4" fmla="*/ 13846 h 27691"/>
              </a:gdLst>
              <a:ahLst/>
              <a:cxnLst>
                <a:cxn ang="0">
                  <a:pos x="csX0" y="csY0"/>
                </a:cxn>
                <a:cxn ang="0">
                  <a:pos x="csX1" y="csY1"/>
                </a:cxn>
                <a:cxn ang="0">
                  <a:pos x="csX2" y="csY2"/>
                </a:cxn>
                <a:cxn ang="0">
                  <a:pos x="csX3" y="csY3"/>
                </a:cxn>
                <a:cxn ang="0">
                  <a:pos x="csX4" y="csY4"/>
                </a:cxn>
              </a:cxnLst>
              <a:rect l="l" t="t" r="r" b="b"/>
              <a:pathLst>
                <a:path w="27690"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grpFill/>
            <a:ln w="3393" cap="flat">
              <a:noFill/>
              <a:prstDash val="solid"/>
              <a:miter/>
            </a:ln>
          </p:spPr>
          <p:txBody>
            <a:bodyPr/>
            <a:lstStyle/>
            <a:p>
              <a:endParaRPr lang="en-IN"/>
            </a:p>
          </p:txBody>
        </p:sp>
        <p:sp>
          <p:nvSpPr>
            <p:cNvPr id="25" name="Freeform: Shape 24">
              <a:extLst>
                <a:ext uri="{FF2B5EF4-FFF2-40B4-BE49-F238E27FC236}">
                  <a16:creationId xmlns:a16="http://schemas.microsoft.com/office/drawing/2014/main" id="{F2C95704-AC80-DB2A-3CD0-E04F9029802A}"/>
                </a:ext>
              </a:extLst>
            </p:cNvPr>
            <p:cNvSpPr/>
            <p:nvPr/>
          </p:nvSpPr>
          <p:spPr>
            <a:xfrm>
              <a:off x="10119994" y="3797018"/>
              <a:ext cx="27691" cy="27691"/>
            </a:xfrm>
            <a:custGeom>
              <a:avLst/>
              <a:gdLst>
                <a:gd name="csX0" fmla="*/ 27691 w 27691"/>
                <a:gd name="csY0" fmla="*/ 13845 h 27691"/>
                <a:gd name="csX1" fmla="*/ 13845 w 27691"/>
                <a:gd name="csY1" fmla="*/ 27691 h 27691"/>
                <a:gd name="csX2" fmla="*/ -1 w 27691"/>
                <a:gd name="csY2" fmla="*/ 13845 h 27691"/>
                <a:gd name="csX3" fmla="*/ 13845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5" y="27691"/>
                  </a:cubicBezTo>
                  <a:cubicBezTo>
                    <a:pt x="6198" y="27691"/>
                    <a:pt x="-1" y="21492"/>
                    <a:pt x="-1" y="13845"/>
                  </a:cubicBezTo>
                  <a:cubicBezTo>
                    <a:pt x="-1" y="6199"/>
                    <a:pt x="6198" y="0"/>
                    <a:pt x="13845" y="0"/>
                  </a:cubicBezTo>
                  <a:cubicBezTo>
                    <a:pt x="21492" y="0"/>
                    <a:pt x="27691" y="6199"/>
                    <a:pt x="27691" y="13845"/>
                  </a:cubicBezTo>
                  <a:close/>
                </a:path>
              </a:pathLst>
            </a:custGeom>
            <a:grpFill/>
            <a:ln w="3393" cap="flat">
              <a:noFill/>
              <a:prstDash val="solid"/>
              <a:miter/>
            </a:ln>
          </p:spPr>
          <p:txBody>
            <a:bodyPr/>
            <a:lstStyle/>
            <a:p>
              <a:endParaRPr lang="en-IN"/>
            </a:p>
          </p:txBody>
        </p:sp>
        <p:sp>
          <p:nvSpPr>
            <p:cNvPr id="26" name="Freeform: Shape 25">
              <a:extLst>
                <a:ext uri="{FF2B5EF4-FFF2-40B4-BE49-F238E27FC236}">
                  <a16:creationId xmlns:a16="http://schemas.microsoft.com/office/drawing/2014/main" id="{CC815CDB-429E-E8AA-512E-79C674E01219}"/>
                </a:ext>
              </a:extLst>
            </p:cNvPr>
            <p:cNvSpPr/>
            <p:nvPr/>
          </p:nvSpPr>
          <p:spPr>
            <a:xfrm>
              <a:off x="10107099" y="3660124"/>
              <a:ext cx="27691" cy="27691"/>
            </a:xfrm>
            <a:custGeom>
              <a:avLst/>
              <a:gdLst>
                <a:gd name="csX0" fmla="*/ 27692 w 27691"/>
                <a:gd name="csY0" fmla="*/ 13845 h 27691"/>
                <a:gd name="csX1" fmla="*/ 13846 w 27691"/>
                <a:gd name="csY1" fmla="*/ 27691 h 27691"/>
                <a:gd name="csX2" fmla="*/ 0 w 27691"/>
                <a:gd name="csY2" fmla="*/ 13845 h 27691"/>
                <a:gd name="csX3" fmla="*/ 13846 w 27691"/>
                <a:gd name="csY3" fmla="*/ 0 h 27691"/>
                <a:gd name="csX4" fmla="*/ 27692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2" y="13845"/>
                  </a:moveTo>
                  <a:cubicBezTo>
                    <a:pt x="27692" y="21481"/>
                    <a:pt x="21481" y="27691"/>
                    <a:pt x="13846" y="27691"/>
                  </a:cubicBezTo>
                  <a:cubicBezTo>
                    <a:pt x="6210" y="27691"/>
                    <a:pt x="0" y="21481"/>
                    <a:pt x="0" y="13845"/>
                  </a:cubicBezTo>
                  <a:cubicBezTo>
                    <a:pt x="0" y="6210"/>
                    <a:pt x="6210" y="0"/>
                    <a:pt x="13846" y="0"/>
                  </a:cubicBezTo>
                  <a:cubicBezTo>
                    <a:pt x="21481" y="0"/>
                    <a:pt x="27692" y="6210"/>
                    <a:pt x="27692" y="13845"/>
                  </a:cubicBezTo>
                  <a:close/>
                </a:path>
              </a:pathLst>
            </a:custGeom>
            <a:grpFill/>
            <a:ln w="3393" cap="flat">
              <a:noFill/>
              <a:prstDash val="solid"/>
              <a:miter/>
            </a:ln>
          </p:spPr>
          <p:txBody>
            <a:bodyPr/>
            <a:lstStyle/>
            <a:p>
              <a:endParaRPr lang="en-IN"/>
            </a:p>
          </p:txBody>
        </p:sp>
        <p:sp>
          <p:nvSpPr>
            <p:cNvPr id="27" name="Freeform: Shape 26">
              <a:extLst>
                <a:ext uri="{FF2B5EF4-FFF2-40B4-BE49-F238E27FC236}">
                  <a16:creationId xmlns:a16="http://schemas.microsoft.com/office/drawing/2014/main" id="{DE59720D-3911-6DE2-26E8-0B8834492CCA}"/>
                </a:ext>
              </a:extLst>
            </p:cNvPr>
            <p:cNvSpPr/>
            <p:nvPr/>
          </p:nvSpPr>
          <p:spPr>
            <a:xfrm>
              <a:off x="10120537" y="3523229"/>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0" y="21492"/>
                    <a:pt x="0" y="13846"/>
                  </a:cubicBezTo>
                  <a:cubicBezTo>
                    <a:pt x="0"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28" name="Freeform: Shape 27">
              <a:extLst>
                <a:ext uri="{FF2B5EF4-FFF2-40B4-BE49-F238E27FC236}">
                  <a16:creationId xmlns:a16="http://schemas.microsoft.com/office/drawing/2014/main" id="{9EB09F4D-9E61-4DCB-0E21-F0996C2BCCA3}"/>
                </a:ext>
              </a:extLst>
            </p:cNvPr>
            <p:cNvSpPr/>
            <p:nvPr/>
          </p:nvSpPr>
          <p:spPr>
            <a:xfrm>
              <a:off x="10153964" y="3390272"/>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29" name="Freeform: Shape 28">
              <a:extLst>
                <a:ext uri="{FF2B5EF4-FFF2-40B4-BE49-F238E27FC236}">
                  <a16:creationId xmlns:a16="http://schemas.microsoft.com/office/drawing/2014/main" id="{90E51EF4-A064-567C-63DA-37B22606B1D3}"/>
                </a:ext>
              </a:extLst>
            </p:cNvPr>
            <p:cNvSpPr/>
            <p:nvPr/>
          </p:nvSpPr>
          <p:spPr>
            <a:xfrm>
              <a:off x="10206733" y="3263897"/>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30" name="Freeform: Shape 29">
              <a:extLst>
                <a:ext uri="{FF2B5EF4-FFF2-40B4-BE49-F238E27FC236}">
                  <a16:creationId xmlns:a16="http://schemas.microsoft.com/office/drawing/2014/main" id="{10E536EB-3ED6-548A-EE93-64FC3FEA5754}"/>
                </a:ext>
              </a:extLst>
            </p:cNvPr>
            <p:cNvSpPr/>
            <p:nvPr/>
          </p:nvSpPr>
          <p:spPr>
            <a:xfrm>
              <a:off x="10277996" y="3146855"/>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31" name="Freeform: Shape 30">
              <a:extLst>
                <a:ext uri="{FF2B5EF4-FFF2-40B4-BE49-F238E27FC236}">
                  <a16:creationId xmlns:a16="http://schemas.microsoft.com/office/drawing/2014/main" id="{3E8C1306-AE1B-71D5-DDE9-E20121F8A9C4}"/>
                </a:ext>
              </a:extLst>
            </p:cNvPr>
            <p:cNvSpPr/>
            <p:nvPr/>
          </p:nvSpPr>
          <p:spPr>
            <a:xfrm>
              <a:off x="10366228" y="3041690"/>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32" name="Freeform: Shape 31">
              <a:extLst>
                <a:ext uri="{FF2B5EF4-FFF2-40B4-BE49-F238E27FC236}">
                  <a16:creationId xmlns:a16="http://schemas.microsoft.com/office/drawing/2014/main" id="{7BF59C9C-C004-7EA1-70D2-6855D7C08F2A}"/>
                </a:ext>
              </a:extLst>
            </p:cNvPr>
            <p:cNvSpPr/>
            <p:nvPr/>
          </p:nvSpPr>
          <p:spPr>
            <a:xfrm rot="-4851601">
              <a:off x="10470921" y="2951909"/>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33" name="Freeform: Shape 32">
              <a:extLst>
                <a:ext uri="{FF2B5EF4-FFF2-40B4-BE49-F238E27FC236}">
                  <a16:creationId xmlns:a16="http://schemas.microsoft.com/office/drawing/2014/main" id="{57A8A4E3-6BE2-3C0E-5BBE-844B9B65FE1F}"/>
                </a:ext>
              </a:extLst>
            </p:cNvPr>
            <p:cNvSpPr/>
            <p:nvPr/>
          </p:nvSpPr>
          <p:spPr>
            <a:xfrm>
              <a:off x="10588571" y="2881652"/>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34" name="Freeform: Shape 33">
              <a:extLst>
                <a:ext uri="{FF2B5EF4-FFF2-40B4-BE49-F238E27FC236}">
                  <a16:creationId xmlns:a16="http://schemas.microsoft.com/office/drawing/2014/main" id="{7B5B3A95-E15A-AF9B-C90B-61BD001FEF16}"/>
                </a:ext>
              </a:extLst>
            </p:cNvPr>
            <p:cNvSpPr/>
            <p:nvPr/>
          </p:nvSpPr>
          <p:spPr>
            <a:xfrm>
              <a:off x="10715692" y="2830410"/>
              <a:ext cx="27690" cy="27691"/>
            </a:xfrm>
            <a:custGeom>
              <a:avLst/>
              <a:gdLst>
                <a:gd name="csX0" fmla="*/ 27691 w 27690"/>
                <a:gd name="csY0" fmla="*/ 13846 h 27691"/>
                <a:gd name="csX1" fmla="*/ 13846 w 27690"/>
                <a:gd name="csY1" fmla="*/ 27691 h 27691"/>
                <a:gd name="csX2" fmla="*/ 0 w 27690"/>
                <a:gd name="csY2" fmla="*/ 13846 h 27691"/>
                <a:gd name="csX3" fmla="*/ 13846 w 27690"/>
                <a:gd name="csY3" fmla="*/ 0 h 27691"/>
                <a:gd name="csX4" fmla="*/ 27691 w 27690"/>
                <a:gd name="csY4" fmla="*/ 13846 h 27691"/>
              </a:gdLst>
              <a:ahLst/>
              <a:cxnLst>
                <a:cxn ang="0">
                  <a:pos x="csX0" y="csY0"/>
                </a:cxn>
                <a:cxn ang="0">
                  <a:pos x="csX1" y="csY1"/>
                </a:cxn>
                <a:cxn ang="0">
                  <a:pos x="csX2" y="csY2"/>
                </a:cxn>
                <a:cxn ang="0">
                  <a:pos x="csX3" y="csY3"/>
                </a:cxn>
                <a:cxn ang="0">
                  <a:pos x="csX4" y="csY4"/>
                </a:cxn>
              </a:cxnLst>
              <a:rect l="l" t="t" r="r" b="b"/>
              <a:pathLst>
                <a:path w="27690"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grpFill/>
            <a:ln w="3393" cap="flat">
              <a:noFill/>
              <a:prstDash val="solid"/>
              <a:miter/>
            </a:ln>
          </p:spPr>
          <p:txBody>
            <a:bodyPr/>
            <a:lstStyle/>
            <a:p>
              <a:endParaRPr lang="en-IN"/>
            </a:p>
          </p:txBody>
        </p:sp>
        <p:sp>
          <p:nvSpPr>
            <p:cNvPr id="35" name="Freeform: Shape 34">
              <a:extLst>
                <a:ext uri="{FF2B5EF4-FFF2-40B4-BE49-F238E27FC236}">
                  <a16:creationId xmlns:a16="http://schemas.microsoft.com/office/drawing/2014/main" id="{3D50F4F1-669D-BB98-58C1-CEDCE7D17A74}"/>
                </a:ext>
              </a:extLst>
            </p:cNvPr>
            <p:cNvSpPr/>
            <p:nvPr/>
          </p:nvSpPr>
          <p:spPr>
            <a:xfrm>
              <a:off x="10848921" y="2798884"/>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36" name="Freeform: Shape 35">
              <a:extLst>
                <a:ext uri="{FF2B5EF4-FFF2-40B4-BE49-F238E27FC236}">
                  <a16:creationId xmlns:a16="http://schemas.microsoft.com/office/drawing/2014/main" id="{F5DCBA03-051E-35D3-8EFF-423817E6CBDA}"/>
                </a:ext>
              </a:extLst>
            </p:cNvPr>
            <p:cNvSpPr/>
            <p:nvPr/>
          </p:nvSpPr>
          <p:spPr>
            <a:xfrm rot="-4038600">
              <a:off x="10985934" y="2784331"/>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grpSp>
      <p:sp>
        <p:nvSpPr>
          <p:cNvPr id="38" name="Freeform: Shape 37">
            <a:extLst>
              <a:ext uri="{FF2B5EF4-FFF2-40B4-BE49-F238E27FC236}">
                <a16:creationId xmlns:a16="http://schemas.microsoft.com/office/drawing/2014/main" id="{8D7FCA15-4693-24BE-03B7-2A164B28DE47}"/>
              </a:ext>
            </a:extLst>
          </p:cNvPr>
          <p:cNvSpPr/>
          <p:nvPr/>
        </p:nvSpPr>
        <p:spPr>
          <a:xfrm>
            <a:off x="10236630" y="2257011"/>
            <a:ext cx="1525450" cy="1525451"/>
          </a:xfrm>
          <a:custGeom>
            <a:avLst/>
            <a:gdLst>
              <a:gd name="csX0" fmla="*/ 762726 w 1525450"/>
              <a:gd name="csY0" fmla="*/ 1525451 h 1525451"/>
              <a:gd name="csX1" fmla="*/ 223394 w 1525450"/>
              <a:gd name="csY1" fmla="*/ 1302057 h 1525451"/>
              <a:gd name="csX2" fmla="*/ 0 w 1525450"/>
              <a:gd name="csY2" fmla="*/ 762726 h 1525451"/>
              <a:gd name="csX3" fmla="*/ 223394 w 1525450"/>
              <a:gd name="csY3" fmla="*/ 223395 h 1525451"/>
              <a:gd name="csX4" fmla="*/ 762726 w 1525450"/>
              <a:gd name="csY4" fmla="*/ 0 h 1525451"/>
              <a:gd name="csX5" fmla="*/ 1302056 w 1525450"/>
              <a:gd name="csY5" fmla="*/ 223395 h 1525451"/>
              <a:gd name="csX6" fmla="*/ 1525451 w 1525450"/>
              <a:gd name="csY6" fmla="*/ 762726 h 1525451"/>
              <a:gd name="csX7" fmla="*/ 1302056 w 1525450"/>
              <a:gd name="csY7" fmla="*/ 1302057 h 1525451"/>
              <a:gd name="csX8" fmla="*/ 762726 w 1525450"/>
              <a:gd name="csY8" fmla="*/ 1525451 h 1525451"/>
              <a:gd name="csX9" fmla="*/ 762726 w 1525450"/>
              <a:gd name="csY9" fmla="*/ 171440 h 1525451"/>
              <a:gd name="csX10" fmla="*/ 171439 w 1525450"/>
              <a:gd name="csY10" fmla="*/ 762726 h 1525451"/>
              <a:gd name="csX11" fmla="*/ 762726 w 1525450"/>
              <a:gd name="csY11" fmla="*/ 1354011 h 1525451"/>
              <a:gd name="csX12" fmla="*/ 1354011 w 1525450"/>
              <a:gd name="csY12" fmla="*/ 762726 h 1525451"/>
              <a:gd name="csX13" fmla="*/ 762726 w 1525450"/>
              <a:gd name="csY13" fmla="*/ 171440 h 15254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525450" h="1525451">
                <a:moveTo>
                  <a:pt x="762726" y="1525451"/>
                </a:moveTo>
                <a:cubicBezTo>
                  <a:pt x="558979" y="1525451"/>
                  <a:pt x="367449" y="1446111"/>
                  <a:pt x="223394" y="1302057"/>
                </a:cubicBezTo>
                <a:cubicBezTo>
                  <a:pt x="79340" y="1158002"/>
                  <a:pt x="0" y="966472"/>
                  <a:pt x="0" y="762726"/>
                </a:cubicBezTo>
                <a:cubicBezTo>
                  <a:pt x="0" y="558979"/>
                  <a:pt x="79340" y="367449"/>
                  <a:pt x="223394" y="223395"/>
                </a:cubicBezTo>
                <a:cubicBezTo>
                  <a:pt x="367449" y="79340"/>
                  <a:pt x="558979" y="0"/>
                  <a:pt x="762726" y="0"/>
                </a:cubicBezTo>
                <a:cubicBezTo>
                  <a:pt x="966471" y="0"/>
                  <a:pt x="1158002" y="79340"/>
                  <a:pt x="1302056" y="223395"/>
                </a:cubicBezTo>
                <a:cubicBezTo>
                  <a:pt x="1446111" y="367449"/>
                  <a:pt x="1525451" y="558979"/>
                  <a:pt x="1525451" y="762726"/>
                </a:cubicBezTo>
                <a:cubicBezTo>
                  <a:pt x="1525451" y="966472"/>
                  <a:pt x="1446111" y="1158002"/>
                  <a:pt x="1302056" y="1302057"/>
                </a:cubicBezTo>
                <a:cubicBezTo>
                  <a:pt x="1158002" y="1446111"/>
                  <a:pt x="966471" y="1525451"/>
                  <a:pt x="762726" y="1525451"/>
                </a:cubicBezTo>
                <a:close/>
                <a:moveTo>
                  <a:pt x="762726" y="171440"/>
                </a:moveTo>
                <a:cubicBezTo>
                  <a:pt x="436677" y="171440"/>
                  <a:pt x="171439" y="436677"/>
                  <a:pt x="171439" y="762726"/>
                </a:cubicBezTo>
                <a:cubicBezTo>
                  <a:pt x="171439" y="1088774"/>
                  <a:pt x="436677" y="1354011"/>
                  <a:pt x="762726" y="1354011"/>
                </a:cubicBezTo>
                <a:cubicBezTo>
                  <a:pt x="1088774" y="1354011"/>
                  <a:pt x="1354011" y="1088774"/>
                  <a:pt x="1354011" y="762726"/>
                </a:cubicBezTo>
                <a:cubicBezTo>
                  <a:pt x="1354011" y="436677"/>
                  <a:pt x="1088774" y="171440"/>
                  <a:pt x="762726" y="171440"/>
                </a:cubicBezTo>
                <a:close/>
              </a:path>
            </a:pathLst>
          </a:custGeom>
          <a:solidFill>
            <a:srgbClr val="8DBE28"/>
          </a:solidFill>
          <a:ln w="3393" cap="flat">
            <a:noFill/>
            <a:prstDash val="solid"/>
            <a:miter/>
          </a:ln>
        </p:spPr>
        <p:txBody>
          <a:bodyPr anchor="ctr"/>
          <a:lstStyle/>
          <a:p>
            <a:pPr algn="ctr"/>
            <a:r>
              <a:rPr lang="en-IN" sz="3600">
                <a:solidFill>
                  <a:srgbClr val="8DBE28"/>
                </a:solidFill>
              </a:rPr>
              <a:t>5</a:t>
            </a:r>
          </a:p>
        </p:txBody>
      </p:sp>
      <p:grpSp>
        <p:nvGrpSpPr>
          <p:cNvPr id="48" name="Graphic 10">
            <a:extLst>
              <a:ext uri="{FF2B5EF4-FFF2-40B4-BE49-F238E27FC236}">
                <a16:creationId xmlns:a16="http://schemas.microsoft.com/office/drawing/2014/main" id="{A99A848C-0767-3ABA-8004-C99A4DA6F10D}"/>
              </a:ext>
            </a:extLst>
          </p:cNvPr>
          <p:cNvGrpSpPr/>
          <p:nvPr/>
        </p:nvGrpSpPr>
        <p:grpSpPr>
          <a:xfrm>
            <a:off x="7655763" y="2122944"/>
            <a:ext cx="910355" cy="1789218"/>
            <a:chOff x="7655763" y="2779925"/>
            <a:chExt cx="910355" cy="1789218"/>
          </a:xfrm>
          <a:solidFill>
            <a:srgbClr val="8DBE28"/>
          </a:solidFill>
        </p:grpSpPr>
        <p:sp>
          <p:nvSpPr>
            <p:cNvPr id="49" name="Freeform: Shape 48">
              <a:extLst>
                <a:ext uri="{FF2B5EF4-FFF2-40B4-BE49-F238E27FC236}">
                  <a16:creationId xmlns:a16="http://schemas.microsoft.com/office/drawing/2014/main" id="{915DAC71-AF89-30CD-0DAF-03427AABC810}"/>
                </a:ext>
              </a:extLst>
            </p:cNvPr>
            <p:cNvSpPr/>
            <p:nvPr/>
          </p:nvSpPr>
          <p:spPr>
            <a:xfrm>
              <a:off x="8528675" y="4541453"/>
              <a:ext cx="27690" cy="27690"/>
            </a:xfrm>
            <a:custGeom>
              <a:avLst/>
              <a:gdLst>
                <a:gd name="csX0" fmla="*/ 27691 w 27690"/>
                <a:gd name="csY0" fmla="*/ 13845 h 27690"/>
                <a:gd name="csX1" fmla="*/ 13845 w 27690"/>
                <a:gd name="csY1" fmla="*/ 27691 h 27690"/>
                <a:gd name="csX2" fmla="*/ 0 w 27690"/>
                <a:gd name="csY2" fmla="*/ 13845 h 27690"/>
                <a:gd name="csX3" fmla="*/ 13845 w 27690"/>
                <a:gd name="csY3" fmla="*/ 0 h 27690"/>
                <a:gd name="csX4" fmla="*/ 27691 w 27690"/>
                <a:gd name="csY4" fmla="*/ 13845 h 27690"/>
              </a:gdLst>
              <a:ahLst/>
              <a:cxnLst>
                <a:cxn ang="0">
                  <a:pos x="csX0" y="csY0"/>
                </a:cxn>
                <a:cxn ang="0">
                  <a:pos x="csX1" y="csY1"/>
                </a:cxn>
                <a:cxn ang="0">
                  <a:pos x="csX2" y="csY2"/>
                </a:cxn>
                <a:cxn ang="0">
                  <a:pos x="csX3" y="csY3"/>
                </a:cxn>
                <a:cxn ang="0">
                  <a:pos x="csX4" y="csY4"/>
                </a:cxn>
              </a:cxnLst>
              <a:rect l="l" t="t" r="r" b="b"/>
              <a:pathLst>
                <a:path w="27690" h="27690">
                  <a:moveTo>
                    <a:pt x="27691" y="13845"/>
                  </a:moveTo>
                  <a:cubicBezTo>
                    <a:pt x="27691" y="21481"/>
                    <a:pt x="21480" y="27691"/>
                    <a:pt x="13845" y="27691"/>
                  </a:cubicBezTo>
                  <a:cubicBezTo>
                    <a:pt x="6210" y="27691"/>
                    <a:pt x="0" y="21481"/>
                    <a:pt x="0" y="13845"/>
                  </a:cubicBezTo>
                  <a:cubicBezTo>
                    <a:pt x="0" y="6210"/>
                    <a:pt x="6210" y="0"/>
                    <a:pt x="13845" y="0"/>
                  </a:cubicBezTo>
                  <a:cubicBezTo>
                    <a:pt x="21480" y="0"/>
                    <a:pt x="27691" y="6210"/>
                    <a:pt x="27691" y="13845"/>
                  </a:cubicBezTo>
                  <a:close/>
                </a:path>
              </a:pathLst>
            </a:custGeom>
            <a:grpFill/>
            <a:ln w="3393" cap="flat">
              <a:noFill/>
              <a:prstDash val="solid"/>
              <a:miter/>
            </a:ln>
          </p:spPr>
          <p:txBody>
            <a:bodyPr/>
            <a:lstStyle/>
            <a:p>
              <a:endParaRPr lang="en-IN"/>
            </a:p>
          </p:txBody>
        </p:sp>
        <p:sp>
          <p:nvSpPr>
            <p:cNvPr id="50" name="Freeform: Shape 49">
              <a:extLst>
                <a:ext uri="{FF2B5EF4-FFF2-40B4-BE49-F238E27FC236}">
                  <a16:creationId xmlns:a16="http://schemas.microsoft.com/office/drawing/2014/main" id="{D817D742-ED5F-9339-34EB-7E785BDFDEC4}"/>
                </a:ext>
              </a:extLst>
            </p:cNvPr>
            <p:cNvSpPr/>
            <p:nvPr/>
          </p:nvSpPr>
          <p:spPr>
            <a:xfrm>
              <a:off x="8392154" y="4526080"/>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51" name="Freeform: Shape 50">
              <a:extLst>
                <a:ext uri="{FF2B5EF4-FFF2-40B4-BE49-F238E27FC236}">
                  <a16:creationId xmlns:a16="http://schemas.microsoft.com/office/drawing/2014/main" id="{5553B5CD-F86D-7ED6-E363-E2C12D2BBA5B}"/>
                </a:ext>
              </a:extLst>
            </p:cNvPr>
            <p:cNvSpPr/>
            <p:nvPr/>
          </p:nvSpPr>
          <p:spPr>
            <a:xfrm>
              <a:off x="8259163" y="4493502"/>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0" y="21492"/>
                    <a:pt x="0" y="13846"/>
                  </a:cubicBezTo>
                  <a:cubicBezTo>
                    <a:pt x="0"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52" name="Freeform: Shape 51">
              <a:extLst>
                <a:ext uri="{FF2B5EF4-FFF2-40B4-BE49-F238E27FC236}">
                  <a16:creationId xmlns:a16="http://schemas.microsoft.com/office/drawing/2014/main" id="{DB86005B-28F3-477C-3C38-F08750EE566C}"/>
                </a:ext>
              </a:extLst>
            </p:cNvPr>
            <p:cNvSpPr/>
            <p:nvPr/>
          </p:nvSpPr>
          <p:spPr>
            <a:xfrm>
              <a:off x="8132449" y="4441310"/>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53" name="Freeform: Shape 52">
              <a:extLst>
                <a:ext uri="{FF2B5EF4-FFF2-40B4-BE49-F238E27FC236}">
                  <a16:creationId xmlns:a16="http://schemas.microsoft.com/office/drawing/2014/main" id="{49A09D89-475E-7537-1B25-B21625D5E715}"/>
                </a:ext>
              </a:extLst>
            </p:cNvPr>
            <p:cNvSpPr/>
            <p:nvPr/>
          </p:nvSpPr>
          <p:spPr>
            <a:xfrm>
              <a:off x="8014864" y="4370318"/>
              <a:ext cx="27691" cy="27691"/>
            </a:xfrm>
            <a:custGeom>
              <a:avLst/>
              <a:gdLst>
                <a:gd name="csX0" fmla="*/ 27691 w 27691"/>
                <a:gd name="csY0" fmla="*/ 13845 h 27691"/>
                <a:gd name="csX1" fmla="*/ 13845 w 27691"/>
                <a:gd name="csY1" fmla="*/ 27691 h 27691"/>
                <a:gd name="csX2" fmla="*/ 0 w 27691"/>
                <a:gd name="csY2" fmla="*/ 13845 h 27691"/>
                <a:gd name="csX3" fmla="*/ 13845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5" y="27691"/>
                  </a:cubicBezTo>
                  <a:cubicBezTo>
                    <a:pt x="6198" y="27691"/>
                    <a:pt x="0" y="21492"/>
                    <a:pt x="0" y="13845"/>
                  </a:cubicBezTo>
                  <a:cubicBezTo>
                    <a:pt x="0" y="6199"/>
                    <a:pt x="6198" y="0"/>
                    <a:pt x="13845" y="0"/>
                  </a:cubicBezTo>
                  <a:cubicBezTo>
                    <a:pt x="21492" y="0"/>
                    <a:pt x="27691" y="6199"/>
                    <a:pt x="27691" y="13845"/>
                  </a:cubicBezTo>
                  <a:close/>
                </a:path>
              </a:pathLst>
            </a:custGeom>
            <a:grpFill/>
            <a:ln w="3393" cap="flat">
              <a:noFill/>
              <a:prstDash val="solid"/>
              <a:miter/>
            </a:ln>
          </p:spPr>
          <p:txBody>
            <a:bodyPr/>
            <a:lstStyle/>
            <a:p>
              <a:endParaRPr lang="en-IN"/>
            </a:p>
          </p:txBody>
        </p:sp>
        <p:sp>
          <p:nvSpPr>
            <p:cNvPr id="54" name="Freeform: Shape 53">
              <a:extLst>
                <a:ext uri="{FF2B5EF4-FFF2-40B4-BE49-F238E27FC236}">
                  <a16:creationId xmlns:a16="http://schemas.microsoft.com/office/drawing/2014/main" id="{EC443741-8BC8-2270-75C0-EB34B29B2BCB}"/>
                </a:ext>
              </a:extLst>
            </p:cNvPr>
            <p:cNvSpPr/>
            <p:nvPr/>
          </p:nvSpPr>
          <p:spPr>
            <a:xfrm>
              <a:off x="7910717" y="428045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3" y="27691"/>
                    <a:pt x="13846" y="27691"/>
                  </a:cubicBezTo>
                  <a:cubicBezTo>
                    <a:pt x="6199" y="27691"/>
                    <a:pt x="0" y="21492"/>
                    <a:pt x="0" y="13846"/>
                  </a:cubicBezTo>
                  <a:cubicBezTo>
                    <a:pt x="0" y="6199"/>
                    <a:pt x="6199" y="0"/>
                    <a:pt x="13846" y="0"/>
                  </a:cubicBezTo>
                  <a:cubicBezTo>
                    <a:pt x="21493" y="0"/>
                    <a:pt x="27691" y="6199"/>
                    <a:pt x="27691" y="13846"/>
                  </a:cubicBezTo>
                  <a:close/>
                </a:path>
              </a:pathLst>
            </a:custGeom>
            <a:grpFill/>
            <a:ln w="3393" cap="flat">
              <a:noFill/>
              <a:prstDash val="solid"/>
              <a:miter/>
            </a:ln>
          </p:spPr>
          <p:txBody>
            <a:bodyPr/>
            <a:lstStyle/>
            <a:p>
              <a:endParaRPr lang="en-IN"/>
            </a:p>
          </p:txBody>
        </p:sp>
        <p:sp>
          <p:nvSpPr>
            <p:cNvPr id="55" name="Freeform: Shape 54">
              <a:extLst>
                <a:ext uri="{FF2B5EF4-FFF2-40B4-BE49-F238E27FC236}">
                  <a16:creationId xmlns:a16="http://schemas.microsoft.com/office/drawing/2014/main" id="{E366C548-03AE-7ACD-589F-DFBFDF6A8712}"/>
                </a:ext>
              </a:extLst>
            </p:cNvPr>
            <p:cNvSpPr/>
            <p:nvPr/>
          </p:nvSpPr>
          <p:spPr>
            <a:xfrm>
              <a:off x="7823232" y="4174546"/>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3" y="27691"/>
                    <a:pt x="13846" y="27691"/>
                  </a:cubicBezTo>
                  <a:cubicBezTo>
                    <a:pt x="6199" y="27691"/>
                    <a:pt x="0" y="21492"/>
                    <a:pt x="0" y="13845"/>
                  </a:cubicBezTo>
                  <a:cubicBezTo>
                    <a:pt x="0" y="6199"/>
                    <a:pt x="6199" y="0"/>
                    <a:pt x="13846" y="0"/>
                  </a:cubicBezTo>
                  <a:cubicBezTo>
                    <a:pt x="21493" y="0"/>
                    <a:pt x="27691" y="6199"/>
                    <a:pt x="27691" y="13845"/>
                  </a:cubicBezTo>
                  <a:close/>
                </a:path>
              </a:pathLst>
            </a:custGeom>
            <a:grpFill/>
            <a:ln w="3393" cap="flat">
              <a:noFill/>
              <a:prstDash val="solid"/>
              <a:miter/>
            </a:ln>
          </p:spPr>
          <p:txBody>
            <a:bodyPr/>
            <a:lstStyle/>
            <a:p>
              <a:endParaRPr lang="en-IN"/>
            </a:p>
          </p:txBody>
        </p:sp>
        <p:sp>
          <p:nvSpPr>
            <p:cNvPr id="56" name="Freeform: Shape 55">
              <a:extLst>
                <a:ext uri="{FF2B5EF4-FFF2-40B4-BE49-F238E27FC236}">
                  <a16:creationId xmlns:a16="http://schemas.microsoft.com/office/drawing/2014/main" id="{EA1211A7-6510-A58D-3E16-728874E9D316}"/>
                </a:ext>
              </a:extLst>
            </p:cNvPr>
            <p:cNvSpPr/>
            <p:nvPr/>
          </p:nvSpPr>
          <p:spPr>
            <a:xfrm>
              <a:off x="7752851" y="405692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3" y="27691"/>
                    <a:pt x="13846" y="27691"/>
                  </a:cubicBezTo>
                  <a:cubicBezTo>
                    <a:pt x="6199" y="27691"/>
                    <a:pt x="0" y="21492"/>
                    <a:pt x="0" y="13846"/>
                  </a:cubicBezTo>
                  <a:cubicBezTo>
                    <a:pt x="0" y="6199"/>
                    <a:pt x="6199" y="0"/>
                    <a:pt x="13846" y="0"/>
                  </a:cubicBezTo>
                  <a:cubicBezTo>
                    <a:pt x="21493" y="0"/>
                    <a:pt x="27691" y="6199"/>
                    <a:pt x="27691" y="13846"/>
                  </a:cubicBezTo>
                  <a:close/>
                </a:path>
              </a:pathLst>
            </a:custGeom>
            <a:grpFill/>
            <a:ln w="3393" cap="flat">
              <a:noFill/>
              <a:prstDash val="solid"/>
              <a:miter/>
            </a:ln>
          </p:spPr>
          <p:txBody>
            <a:bodyPr/>
            <a:lstStyle/>
            <a:p>
              <a:endParaRPr lang="en-IN"/>
            </a:p>
          </p:txBody>
        </p:sp>
        <p:sp>
          <p:nvSpPr>
            <p:cNvPr id="57" name="Freeform: Shape 56">
              <a:extLst>
                <a:ext uri="{FF2B5EF4-FFF2-40B4-BE49-F238E27FC236}">
                  <a16:creationId xmlns:a16="http://schemas.microsoft.com/office/drawing/2014/main" id="{3295821E-822D-2F6D-D511-D4E0A5B7D18E}"/>
                </a:ext>
              </a:extLst>
            </p:cNvPr>
            <p:cNvSpPr/>
            <p:nvPr/>
          </p:nvSpPr>
          <p:spPr>
            <a:xfrm>
              <a:off x="7701031" y="3930179"/>
              <a:ext cx="27691" cy="27691"/>
            </a:xfrm>
            <a:custGeom>
              <a:avLst/>
              <a:gdLst>
                <a:gd name="csX0" fmla="*/ 27692 w 27691"/>
                <a:gd name="csY0" fmla="*/ 13846 h 27691"/>
                <a:gd name="csX1" fmla="*/ 13846 w 27691"/>
                <a:gd name="csY1" fmla="*/ 27691 h 27691"/>
                <a:gd name="csX2" fmla="*/ 0 w 27691"/>
                <a:gd name="csY2" fmla="*/ 13846 h 27691"/>
                <a:gd name="csX3" fmla="*/ 13846 w 27691"/>
                <a:gd name="csY3" fmla="*/ 0 h 27691"/>
                <a:gd name="csX4" fmla="*/ 27692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2" y="13846"/>
                  </a:moveTo>
                  <a:cubicBezTo>
                    <a:pt x="27692" y="21481"/>
                    <a:pt x="21481" y="27691"/>
                    <a:pt x="13846" y="27691"/>
                  </a:cubicBezTo>
                  <a:cubicBezTo>
                    <a:pt x="6210" y="27691"/>
                    <a:pt x="0" y="21481"/>
                    <a:pt x="0" y="13846"/>
                  </a:cubicBezTo>
                  <a:cubicBezTo>
                    <a:pt x="0" y="6210"/>
                    <a:pt x="6210" y="0"/>
                    <a:pt x="13846" y="0"/>
                  </a:cubicBezTo>
                  <a:cubicBezTo>
                    <a:pt x="21481" y="0"/>
                    <a:pt x="27692" y="6210"/>
                    <a:pt x="27692" y="13846"/>
                  </a:cubicBezTo>
                  <a:close/>
                </a:path>
              </a:pathLst>
            </a:custGeom>
            <a:grpFill/>
            <a:ln w="3393" cap="flat">
              <a:noFill/>
              <a:prstDash val="solid"/>
              <a:miter/>
            </a:ln>
          </p:spPr>
          <p:txBody>
            <a:bodyPr/>
            <a:lstStyle/>
            <a:p>
              <a:endParaRPr lang="en-IN"/>
            </a:p>
          </p:txBody>
        </p:sp>
        <p:sp>
          <p:nvSpPr>
            <p:cNvPr id="58" name="Freeform: Shape 57">
              <a:extLst>
                <a:ext uri="{FF2B5EF4-FFF2-40B4-BE49-F238E27FC236}">
                  <a16:creationId xmlns:a16="http://schemas.microsoft.com/office/drawing/2014/main" id="{A69164FF-C33E-2170-6D9E-3F9A0E033B4B}"/>
                </a:ext>
              </a:extLst>
            </p:cNvPr>
            <p:cNvSpPr/>
            <p:nvPr/>
          </p:nvSpPr>
          <p:spPr>
            <a:xfrm>
              <a:off x="7668657" y="3797018"/>
              <a:ext cx="27691" cy="27691"/>
            </a:xfrm>
            <a:custGeom>
              <a:avLst/>
              <a:gdLst>
                <a:gd name="csX0" fmla="*/ 27692 w 27691"/>
                <a:gd name="csY0" fmla="*/ 13845 h 27691"/>
                <a:gd name="csX1" fmla="*/ 13846 w 27691"/>
                <a:gd name="csY1" fmla="*/ 27691 h 27691"/>
                <a:gd name="csX2" fmla="*/ 0 w 27691"/>
                <a:gd name="csY2" fmla="*/ 13845 h 27691"/>
                <a:gd name="csX3" fmla="*/ 13846 w 27691"/>
                <a:gd name="csY3" fmla="*/ 0 h 27691"/>
                <a:gd name="csX4" fmla="*/ 27692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2" y="13845"/>
                  </a:moveTo>
                  <a:cubicBezTo>
                    <a:pt x="27692" y="21481"/>
                    <a:pt x="21481" y="27691"/>
                    <a:pt x="13846" y="27691"/>
                  </a:cubicBezTo>
                  <a:cubicBezTo>
                    <a:pt x="6210" y="27691"/>
                    <a:pt x="0" y="21481"/>
                    <a:pt x="0" y="13845"/>
                  </a:cubicBezTo>
                  <a:cubicBezTo>
                    <a:pt x="0" y="6210"/>
                    <a:pt x="6210" y="0"/>
                    <a:pt x="13846" y="0"/>
                  </a:cubicBezTo>
                  <a:cubicBezTo>
                    <a:pt x="21481" y="0"/>
                    <a:pt x="27692" y="6210"/>
                    <a:pt x="27692" y="13845"/>
                  </a:cubicBezTo>
                  <a:close/>
                </a:path>
              </a:pathLst>
            </a:custGeom>
            <a:grpFill/>
            <a:ln w="3393" cap="flat">
              <a:noFill/>
              <a:prstDash val="solid"/>
              <a:miter/>
            </a:ln>
          </p:spPr>
          <p:txBody>
            <a:bodyPr/>
            <a:lstStyle/>
            <a:p>
              <a:endParaRPr lang="en-IN"/>
            </a:p>
          </p:txBody>
        </p:sp>
        <p:sp>
          <p:nvSpPr>
            <p:cNvPr id="59" name="Freeform: Shape 58">
              <a:extLst>
                <a:ext uri="{FF2B5EF4-FFF2-40B4-BE49-F238E27FC236}">
                  <a16:creationId xmlns:a16="http://schemas.microsoft.com/office/drawing/2014/main" id="{F94569DD-1ABF-0708-77CE-F5F3B692D572}"/>
                </a:ext>
              </a:extLst>
            </p:cNvPr>
            <p:cNvSpPr/>
            <p:nvPr/>
          </p:nvSpPr>
          <p:spPr>
            <a:xfrm>
              <a:off x="7655763" y="3660124"/>
              <a:ext cx="27690" cy="27691"/>
            </a:xfrm>
            <a:custGeom>
              <a:avLst/>
              <a:gdLst>
                <a:gd name="csX0" fmla="*/ 27691 w 27690"/>
                <a:gd name="csY0" fmla="*/ 13845 h 27691"/>
                <a:gd name="csX1" fmla="*/ 13845 w 27690"/>
                <a:gd name="csY1" fmla="*/ 27691 h 27691"/>
                <a:gd name="csX2" fmla="*/ 0 w 27690"/>
                <a:gd name="csY2" fmla="*/ 13845 h 27691"/>
                <a:gd name="csX3" fmla="*/ 13845 w 27690"/>
                <a:gd name="csY3" fmla="*/ 0 h 27691"/>
                <a:gd name="csX4" fmla="*/ 27691 w 27690"/>
                <a:gd name="csY4" fmla="*/ 13845 h 27691"/>
              </a:gdLst>
              <a:ahLst/>
              <a:cxnLst>
                <a:cxn ang="0">
                  <a:pos x="csX0" y="csY0"/>
                </a:cxn>
                <a:cxn ang="0">
                  <a:pos x="csX1" y="csY1"/>
                </a:cxn>
                <a:cxn ang="0">
                  <a:pos x="csX2" y="csY2"/>
                </a:cxn>
                <a:cxn ang="0">
                  <a:pos x="csX3" y="csY3"/>
                </a:cxn>
                <a:cxn ang="0">
                  <a:pos x="csX4" y="csY4"/>
                </a:cxn>
              </a:cxnLst>
              <a:rect l="l" t="t" r="r" b="b"/>
              <a:pathLst>
                <a:path w="27690" h="27691">
                  <a:moveTo>
                    <a:pt x="27691" y="13845"/>
                  </a:moveTo>
                  <a:cubicBezTo>
                    <a:pt x="27691" y="21481"/>
                    <a:pt x="21480" y="27691"/>
                    <a:pt x="13845" y="27691"/>
                  </a:cubicBezTo>
                  <a:cubicBezTo>
                    <a:pt x="6210" y="27691"/>
                    <a:pt x="0" y="21481"/>
                    <a:pt x="0" y="13845"/>
                  </a:cubicBezTo>
                  <a:cubicBezTo>
                    <a:pt x="0" y="6210"/>
                    <a:pt x="6210" y="0"/>
                    <a:pt x="13845" y="0"/>
                  </a:cubicBezTo>
                  <a:cubicBezTo>
                    <a:pt x="21480" y="0"/>
                    <a:pt x="27691" y="6210"/>
                    <a:pt x="27691" y="13845"/>
                  </a:cubicBezTo>
                  <a:close/>
                </a:path>
              </a:pathLst>
            </a:custGeom>
            <a:grpFill/>
            <a:ln w="3393" cap="flat">
              <a:noFill/>
              <a:prstDash val="solid"/>
              <a:miter/>
            </a:ln>
          </p:spPr>
          <p:txBody>
            <a:bodyPr/>
            <a:lstStyle/>
            <a:p>
              <a:endParaRPr lang="en-IN"/>
            </a:p>
          </p:txBody>
        </p:sp>
        <p:sp>
          <p:nvSpPr>
            <p:cNvPr id="60" name="Freeform: Shape 59">
              <a:extLst>
                <a:ext uri="{FF2B5EF4-FFF2-40B4-BE49-F238E27FC236}">
                  <a16:creationId xmlns:a16="http://schemas.microsoft.com/office/drawing/2014/main" id="{622CB746-062F-5FF3-542E-3516FDEF136D}"/>
                </a:ext>
              </a:extLst>
            </p:cNvPr>
            <p:cNvSpPr/>
            <p:nvPr/>
          </p:nvSpPr>
          <p:spPr>
            <a:xfrm>
              <a:off x="7669201" y="3523229"/>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61" name="Freeform: Shape 60">
              <a:extLst>
                <a:ext uri="{FF2B5EF4-FFF2-40B4-BE49-F238E27FC236}">
                  <a16:creationId xmlns:a16="http://schemas.microsoft.com/office/drawing/2014/main" id="{2BB26254-F762-9CC0-33BC-C8E91B9F8DA7}"/>
                </a:ext>
              </a:extLst>
            </p:cNvPr>
            <p:cNvSpPr/>
            <p:nvPr/>
          </p:nvSpPr>
          <p:spPr>
            <a:xfrm>
              <a:off x="7702627" y="3390272"/>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0" y="21492"/>
                    <a:pt x="0" y="13846"/>
                  </a:cubicBezTo>
                  <a:cubicBezTo>
                    <a:pt x="0"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62" name="Freeform: Shape 61">
              <a:extLst>
                <a:ext uri="{FF2B5EF4-FFF2-40B4-BE49-F238E27FC236}">
                  <a16:creationId xmlns:a16="http://schemas.microsoft.com/office/drawing/2014/main" id="{0BE96B47-5C12-BBEE-B04D-1D908C1401F7}"/>
                </a:ext>
              </a:extLst>
            </p:cNvPr>
            <p:cNvSpPr/>
            <p:nvPr/>
          </p:nvSpPr>
          <p:spPr>
            <a:xfrm>
              <a:off x="7755396" y="326389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3" y="27691"/>
                    <a:pt x="13846" y="27691"/>
                  </a:cubicBezTo>
                  <a:cubicBezTo>
                    <a:pt x="6199" y="27691"/>
                    <a:pt x="0" y="21492"/>
                    <a:pt x="0" y="13846"/>
                  </a:cubicBezTo>
                  <a:cubicBezTo>
                    <a:pt x="0" y="6199"/>
                    <a:pt x="6199" y="0"/>
                    <a:pt x="13846" y="0"/>
                  </a:cubicBezTo>
                  <a:cubicBezTo>
                    <a:pt x="21493" y="0"/>
                    <a:pt x="27691" y="6199"/>
                    <a:pt x="27691" y="13846"/>
                  </a:cubicBezTo>
                  <a:close/>
                </a:path>
              </a:pathLst>
            </a:custGeom>
            <a:grpFill/>
            <a:ln w="3393" cap="flat">
              <a:noFill/>
              <a:prstDash val="solid"/>
              <a:miter/>
            </a:ln>
          </p:spPr>
          <p:txBody>
            <a:bodyPr/>
            <a:lstStyle/>
            <a:p>
              <a:endParaRPr lang="en-IN"/>
            </a:p>
          </p:txBody>
        </p:sp>
        <p:sp>
          <p:nvSpPr>
            <p:cNvPr id="63" name="Freeform: Shape 62">
              <a:extLst>
                <a:ext uri="{FF2B5EF4-FFF2-40B4-BE49-F238E27FC236}">
                  <a16:creationId xmlns:a16="http://schemas.microsoft.com/office/drawing/2014/main" id="{DAB14E5A-0297-89D7-0F80-0756F01D80D3}"/>
                </a:ext>
              </a:extLst>
            </p:cNvPr>
            <p:cNvSpPr/>
            <p:nvPr/>
          </p:nvSpPr>
          <p:spPr>
            <a:xfrm>
              <a:off x="7826659" y="3146855"/>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3" y="27691"/>
                    <a:pt x="13846" y="27691"/>
                  </a:cubicBezTo>
                  <a:cubicBezTo>
                    <a:pt x="6199" y="27691"/>
                    <a:pt x="0" y="21492"/>
                    <a:pt x="0" y="13846"/>
                  </a:cubicBezTo>
                  <a:cubicBezTo>
                    <a:pt x="0" y="6199"/>
                    <a:pt x="6199" y="0"/>
                    <a:pt x="13846" y="0"/>
                  </a:cubicBezTo>
                  <a:cubicBezTo>
                    <a:pt x="21493" y="0"/>
                    <a:pt x="27691" y="6199"/>
                    <a:pt x="27691" y="13846"/>
                  </a:cubicBezTo>
                  <a:close/>
                </a:path>
              </a:pathLst>
            </a:custGeom>
            <a:grpFill/>
            <a:ln w="3393" cap="flat">
              <a:noFill/>
              <a:prstDash val="solid"/>
              <a:miter/>
            </a:ln>
          </p:spPr>
          <p:txBody>
            <a:bodyPr/>
            <a:lstStyle/>
            <a:p>
              <a:endParaRPr lang="en-IN"/>
            </a:p>
          </p:txBody>
        </p:sp>
        <p:sp>
          <p:nvSpPr>
            <p:cNvPr id="64" name="Freeform: Shape 63">
              <a:extLst>
                <a:ext uri="{FF2B5EF4-FFF2-40B4-BE49-F238E27FC236}">
                  <a16:creationId xmlns:a16="http://schemas.microsoft.com/office/drawing/2014/main" id="{15AF4F1E-82D6-8B9C-2525-240C93718938}"/>
                </a:ext>
              </a:extLst>
            </p:cNvPr>
            <p:cNvSpPr/>
            <p:nvPr/>
          </p:nvSpPr>
          <p:spPr>
            <a:xfrm>
              <a:off x="7914891" y="304169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3" y="27691"/>
                    <a:pt x="13846" y="27691"/>
                  </a:cubicBezTo>
                  <a:cubicBezTo>
                    <a:pt x="6199" y="27691"/>
                    <a:pt x="0" y="21492"/>
                    <a:pt x="0" y="13846"/>
                  </a:cubicBezTo>
                  <a:cubicBezTo>
                    <a:pt x="0" y="6199"/>
                    <a:pt x="6199" y="0"/>
                    <a:pt x="13846" y="0"/>
                  </a:cubicBezTo>
                  <a:cubicBezTo>
                    <a:pt x="21493" y="0"/>
                    <a:pt x="27691" y="6199"/>
                    <a:pt x="27691" y="13846"/>
                  </a:cubicBezTo>
                  <a:close/>
                </a:path>
              </a:pathLst>
            </a:custGeom>
            <a:grpFill/>
            <a:ln w="3393" cap="flat">
              <a:noFill/>
              <a:prstDash val="solid"/>
              <a:miter/>
            </a:ln>
          </p:spPr>
          <p:txBody>
            <a:bodyPr/>
            <a:lstStyle/>
            <a:p>
              <a:endParaRPr lang="en-IN"/>
            </a:p>
          </p:txBody>
        </p:sp>
        <p:sp>
          <p:nvSpPr>
            <p:cNvPr id="65" name="Freeform: Shape 64">
              <a:extLst>
                <a:ext uri="{FF2B5EF4-FFF2-40B4-BE49-F238E27FC236}">
                  <a16:creationId xmlns:a16="http://schemas.microsoft.com/office/drawing/2014/main" id="{F59247B6-0073-B9D7-D2D8-8C85650DF0C3}"/>
                </a:ext>
              </a:extLst>
            </p:cNvPr>
            <p:cNvSpPr/>
            <p:nvPr/>
          </p:nvSpPr>
          <p:spPr>
            <a:xfrm rot="-5099400">
              <a:off x="8019139" y="2951814"/>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0" y="21492"/>
                    <a:pt x="0" y="13846"/>
                  </a:cubicBezTo>
                  <a:cubicBezTo>
                    <a:pt x="0"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66" name="Freeform: Shape 65">
              <a:extLst>
                <a:ext uri="{FF2B5EF4-FFF2-40B4-BE49-F238E27FC236}">
                  <a16:creationId xmlns:a16="http://schemas.microsoft.com/office/drawing/2014/main" id="{4D04206E-C63F-05C5-E45D-135BC3561B86}"/>
                </a:ext>
              </a:extLst>
            </p:cNvPr>
            <p:cNvSpPr/>
            <p:nvPr/>
          </p:nvSpPr>
          <p:spPr>
            <a:xfrm>
              <a:off x="8137234" y="2881652"/>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3" y="27691"/>
                    <a:pt x="13846" y="27691"/>
                  </a:cubicBezTo>
                  <a:cubicBezTo>
                    <a:pt x="6199" y="27691"/>
                    <a:pt x="0" y="21492"/>
                    <a:pt x="0" y="13846"/>
                  </a:cubicBezTo>
                  <a:cubicBezTo>
                    <a:pt x="0" y="6199"/>
                    <a:pt x="6199" y="0"/>
                    <a:pt x="13846" y="0"/>
                  </a:cubicBezTo>
                  <a:cubicBezTo>
                    <a:pt x="21493" y="0"/>
                    <a:pt x="27691" y="6199"/>
                    <a:pt x="27691" y="13846"/>
                  </a:cubicBezTo>
                  <a:close/>
                </a:path>
              </a:pathLst>
            </a:custGeom>
            <a:grpFill/>
            <a:ln w="3393" cap="flat">
              <a:noFill/>
              <a:prstDash val="solid"/>
              <a:miter/>
            </a:ln>
          </p:spPr>
          <p:txBody>
            <a:bodyPr/>
            <a:lstStyle/>
            <a:p>
              <a:endParaRPr lang="en-IN"/>
            </a:p>
          </p:txBody>
        </p:sp>
        <p:sp>
          <p:nvSpPr>
            <p:cNvPr id="67" name="Freeform: Shape 66">
              <a:extLst>
                <a:ext uri="{FF2B5EF4-FFF2-40B4-BE49-F238E27FC236}">
                  <a16:creationId xmlns:a16="http://schemas.microsoft.com/office/drawing/2014/main" id="{920FFADD-4785-46BA-E800-12F3EBEC1863}"/>
                </a:ext>
              </a:extLst>
            </p:cNvPr>
            <p:cNvSpPr/>
            <p:nvPr/>
          </p:nvSpPr>
          <p:spPr>
            <a:xfrm>
              <a:off x="8264354" y="2830410"/>
              <a:ext cx="27691" cy="27691"/>
            </a:xfrm>
            <a:custGeom>
              <a:avLst/>
              <a:gdLst>
                <a:gd name="csX0" fmla="*/ 27692 w 27691"/>
                <a:gd name="csY0" fmla="*/ 13846 h 27691"/>
                <a:gd name="csX1" fmla="*/ 13846 w 27691"/>
                <a:gd name="csY1" fmla="*/ 27691 h 27691"/>
                <a:gd name="csX2" fmla="*/ 0 w 27691"/>
                <a:gd name="csY2" fmla="*/ 13846 h 27691"/>
                <a:gd name="csX3" fmla="*/ 13846 w 27691"/>
                <a:gd name="csY3" fmla="*/ 0 h 27691"/>
                <a:gd name="csX4" fmla="*/ 27692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2" y="13846"/>
                  </a:moveTo>
                  <a:cubicBezTo>
                    <a:pt x="27692" y="21481"/>
                    <a:pt x="21481" y="27691"/>
                    <a:pt x="13846" y="27691"/>
                  </a:cubicBezTo>
                  <a:cubicBezTo>
                    <a:pt x="6210" y="27691"/>
                    <a:pt x="0" y="21481"/>
                    <a:pt x="0" y="13846"/>
                  </a:cubicBezTo>
                  <a:cubicBezTo>
                    <a:pt x="0" y="6210"/>
                    <a:pt x="6210" y="0"/>
                    <a:pt x="13846" y="0"/>
                  </a:cubicBezTo>
                  <a:cubicBezTo>
                    <a:pt x="21481" y="0"/>
                    <a:pt x="27692" y="6210"/>
                    <a:pt x="27692" y="13846"/>
                  </a:cubicBezTo>
                  <a:close/>
                </a:path>
              </a:pathLst>
            </a:custGeom>
            <a:grpFill/>
            <a:ln w="3393" cap="flat">
              <a:noFill/>
              <a:prstDash val="solid"/>
              <a:miter/>
            </a:ln>
          </p:spPr>
          <p:txBody>
            <a:bodyPr/>
            <a:lstStyle/>
            <a:p>
              <a:endParaRPr lang="en-IN"/>
            </a:p>
          </p:txBody>
        </p:sp>
        <p:sp>
          <p:nvSpPr>
            <p:cNvPr id="68" name="Freeform: Shape 67">
              <a:extLst>
                <a:ext uri="{FF2B5EF4-FFF2-40B4-BE49-F238E27FC236}">
                  <a16:creationId xmlns:a16="http://schemas.microsoft.com/office/drawing/2014/main" id="{6D83D83B-979F-4023-D4B4-D4A621C623BF}"/>
                </a:ext>
              </a:extLst>
            </p:cNvPr>
            <p:cNvSpPr/>
            <p:nvPr/>
          </p:nvSpPr>
          <p:spPr>
            <a:xfrm>
              <a:off x="8397618" y="2798884"/>
              <a:ext cx="27691" cy="27691"/>
            </a:xfrm>
            <a:custGeom>
              <a:avLst/>
              <a:gdLst>
                <a:gd name="csX0" fmla="*/ 27692 w 27691"/>
                <a:gd name="csY0" fmla="*/ 13846 h 27691"/>
                <a:gd name="csX1" fmla="*/ 13846 w 27691"/>
                <a:gd name="csY1" fmla="*/ 27691 h 27691"/>
                <a:gd name="csX2" fmla="*/ 0 w 27691"/>
                <a:gd name="csY2" fmla="*/ 13846 h 27691"/>
                <a:gd name="csX3" fmla="*/ 13846 w 27691"/>
                <a:gd name="csY3" fmla="*/ 0 h 27691"/>
                <a:gd name="csX4" fmla="*/ 27692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2" y="13846"/>
                  </a:moveTo>
                  <a:cubicBezTo>
                    <a:pt x="27692" y="21481"/>
                    <a:pt x="21481" y="27691"/>
                    <a:pt x="13846" y="27691"/>
                  </a:cubicBezTo>
                  <a:cubicBezTo>
                    <a:pt x="6210" y="27691"/>
                    <a:pt x="0" y="21481"/>
                    <a:pt x="0" y="13846"/>
                  </a:cubicBezTo>
                  <a:cubicBezTo>
                    <a:pt x="0" y="6210"/>
                    <a:pt x="6210" y="0"/>
                    <a:pt x="13846" y="0"/>
                  </a:cubicBezTo>
                  <a:cubicBezTo>
                    <a:pt x="21481" y="0"/>
                    <a:pt x="27692" y="6210"/>
                    <a:pt x="27692" y="13846"/>
                  </a:cubicBezTo>
                  <a:close/>
                </a:path>
              </a:pathLst>
            </a:custGeom>
            <a:grpFill/>
            <a:ln w="3393" cap="flat">
              <a:noFill/>
              <a:prstDash val="solid"/>
              <a:miter/>
            </a:ln>
          </p:spPr>
          <p:txBody>
            <a:bodyPr/>
            <a:lstStyle/>
            <a:p>
              <a:endParaRPr lang="en-IN"/>
            </a:p>
          </p:txBody>
        </p:sp>
        <p:sp>
          <p:nvSpPr>
            <p:cNvPr id="69" name="Freeform: Shape 68">
              <a:extLst>
                <a:ext uri="{FF2B5EF4-FFF2-40B4-BE49-F238E27FC236}">
                  <a16:creationId xmlns:a16="http://schemas.microsoft.com/office/drawing/2014/main" id="{EDA6F6F5-5101-10E5-6370-EF24B8B53210}"/>
                </a:ext>
              </a:extLst>
            </p:cNvPr>
            <p:cNvSpPr/>
            <p:nvPr/>
          </p:nvSpPr>
          <p:spPr>
            <a:xfrm rot="-4050002">
              <a:off x="8534183" y="2784169"/>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3" y="27691"/>
                    <a:pt x="13846" y="27691"/>
                  </a:cubicBezTo>
                  <a:cubicBezTo>
                    <a:pt x="6199" y="27691"/>
                    <a:pt x="0" y="21492"/>
                    <a:pt x="0" y="13846"/>
                  </a:cubicBezTo>
                  <a:cubicBezTo>
                    <a:pt x="0" y="6199"/>
                    <a:pt x="6199" y="0"/>
                    <a:pt x="13846" y="0"/>
                  </a:cubicBezTo>
                  <a:cubicBezTo>
                    <a:pt x="21493" y="0"/>
                    <a:pt x="27691" y="6199"/>
                    <a:pt x="27691" y="13846"/>
                  </a:cubicBezTo>
                  <a:close/>
                </a:path>
              </a:pathLst>
            </a:custGeom>
            <a:grpFill/>
            <a:ln w="3393" cap="flat">
              <a:noFill/>
              <a:prstDash val="solid"/>
              <a:miter/>
            </a:ln>
          </p:spPr>
          <p:txBody>
            <a:bodyPr/>
            <a:lstStyle/>
            <a:p>
              <a:endParaRPr lang="en-IN"/>
            </a:p>
          </p:txBody>
        </p:sp>
      </p:grpSp>
      <p:sp>
        <p:nvSpPr>
          <p:cNvPr id="70" name="Freeform: Shape 69">
            <a:extLst>
              <a:ext uri="{FF2B5EF4-FFF2-40B4-BE49-F238E27FC236}">
                <a16:creationId xmlns:a16="http://schemas.microsoft.com/office/drawing/2014/main" id="{D0027E42-D7F3-A645-FA9E-85A4252DBC9D}"/>
              </a:ext>
            </a:extLst>
          </p:cNvPr>
          <p:cNvSpPr/>
          <p:nvPr/>
        </p:nvSpPr>
        <p:spPr>
          <a:xfrm>
            <a:off x="8540213" y="2133216"/>
            <a:ext cx="1344780" cy="1773041"/>
          </a:xfrm>
          <a:custGeom>
            <a:avLst/>
            <a:gdLst>
              <a:gd name="csX0" fmla="*/ 7805 w 1344780"/>
              <a:gd name="csY0" fmla="*/ 1773042 h 1773041"/>
              <a:gd name="csX1" fmla="*/ 0 w 1344780"/>
              <a:gd name="csY1" fmla="*/ 1765237 h 1773041"/>
              <a:gd name="csX2" fmla="*/ 7805 w 1344780"/>
              <a:gd name="csY2" fmla="*/ 1757432 h 1773041"/>
              <a:gd name="csX3" fmla="*/ 865956 w 1344780"/>
              <a:gd name="csY3" fmla="*/ 1035700 h 1773041"/>
              <a:gd name="csX4" fmla="*/ 939698 w 1344780"/>
              <a:gd name="csY4" fmla="*/ 973361 h 1773041"/>
              <a:gd name="csX5" fmla="*/ 1026063 w 1344780"/>
              <a:gd name="csY5" fmla="*/ 973361 h 1773041"/>
              <a:gd name="csX6" fmla="*/ 1033868 w 1344780"/>
              <a:gd name="csY6" fmla="*/ 981166 h 1773041"/>
              <a:gd name="csX7" fmla="*/ 1033868 w 1344780"/>
              <a:gd name="csY7" fmla="*/ 1116669 h 1773041"/>
              <a:gd name="csX8" fmla="*/ 1094069 w 1344780"/>
              <a:gd name="csY8" fmla="*/ 1116669 h 1773041"/>
              <a:gd name="csX9" fmla="*/ 1325913 w 1344780"/>
              <a:gd name="csY9" fmla="*/ 886521 h 1773041"/>
              <a:gd name="csX10" fmla="*/ 1094069 w 1344780"/>
              <a:gd name="csY10" fmla="*/ 656373 h 1773041"/>
              <a:gd name="csX11" fmla="*/ 1033868 w 1344780"/>
              <a:gd name="csY11" fmla="*/ 656373 h 1773041"/>
              <a:gd name="csX12" fmla="*/ 1033868 w 1344780"/>
              <a:gd name="csY12" fmla="*/ 791876 h 1773041"/>
              <a:gd name="csX13" fmla="*/ 1026063 w 1344780"/>
              <a:gd name="csY13" fmla="*/ 799681 h 1773041"/>
              <a:gd name="csX14" fmla="*/ 939698 w 1344780"/>
              <a:gd name="csY14" fmla="*/ 799681 h 1773041"/>
              <a:gd name="csX15" fmla="*/ 865956 w 1344780"/>
              <a:gd name="csY15" fmla="*/ 737342 h 1773041"/>
              <a:gd name="csX16" fmla="*/ 7805 w 1344780"/>
              <a:gd name="csY16" fmla="*/ 15610 h 1773041"/>
              <a:gd name="csX17" fmla="*/ 0 w 1344780"/>
              <a:gd name="csY17" fmla="*/ 7805 h 1773041"/>
              <a:gd name="csX18" fmla="*/ 7805 w 1344780"/>
              <a:gd name="csY18" fmla="*/ 0 h 1773041"/>
              <a:gd name="csX19" fmla="*/ 581783 w 1344780"/>
              <a:gd name="csY19" fmla="*/ 210873 h 1773041"/>
              <a:gd name="csX20" fmla="*/ 881363 w 1344780"/>
              <a:gd name="csY20" fmla="*/ 734695 h 1773041"/>
              <a:gd name="csX21" fmla="*/ 939698 w 1344780"/>
              <a:gd name="csY21" fmla="*/ 784071 h 1773041"/>
              <a:gd name="csX22" fmla="*/ 1018223 w 1344780"/>
              <a:gd name="csY22" fmla="*/ 784071 h 1773041"/>
              <a:gd name="csX23" fmla="*/ 1018223 w 1344780"/>
              <a:gd name="csY23" fmla="*/ 648568 h 1773041"/>
              <a:gd name="csX24" fmla="*/ 1026029 w 1344780"/>
              <a:gd name="csY24" fmla="*/ 640763 h 1773041"/>
              <a:gd name="csX25" fmla="*/ 1097258 w 1344780"/>
              <a:gd name="csY25" fmla="*/ 640763 h 1773041"/>
              <a:gd name="csX26" fmla="*/ 1102755 w 1344780"/>
              <a:gd name="csY26" fmla="*/ 643037 h 1773041"/>
              <a:gd name="csX27" fmla="*/ 1342474 w 1344780"/>
              <a:gd name="csY27" fmla="*/ 880990 h 1773041"/>
              <a:gd name="csX28" fmla="*/ 1344781 w 1344780"/>
              <a:gd name="csY28" fmla="*/ 886521 h 1773041"/>
              <a:gd name="csX29" fmla="*/ 1342474 w 1344780"/>
              <a:gd name="csY29" fmla="*/ 892052 h 1773041"/>
              <a:gd name="csX30" fmla="*/ 1102755 w 1344780"/>
              <a:gd name="csY30" fmla="*/ 1130005 h 1773041"/>
              <a:gd name="csX31" fmla="*/ 1097258 w 1344780"/>
              <a:gd name="csY31" fmla="*/ 1132279 h 1773041"/>
              <a:gd name="csX32" fmla="*/ 1026029 w 1344780"/>
              <a:gd name="csY32" fmla="*/ 1132279 h 1773041"/>
              <a:gd name="csX33" fmla="*/ 1018223 w 1344780"/>
              <a:gd name="csY33" fmla="*/ 1124474 h 1773041"/>
              <a:gd name="csX34" fmla="*/ 1018223 w 1344780"/>
              <a:gd name="csY34" fmla="*/ 988971 h 1773041"/>
              <a:gd name="csX35" fmla="*/ 939698 w 1344780"/>
              <a:gd name="csY35" fmla="*/ 988971 h 1773041"/>
              <a:gd name="csX36" fmla="*/ 881363 w 1344780"/>
              <a:gd name="csY36" fmla="*/ 1038347 h 1773041"/>
              <a:gd name="csX37" fmla="*/ 581783 w 1344780"/>
              <a:gd name="csY37" fmla="*/ 1562169 h 1773041"/>
              <a:gd name="csX38" fmla="*/ 7805 w 1344780"/>
              <a:gd name="csY38" fmla="*/ 1773042 h 17730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Lst>
            <a:rect l="l" t="t" r="r" b="b"/>
            <a:pathLst>
              <a:path w="1344780" h="1773041">
                <a:moveTo>
                  <a:pt x="7805" y="1773042"/>
                </a:moveTo>
                <a:cubicBezTo>
                  <a:pt x="3495" y="1773042"/>
                  <a:pt x="0" y="1769547"/>
                  <a:pt x="0" y="1765237"/>
                </a:cubicBezTo>
                <a:cubicBezTo>
                  <a:pt x="0" y="1760927"/>
                  <a:pt x="3495" y="1757432"/>
                  <a:pt x="7805" y="1757432"/>
                </a:cubicBezTo>
                <a:cubicBezTo>
                  <a:pt x="432877" y="1757432"/>
                  <a:pt x="793810" y="1453916"/>
                  <a:pt x="865956" y="1035700"/>
                </a:cubicBezTo>
                <a:cubicBezTo>
                  <a:pt x="872200" y="999593"/>
                  <a:pt x="903218" y="973361"/>
                  <a:pt x="939698" y="973361"/>
                </a:cubicBezTo>
                <a:lnTo>
                  <a:pt x="1026063" y="973361"/>
                </a:lnTo>
                <a:cubicBezTo>
                  <a:pt x="1030372" y="973361"/>
                  <a:pt x="1033868" y="976856"/>
                  <a:pt x="1033868" y="981166"/>
                </a:cubicBezTo>
                <a:lnTo>
                  <a:pt x="1033868" y="1116669"/>
                </a:lnTo>
                <a:lnTo>
                  <a:pt x="1094069" y="1116669"/>
                </a:lnTo>
                <a:lnTo>
                  <a:pt x="1325913" y="886521"/>
                </a:lnTo>
                <a:lnTo>
                  <a:pt x="1094069" y="656373"/>
                </a:lnTo>
                <a:lnTo>
                  <a:pt x="1033868" y="656373"/>
                </a:lnTo>
                <a:lnTo>
                  <a:pt x="1033868" y="791876"/>
                </a:lnTo>
                <a:cubicBezTo>
                  <a:pt x="1033868" y="796186"/>
                  <a:pt x="1030372" y="799681"/>
                  <a:pt x="1026063" y="799681"/>
                </a:cubicBezTo>
                <a:lnTo>
                  <a:pt x="939698" y="799681"/>
                </a:lnTo>
                <a:cubicBezTo>
                  <a:pt x="903184" y="799681"/>
                  <a:pt x="872166" y="773449"/>
                  <a:pt x="865956" y="737342"/>
                </a:cubicBezTo>
                <a:cubicBezTo>
                  <a:pt x="793777" y="319126"/>
                  <a:pt x="432877" y="15610"/>
                  <a:pt x="7805" y="15610"/>
                </a:cubicBezTo>
                <a:cubicBezTo>
                  <a:pt x="3495" y="15610"/>
                  <a:pt x="0" y="12115"/>
                  <a:pt x="0" y="7805"/>
                </a:cubicBezTo>
                <a:cubicBezTo>
                  <a:pt x="0" y="3495"/>
                  <a:pt x="3495" y="0"/>
                  <a:pt x="7805" y="0"/>
                </a:cubicBezTo>
                <a:cubicBezTo>
                  <a:pt x="218033" y="0"/>
                  <a:pt x="421882" y="74895"/>
                  <a:pt x="581783" y="210873"/>
                </a:cubicBezTo>
                <a:cubicBezTo>
                  <a:pt x="739887" y="345324"/>
                  <a:pt x="846274" y="531356"/>
                  <a:pt x="881363" y="734695"/>
                </a:cubicBezTo>
                <a:cubicBezTo>
                  <a:pt x="886317" y="763303"/>
                  <a:pt x="910853" y="784071"/>
                  <a:pt x="939698" y="784071"/>
                </a:cubicBezTo>
                <a:lnTo>
                  <a:pt x="1018223" y="784071"/>
                </a:lnTo>
                <a:lnTo>
                  <a:pt x="1018223" y="648568"/>
                </a:lnTo>
                <a:cubicBezTo>
                  <a:pt x="1018223" y="644258"/>
                  <a:pt x="1021719" y="640763"/>
                  <a:pt x="1026029" y="640763"/>
                </a:cubicBezTo>
                <a:lnTo>
                  <a:pt x="1097258" y="640763"/>
                </a:lnTo>
                <a:cubicBezTo>
                  <a:pt x="1099328" y="640763"/>
                  <a:pt x="1101296" y="641577"/>
                  <a:pt x="1102755" y="643037"/>
                </a:cubicBezTo>
                <a:lnTo>
                  <a:pt x="1342474" y="880990"/>
                </a:lnTo>
                <a:cubicBezTo>
                  <a:pt x="1343966" y="882449"/>
                  <a:pt x="1344781" y="884451"/>
                  <a:pt x="1344781" y="886521"/>
                </a:cubicBezTo>
                <a:cubicBezTo>
                  <a:pt x="1344781" y="888591"/>
                  <a:pt x="1343932" y="890593"/>
                  <a:pt x="1342474" y="892052"/>
                </a:cubicBezTo>
                <a:lnTo>
                  <a:pt x="1102755" y="1130005"/>
                </a:lnTo>
                <a:cubicBezTo>
                  <a:pt x="1101296" y="1131465"/>
                  <a:pt x="1099328" y="1132279"/>
                  <a:pt x="1097258" y="1132279"/>
                </a:cubicBezTo>
                <a:lnTo>
                  <a:pt x="1026029" y="1132279"/>
                </a:lnTo>
                <a:cubicBezTo>
                  <a:pt x="1021719" y="1132279"/>
                  <a:pt x="1018223" y="1128784"/>
                  <a:pt x="1018223" y="1124474"/>
                </a:cubicBezTo>
                <a:lnTo>
                  <a:pt x="1018223" y="988971"/>
                </a:lnTo>
                <a:lnTo>
                  <a:pt x="939698" y="988971"/>
                </a:lnTo>
                <a:cubicBezTo>
                  <a:pt x="910819" y="988971"/>
                  <a:pt x="886283" y="1009739"/>
                  <a:pt x="881363" y="1038347"/>
                </a:cubicBezTo>
                <a:cubicBezTo>
                  <a:pt x="846274" y="1241720"/>
                  <a:pt x="739887" y="1427752"/>
                  <a:pt x="581783" y="1562169"/>
                </a:cubicBezTo>
                <a:cubicBezTo>
                  <a:pt x="421882" y="1698147"/>
                  <a:pt x="218033" y="1773042"/>
                  <a:pt x="7805" y="1773042"/>
                </a:cubicBezTo>
                <a:close/>
              </a:path>
            </a:pathLst>
          </a:custGeom>
          <a:solidFill>
            <a:srgbClr val="8DBE28"/>
          </a:solidFill>
          <a:ln w="3393" cap="flat">
            <a:noFill/>
            <a:prstDash val="solid"/>
            <a:miter/>
          </a:ln>
        </p:spPr>
        <p:txBody>
          <a:bodyPr/>
          <a:lstStyle/>
          <a:p>
            <a:endParaRPr lang="en-IN"/>
          </a:p>
        </p:txBody>
      </p:sp>
      <p:sp>
        <p:nvSpPr>
          <p:cNvPr id="72" name="Freeform: Shape 71">
            <a:extLst>
              <a:ext uri="{FF2B5EF4-FFF2-40B4-BE49-F238E27FC236}">
                <a16:creationId xmlns:a16="http://schemas.microsoft.com/office/drawing/2014/main" id="{864F9F4F-D92C-1334-D058-72CC5DC73351}"/>
              </a:ext>
            </a:extLst>
          </p:cNvPr>
          <p:cNvSpPr/>
          <p:nvPr/>
        </p:nvSpPr>
        <p:spPr>
          <a:xfrm>
            <a:off x="7785293" y="2257011"/>
            <a:ext cx="1525451" cy="1525451"/>
          </a:xfrm>
          <a:custGeom>
            <a:avLst/>
            <a:gdLst>
              <a:gd name="csX0" fmla="*/ 762726 w 1525451"/>
              <a:gd name="csY0" fmla="*/ 1525451 h 1525451"/>
              <a:gd name="csX1" fmla="*/ 223395 w 1525451"/>
              <a:gd name="csY1" fmla="*/ 1302057 h 1525451"/>
              <a:gd name="csX2" fmla="*/ 0 w 1525451"/>
              <a:gd name="csY2" fmla="*/ 762726 h 1525451"/>
              <a:gd name="csX3" fmla="*/ 223395 w 1525451"/>
              <a:gd name="csY3" fmla="*/ 223395 h 1525451"/>
              <a:gd name="csX4" fmla="*/ 762726 w 1525451"/>
              <a:gd name="csY4" fmla="*/ 0 h 1525451"/>
              <a:gd name="csX5" fmla="*/ 1302056 w 1525451"/>
              <a:gd name="csY5" fmla="*/ 223395 h 1525451"/>
              <a:gd name="csX6" fmla="*/ 1525451 w 1525451"/>
              <a:gd name="csY6" fmla="*/ 762726 h 1525451"/>
              <a:gd name="csX7" fmla="*/ 1302056 w 1525451"/>
              <a:gd name="csY7" fmla="*/ 1302057 h 1525451"/>
              <a:gd name="csX8" fmla="*/ 762726 w 1525451"/>
              <a:gd name="csY8" fmla="*/ 1525451 h 1525451"/>
              <a:gd name="csX9" fmla="*/ 762726 w 1525451"/>
              <a:gd name="csY9" fmla="*/ 171440 h 1525451"/>
              <a:gd name="csX10" fmla="*/ 171440 w 1525451"/>
              <a:gd name="csY10" fmla="*/ 762726 h 1525451"/>
              <a:gd name="csX11" fmla="*/ 762726 w 1525451"/>
              <a:gd name="csY11" fmla="*/ 1354011 h 1525451"/>
              <a:gd name="csX12" fmla="*/ 1354011 w 1525451"/>
              <a:gd name="csY12" fmla="*/ 762726 h 1525451"/>
              <a:gd name="csX13" fmla="*/ 762726 w 1525451"/>
              <a:gd name="csY13" fmla="*/ 171440 h 15254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525451" h="1525451">
                <a:moveTo>
                  <a:pt x="762726" y="1525451"/>
                </a:moveTo>
                <a:cubicBezTo>
                  <a:pt x="558979" y="1525451"/>
                  <a:pt x="367450" y="1446111"/>
                  <a:pt x="223395" y="1302057"/>
                </a:cubicBezTo>
                <a:cubicBezTo>
                  <a:pt x="79340" y="1158002"/>
                  <a:pt x="0" y="966472"/>
                  <a:pt x="0" y="762726"/>
                </a:cubicBezTo>
                <a:cubicBezTo>
                  <a:pt x="0" y="558979"/>
                  <a:pt x="79340" y="367449"/>
                  <a:pt x="223395" y="223395"/>
                </a:cubicBezTo>
                <a:cubicBezTo>
                  <a:pt x="367450" y="79340"/>
                  <a:pt x="558979" y="0"/>
                  <a:pt x="762726" y="0"/>
                </a:cubicBezTo>
                <a:cubicBezTo>
                  <a:pt x="966472" y="0"/>
                  <a:pt x="1158002" y="79340"/>
                  <a:pt x="1302056" y="223395"/>
                </a:cubicBezTo>
                <a:cubicBezTo>
                  <a:pt x="1446111" y="367449"/>
                  <a:pt x="1525451" y="558979"/>
                  <a:pt x="1525451" y="762726"/>
                </a:cubicBezTo>
                <a:cubicBezTo>
                  <a:pt x="1525451" y="966472"/>
                  <a:pt x="1446111" y="1158002"/>
                  <a:pt x="1302056" y="1302057"/>
                </a:cubicBezTo>
                <a:cubicBezTo>
                  <a:pt x="1158002" y="1446111"/>
                  <a:pt x="966472" y="1525451"/>
                  <a:pt x="762726" y="1525451"/>
                </a:cubicBezTo>
                <a:close/>
                <a:moveTo>
                  <a:pt x="762726" y="171440"/>
                </a:moveTo>
                <a:cubicBezTo>
                  <a:pt x="436677" y="171440"/>
                  <a:pt x="171440" y="436677"/>
                  <a:pt x="171440" y="762726"/>
                </a:cubicBezTo>
                <a:cubicBezTo>
                  <a:pt x="171440" y="1088774"/>
                  <a:pt x="436677" y="1354011"/>
                  <a:pt x="762726" y="1354011"/>
                </a:cubicBezTo>
                <a:cubicBezTo>
                  <a:pt x="1088775" y="1354011"/>
                  <a:pt x="1354011" y="1088774"/>
                  <a:pt x="1354011" y="762726"/>
                </a:cubicBezTo>
                <a:cubicBezTo>
                  <a:pt x="1354011" y="436677"/>
                  <a:pt x="1088775" y="171440"/>
                  <a:pt x="762726" y="171440"/>
                </a:cubicBezTo>
                <a:close/>
              </a:path>
            </a:pathLst>
          </a:custGeom>
          <a:solidFill>
            <a:srgbClr val="8DBE28"/>
          </a:solidFill>
          <a:ln w="3393" cap="flat">
            <a:noFill/>
            <a:prstDash val="solid"/>
            <a:miter/>
          </a:ln>
        </p:spPr>
        <p:txBody>
          <a:bodyPr anchor="ctr"/>
          <a:lstStyle/>
          <a:p>
            <a:pPr algn="ctr"/>
            <a:r>
              <a:rPr lang="en-IN" sz="3600">
                <a:solidFill>
                  <a:srgbClr val="8DBE28"/>
                </a:solidFill>
              </a:rPr>
              <a:t>4</a:t>
            </a:r>
          </a:p>
        </p:txBody>
      </p:sp>
      <p:grpSp>
        <p:nvGrpSpPr>
          <p:cNvPr id="81" name="Graphic 10">
            <a:extLst>
              <a:ext uri="{FF2B5EF4-FFF2-40B4-BE49-F238E27FC236}">
                <a16:creationId xmlns:a16="http://schemas.microsoft.com/office/drawing/2014/main" id="{E7519111-7AB8-CD77-00D4-42E4F1A93619}"/>
              </a:ext>
            </a:extLst>
          </p:cNvPr>
          <p:cNvGrpSpPr/>
          <p:nvPr/>
        </p:nvGrpSpPr>
        <p:grpSpPr>
          <a:xfrm>
            <a:off x="5204425" y="2127176"/>
            <a:ext cx="906101" cy="1784987"/>
            <a:chOff x="5204425" y="2784157"/>
            <a:chExt cx="906101" cy="1784987"/>
          </a:xfrm>
          <a:solidFill>
            <a:srgbClr val="8DBE28"/>
          </a:solidFill>
        </p:grpSpPr>
        <p:sp>
          <p:nvSpPr>
            <p:cNvPr id="82" name="Freeform: Shape 81">
              <a:extLst>
                <a:ext uri="{FF2B5EF4-FFF2-40B4-BE49-F238E27FC236}">
                  <a16:creationId xmlns:a16="http://schemas.microsoft.com/office/drawing/2014/main" id="{05F86E9B-4833-49A6-D078-D4DDCBF44897}"/>
                </a:ext>
              </a:extLst>
            </p:cNvPr>
            <p:cNvSpPr/>
            <p:nvPr/>
          </p:nvSpPr>
          <p:spPr>
            <a:xfrm>
              <a:off x="6077338" y="4541452"/>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6" y="27691"/>
                  </a:cubicBezTo>
                  <a:cubicBezTo>
                    <a:pt x="6199" y="27691"/>
                    <a:pt x="0" y="21492"/>
                    <a:pt x="0" y="13845"/>
                  </a:cubicBezTo>
                  <a:cubicBezTo>
                    <a:pt x="0" y="6199"/>
                    <a:pt x="6199" y="0"/>
                    <a:pt x="13846" y="0"/>
                  </a:cubicBezTo>
                  <a:cubicBezTo>
                    <a:pt x="21492" y="0"/>
                    <a:pt x="27691" y="6199"/>
                    <a:pt x="27691" y="13845"/>
                  </a:cubicBezTo>
                  <a:close/>
                </a:path>
              </a:pathLst>
            </a:custGeom>
            <a:grpFill/>
            <a:ln w="3393" cap="flat">
              <a:noFill/>
              <a:prstDash val="solid"/>
              <a:miter/>
            </a:ln>
          </p:spPr>
          <p:txBody>
            <a:bodyPr/>
            <a:lstStyle/>
            <a:p>
              <a:endParaRPr lang="en-IN"/>
            </a:p>
          </p:txBody>
        </p:sp>
        <p:sp>
          <p:nvSpPr>
            <p:cNvPr id="83" name="Freeform: Shape 82">
              <a:extLst>
                <a:ext uri="{FF2B5EF4-FFF2-40B4-BE49-F238E27FC236}">
                  <a16:creationId xmlns:a16="http://schemas.microsoft.com/office/drawing/2014/main" id="{D646A368-D534-3875-196C-FDE5899C9058}"/>
                </a:ext>
              </a:extLst>
            </p:cNvPr>
            <p:cNvSpPr/>
            <p:nvPr/>
          </p:nvSpPr>
          <p:spPr>
            <a:xfrm>
              <a:off x="5940817" y="452608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84" name="Freeform: Shape 83">
              <a:extLst>
                <a:ext uri="{FF2B5EF4-FFF2-40B4-BE49-F238E27FC236}">
                  <a16:creationId xmlns:a16="http://schemas.microsoft.com/office/drawing/2014/main" id="{2C853A6C-4D61-6295-5044-E43B186CD1F6}"/>
                </a:ext>
              </a:extLst>
            </p:cNvPr>
            <p:cNvSpPr/>
            <p:nvPr/>
          </p:nvSpPr>
          <p:spPr>
            <a:xfrm>
              <a:off x="5807826" y="4493502"/>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9" y="27691"/>
                    <a:pt x="0" y="21492"/>
                    <a:pt x="0" y="13846"/>
                  </a:cubicBezTo>
                  <a:cubicBezTo>
                    <a:pt x="0" y="6199"/>
                    <a:pt x="6199"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85" name="Freeform: Shape 84">
              <a:extLst>
                <a:ext uri="{FF2B5EF4-FFF2-40B4-BE49-F238E27FC236}">
                  <a16:creationId xmlns:a16="http://schemas.microsoft.com/office/drawing/2014/main" id="{18593F69-999E-349E-9797-A74409C725AD}"/>
                </a:ext>
              </a:extLst>
            </p:cNvPr>
            <p:cNvSpPr/>
            <p:nvPr/>
          </p:nvSpPr>
          <p:spPr>
            <a:xfrm>
              <a:off x="5681112" y="444131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86" name="Freeform: Shape 85">
              <a:extLst>
                <a:ext uri="{FF2B5EF4-FFF2-40B4-BE49-F238E27FC236}">
                  <a16:creationId xmlns:a16="http://schemas.microsoft.com/office/drawing/2014/main" id="{77BC1012-C7E3-88E9-5474-CC9DA16BCE08}"/>
                </a:ext>
              </a:extLst>
            </p:cNvPr>
            <p:cNvSpPr/>
            <p:nvPr/>
          </p:nvSpPr>
          <p:spPr>
            <a:xfrm>
              <a:off x="5563527" y="4370318"/>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6" y="27691"/>
                  </a:cubicBezTo>
                  <a:cubicBezTo>
                    <a:pt x="6199" y="27691"/>
                    <a:pt x="0" y="21492"/>
                    <a:pt x="0" y="13845"/>
                  </a:cubicBezTo>
                  <a:cubicBezTo>
                    <a:pt x="0" y="6199"/>
                    <a:pt x="6199" y="0"/>
                    <a:pt x="13846" y="0"/>
                  </a:cubicBezTo>
                  <a:cubicBezTo>
                    <a:pt x="21492" y="0"/>
                    <a:pt x="27691" y="6199"/>
                    <a:pt x="27691" y="13845"/>
                  </a:cubicBezTo>
                  <a:close/>
                </a:path>
              </a:pathLst>
            </a:custGeom>
            <a:grpFill/>
            <a:ln w="3393" cap="flat">
              <a:noFill/>
              <a:prstDash val="solid"/>
              <a:miter/>
            </a:ln>
          </p:spPr>
          <p:txBody>
            <a:bodyPr/>
            <a:lstStyle/>
            <a:p>
              <a:endParaRPr lang="en-IN"/>
            </a:p>
          </p:txBody>
        </p:sp>
        <p:sp>
          <p:nvSpPr>
            <p:cNvPr id="87" name="Freeform: Shape 86">
              <a:extLst>
                <a:ext uri="{FF2B5EF4-FFF2-40B4-BE49-F238E27FC236}">
                  <a16:creationId xmlns:a16="http://schemas.microsoft.com/office/drawing/2014/main" id="{D151D0F4-ADAE-0D76-A7A4-A3B2A898F27A}"/>
                </a:ext>
              </a:extLst>
            </p:cNvPr>
            <p:cNvSpPr/>
            <p:nvPr/>
          </p:nvSpPr>
          <p:spPr>
            <a:xfrm>
              <a:off x="5459380" y="428045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88" name="Freeform: Shape 87">
              <a:extLst>
                <a:ext uri="{FF2B5EF4-FFF2-40B4-BE49-F238E27FC236}">
                  <a16:creationId xmlns:a16="http://schemas.microsoft.com/office/drawing/2014/main" id="{8D112012-D2AF-8842-2EB9-03DC93502133}"/>
                </a:ext>
              </a:extLst>
            </p:cNvPr>
            <p:cNvSpPr/>
            <p:nvPr/>
          </p:nvSpPr>
          <p:spPr>
            <a:xfrm>
              <a:off x="5371895" y="4174546"/>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6" y="27691"/>
                  </a:cubicBezTo>
                  <a:cubicBezTo>
                    <a:pt x="6199" y="27691"/>
                    <a:pt x="0" y="21492"/>
                    <a:pt x="0" y="13845"/>
                  </a:cubicBezTo>
                  <a:cubicBezTo>
                    <a:pt x="0" y="6199"/>
                    <a:pt x="6199" y="0"/>
                    <a:pt x="13846" y="0"/>
                  </a:cubicBezTo>
                  <a:cubicBezTo>
                    <a:pt x="21492" y="0"/>
                    <a:pt x="27691" y="6199"/>
                    <a:pt x="27691" y="13845"/>
                  </a:cubicBezTo>
                  <a:close/>
                </a:path>
              </a:pathLst>
            </a:custGeom>
            <a:grpFill/>
            <a:ln w="3393" cap="flat">
              <a:noFill/>
              <a:prstDash val="solid"/>
              <a:miter/>
            </a:ln>
          </p:spPr>
          <p:txBody>
            <a:bodyPr/>
            <a:lstStyle/>
            <a:p>
              <a:endParaRPr lang="en-IN"/>
            </a:p>
          </p:txBody>
        </p:sp>
        <p:sp>
          <p:nvSpPr>
            <p:cNvPr id="89" name="Freeform: Shape 88">
              <a:extLst>
                <a:ext uri="{FF2B5EF4-FFF2-40B4-BE49-F238E27FC236}">
                  <a16:creationId xmlns:a16="http://schemas.microsoft.com/office/drawing/2014/main" id="{A0364677-16E3-EE9A-C7E0-F46283C21770}"/>
                </a:ext>
              </a:extLst>
            </p:cNvPr>
            <p:cNvSpPr/>
            <p:nvPr/>
          </p:nvSpPr>
          <p:spPr>
            <a:xfrm>
              <a:off x="5301514" y="405692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90" name="Freeform: Shape 89">
              <a:extLst>
                <a:ext uri="{FF2B5EF4-FFF2-40B4-BE49-F238E27FC236}">
                  <a16:creationId xmlns:a16="http://schemas.microsoft.com/office/drawing/2014/main" id="{8FDE5987-0230-9056-2F53-1DCB3B16EB7B}"/>
                </a:ext>
              </a:extLst>
            </p:cNvPr>
            <p:cNvSpPr/>
            <p:nvPr/>
          </p:nvSpPr>
          <p:spPr>
            <a:xfrm>
              <a:off x="5249695" y="3930179"/>
              <a:ext cx="27690" cy="27691"/>
            </a:xfrm>
            <a:custGeom>
              <a:avLst/>
              <a:gdLst>
                <a:gd name="csX0" fmla="*/ 27691 w 27690"/>
                <a:gd name="csY0" fmla="*/ 13846 h 27691"/>
                <a:gd name="csX1" fmla="*/ 13845 w 27690"/>
                <a:gd name="csY1" fmla="*/ 27691 h 27691"/>
                <a:gd name="csX2" fmla="*/ 0 w 27690"/>
                <a:gd name="csY2" fmla="*/ 13846 h 27691"/>
                <a:gd name="csX3" fmla="*/ 13845 w 27690"/>
                <a:gd name="csY3" fmla="*/ 0 h 27691"/>
                <a:gd name="csX4" fmla="*/ 27691 w 27690"/>
                <a:gd name="csY4" fmla="*/ 13846 h 27691"/>
              </a:gdLst>
              <a:ahLst/>
              <a:cxnLst>
                <a:cxn ang="0">
                  <a:pos x="csX0" y="csY0"/>
                </a:cxn>
                <a:cxn ang="0">
                  <a:pos x="csX1" y="csY1"/>
                </a:cxn>
                <a:cxn ang="0">
                  <a:pos x="csX2" y="csY2"/>
                </a:cxn>
                <a:cxn ang="0">
                  <a:pos x="csX3" y="csY3"/>
                </a:cxn>
                <a:cxn ang="0">
                  <a:pos x="csX4" y="csY4"/>
                </a:cxn>
              </a:cxnLst>
              <a:rect l="l" t="t" r="r" b="b"/>
              <a:pathLst>
                <a:path w="27690" h="27691">
                  <a:moveTo>
                    <a:pt x="27691" y="13846"/>
                  </a:moveTo>
                  <a:cubicBezTo>
                    <a:pt x="27691" y="21481"/>
                    <a:pt x="21481" y="27691"/>
                    <a:pt x="13845" y="27691"/>
                  </a:cubicBezTo>
                  <a:cubicBezTo>
                    <a:pt x="6210" y="27691"/>
                    <a:pt x="0" y="21481"/>
                    <a:pt x="0" y="13846"/>
                  </a:cubicBezTo>
                  <a:cubicBezTo>
                    <a:pt x="0" y="6210"/>
                    <a:pt x="6210" y="0"/>
                    <a:pt x="13845" y="0"/>
                  </a:cubicBezTo>
                  <a:cubicBezTo>
                    <a:pt x="21481" y="0"/>
                    <a:pt x="27691" y="6210"/>
                    <a:pt x="27691" y="13846"/>
                  </a:cubicBezTo>
                  <a:close/>
                </a:path>
              </a:pathLst>
            </a:custGeom>
            <a:grpFill/>
            <a:ln w="3393" cap="flat">
              <a:noFill/>
              <a:prstDash val="solid"/>
              <a:miter/>
            </a:ln>
          </p:spPr>
          <p:txBody>
            <a:bodyPr/>
            <a:lstStyle/>
            <a:p>
              <a:endParaRPr lang="en-IN"/>
            </a:p>
          </p:txBody>
        </p:sp>
        <p:sp>
          <p:nvSpPr>
            <p:cNvPr id="91" name="Freeform: Shape 90">
              <a:extLst>
                <a:ext uri="{FF2B5EF4-FFF2-40B4-BE49-F238E27FC236}">
                  <a16:creationId xmlns:a16="http://schemas.microsoft.com/office/drawing/2014/main" id="{6C93595B-73D8-74A6-ADAF-25A8F7727CBB}"/>
                </a:ext>
              </a:extLst>
            </p:cNvPr>
            <p:cNvSpPr/>
            <p:nvPr/>
          </p:nvSpPr>
          <p:spPr>
            <a:xfrm>
              <a:off x="5217321" y="3797018"/>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6" y="27691"/>
                  </a:cubicBezTo>
                  <a:cubicBezTo>
                    <a:pt x="6199" y="27691"/>
                    <a:pt x="0" y="21492"/>
                    <a:pt x="0" y="13845"/>
                  </a:cubicBezTo>
                  <a:cubicBezTo>
                    <a:pt x="0" y="6199"/>
                    <a:pt x="6199" y="0"/>
                    <a:pt x="13846" y="0"/>
                  </a:cubicBezTo>
                  <a:cubicBezTo>
                    <a:pt x="21492" y="0"/>
                    <a:pt x="27691" y="6199"/>
                    <a:pt x="27691" y="13845"/>
                  </a:cubicBezTo>
                  <a:close/>
                </a:path>
              </a:pathLst>
            </a:custGeom>
            <a:grpFill/>
            <a:ln w="3393" cap="flat">
              <a:noFill/>
              <a:prstDash val="solid"/>
              <a:miter/>
            </a:ln>
          </p:spPr>
          <p:txBody>
            <a:bodyPr/>
            <a:lstStyle/>
            <a:p>
              <a:endParaRPr lang="en-IN"/>
            </a:p>
          </p:txBody>
        </p:sp>
        <p:sp>
          <p:nvSpPr>
            <p:cNvPr id="92" name="Freeform: Shape 91">
              <a:extLst>
                <a:ext uri="{FF2B5EF4-FFF2-40B4-BE49-F238E27FC236}">
                  <a16:creationId xmlns:a16="http://schemas.microsoft.com/office/drawing/2014/main" id="{3A72FA2E-AAE5-F007-F3A5-0F40424FCA85}"/>
                </a:ext>
              </a:extLst>
            </p:cNvPr>
            <p:cNvSpPr/>
            <p:nvPr/>
          </p:nvSpPr>
          <p:spPr>
            <a:xfrm>
              <a:off x="5204425" y="3660124"/>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81"/>
                    <a:pt x="21481" y="27691"/>
                    <a:pt x="13846" y="27691"/>
                  </a:cubicBezTo>
                  <a:cubicBezTo>
                    <a:pt x="6210" y="27691"/>
                    <a:pt x="0" y="21481"/>
                    <a:pt x="0" y="13845"/>
                  </a:cubicBezTo>
                  <a:cubicBezTo>
                    <a:pt x="0" y="6210"/>
                    <a:pt x="6210" y="0"/>
                    <a:pt x="13846" y="0"/>
                  </a:cubicBezTo>
                  <a:cubicBezTo>
                    <a:pt x="21481" y="0"/>
                    <a:pt x="27691" y="6210"/>
                    <a:pt x="27691" y="13845"/>
                  </a:cubicBezTo>
                  <a:close/>
                </a:path>
              </a:pathLst>
            </a:custGeom>
            <a:grpFill/>
            <a:ln w="3393" cap="flat">
              <a:noFill/>
              <a:prstDash val="solid"/>
              <a:miter/>
            </a:ln>
          </p:spPr>
          <p:txBody>
            <a:bodyPr/>
            <a:lstStyle/>
            <a:p>
              <a:endParaRPr lang="en-IN"/>
            </a:p>
          </p:txBody>
        </p:sp>
        <p:sp>
          <p:nvSpPr>
            <p:cNvPr id="93" name="Freeform: Shape 92">
              <a:extLst>
                <a:ext uri="{FF2B5EF4-FFF2-40B4-BE49-F238E27FC236}">
                  <a16:creationId xmlns:a16="http://schemas.microsoft.com/office/drawing/2014/main" id="{A5FD5B91-5C1E-25F1-DE3D-ADFE5A703499}"/>
                </a:ext>
              </a:extLst>
            </p:cNvPr>
            <p:cNvSpPr/>
            <p:nvPr/>
          </p:nvSpPr>
          <p:spPr>
            <a:xfrm>
              <a:off x="5217864" y="3523229"/>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94" name="Freeform: Shape 93">
              <a:extLst>
                <a:ext uri="{FF2B5EF4-FFF2-40B4-BE49-F238E27FC236}">
                  <a16:creationId xmlns:a16="http://schemas.microsoft.com/office/drawing/2014/main" id="{D719E173-6F02-90D3-1038-2B0FF33170D5}"/>
                </a:ext>
              </a:extLst>
            </p:cNvPr>
            <p:cNvSpPr/>
            <p:nvPr/>
          </p:nvSpPr>
          <p:spPr>
            <a:xfrm>
              <a:off x="5251290" y="3390272"/>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9" y="27691"/>
                    <a:pt x="0" y="21492"/>
                    <a:pt x="0" y="13846"/>
                  </a:cubicBezTo>
                  <a:cubicBezTo>
                    <a:pt x="0" y="6199"/>
                    <a:pt x="6199"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95" name="Freeform: Shape 94">
              <a:extLst>
                <a:ext uri="{FF2B5EF4-FFF2-40B4-BE49-F238E27FC236}">
                  <a16:creationId xmlns:a16="http://schemas.microsoft.com/office/drawing/2014/main" id="{CFF305A1-E80C-3D52-1D6B-B37A77B9D26D}"/>
                </a:ext>
              </a:extLst>
            </p:cNvPr>
            <p:cNvSpPr/>
            <p:nvPr/>
          </p:nvSpPr>
          <p:spPr>
            <a:xfrm>
              <a:off x="5304059" y="326389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96" name="Freeform: Shape 95">
              <a:extLst>
                <a:ext uri="{FF2B5EF4-FFF2-40B4-BE49-F238E27FC236}">
                  <a16:creationId xmlns:a16="http://schemas.microsoft.com/office/drawing/2014/main" id="{C235A46B-60F4-2243-57D5-AF98A74E98E5}"/>
                </a:ext>
              </a:extLst>
            </p:cNvPr>
            <p:cNvSpPr/>
            <p:nvPr/>
          </p:nvSpPr>
          <p:spPr>
            <a:xfrm>
              <a:off x="5375322" y="3146855"/>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grpFill/>
            <a:ln w="3393" cap="flat">
              <a:noFill/>
              <a:prstDash val="solid"/>
              <a:miter/>
            </a:ln>
          </p:spPr>
          <p:txBody>
            <a:bodyPr/>
            <a:lstStyle/>
            <a:p>
              <a:endParaRPr lang="en-IN"/>
            </a:p>
          </p:txBody>
        </p:sp>
        <p:sp>
          <p:nvSpPr>
            <p:cNvPr id="97" name="Freeform: Shape 96">
              <a:extLst>
                <a:ext uri="{FF2B5EF4-FFF2-40B4-BE49-F238E27FC236}">
                  <a16:creationId xmlns:a16="http://schemas.microsoft.com/office/drawing/2014/main" id="{9D4AF010-A717-EB17-FE6C-889FF6C86D67}"/>
                </a:ext>
              </a:extLst>
            </p:cNvPr>
            <p:cNvSpPr/>
            <p:nvPr/>
          </p:nvSpPr>
          <p:spPr>
            <a:xfrm>
              <a:off x="5463554" y="304169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98" name="Freeform: Shape 97">
              <a:extLst>
                <a:ext uri="{FF2B5EF4-FFF2-40B4-BE49-F238E27FC236}">
                  <a16:creationId xmlns:a16="http://schemas.microsoft.com/office/drawing/2014/main" id="{BC76BB02-3862-E129-580D-ED3AAF24129B}"/>
                </a:ext>
              </a:extLst>
            </p:cNvPr>
            <p:cNvSpPr/>
            <p:nvPr/>
          </p:nvSpPr>
          <p:spPr>
            <a:xfrm>
              <a:off x="5567701" y="2951796"/>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81"/>
                    <a:pt x="21481" y="27691"/>
                    <a:pt x="13845" y="27691"/>
                  </a:cubicBezTo>
                  <a:cubicBezTo>
                    <a:pt x="6210" y="27691"/>
                    <a:pt x="0" y="21481"/>
                    <a:pt x="0" y="13846"/>
                  </a:cubicBezTo>
                  <a:cubicBezTo>
                    <a:pt x="0" y="6210"/>
                    <a:pt x="6210" y="0"/>
                    <a:pt x="13845" y="0"/>
                  </a:cubicBezTo>
                  <a:cubicBezTo>
                    <a:pt x="21481" y="0"/>
                    <a:pt x="27691" y="6210"/>
                    <a:pt x="27691" y="13846"/>
                  </a:cubicBezTo>
                  <a:close/>
                </a:path>
              </a:pathLst>
            </a:custGeom>
            <a:grpFill/>
            <a:ln w="3393" cap="flat">
              <a:noFill/>
              <a:prstDash val="solid"/>
              <a:miter/>
            </a:ln>
          </p:spPr>
          <p:txBody>
            <a:bodyPr/>
            <a:lstStyle/>
            <a:p>
              <a:endParaRPr lang="en-IN"/>
            </a:p>
          </p:txBody>
        </p:sp>
        <p:sp>
          <p:nvSpPr>
            <p:cNvPr id="99" name="Freeform: Shape 98">
              <a:extLst>
                <a:ext uri="{FF2B5EF4-FFF2-40B4-BE49-F238E27FC236}">
                  <a16:creationId xmlns:a16="http://schemas.microsoft.com/office/drawing/2014/main" id="{4EB6C4F3-B100-7273-2E92-273BCC7699CB}"/>
                </a:ext>
              </a:extLst>
            </p:cNvPr>
            <p:cNvSpPr/>
            <p:nvPr/>
          </p:nvSpPr>
          <p:spPr>
            <a:xfrm>
              <a:off x="5685897" y="2881652"/>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00" name="Freeform: Shape 99">
              <a:extLst>
                <a:ext uri="{FF2B5EF4-FFF2-40B4-BE49-F238E27FC236}">
                  <a16:creationId xmlns:a16="http://schemas.microsoft.com/office/drawing/2014/main" id="{280BBCCB-3350-B078-9896-C4637F220A24}"/>
                </a:ext>
              </a:extLst>
            </p:cNvPr>
            <p:cNvSpPr/>
            <p:nvPr/>
          </p:nvSpPr>
          <p:spPr>
            <a:xfrm>
              <a:off x="5813018" y="2830410"/>
              <a:ext cx="27690" cy="27691"/>
            </a:xfrm>
            <a:custGeom>
              <a:avLst/>
              <a:gdLst>
                <a:gd name="csX0" fmla="*/ 27691 w 27690"/>
                <a:gd name="csY0" fmla="*/ 13846 h 27691"/>
                <a:gd name="csX1" fmla="*/ 13845 w 27690"/>
                <a:gd name="csY1" fmla="*/ 27691 h 27691"/>
                <a:gd name="csX2" fmla="*/ 0 w 27690"/>
                <a:gd name="csY2" fmla="*/ 13846 h 27691"/>
                <a:gd name="csX3" fmla="*/ 13845 w 27690"/>
                <a:gd name="csY3" fmla="*/ 0 h 27691"/>
                <a:gd name="csX4" fmla="*/ 27691 w 27690"/>
                <a:gd name="csY4" fmla="*/ 13846 h 27691"/>
              </a:gdLst>
              <a:ahLst/>
              <a:cxnLst>
                <a:cxn ang="0">
                  <a:pos x="csX0" y="csY0"/>
                </a:cxn>
                <a:cxn ang="0">
                  <a:pos x="csX1" y="csY1"/>
                </a:cxn>
                <a:cxn ang="0">
                  <a:pos x="csX2" y="csY2"/>
                </a:cxn>
                <a:cxn ang="0">
                  <a:pos x="csX3" y="csY3"/>
                </a:cxn>
                <a:cxn ang="0">
                  <a:pos x="csX4" y="csY4"/>
                </a:cxn>
              </a:cxnLst>
              <a:rect l="l" t="t" r="r" b="b"/>
              <a:pathLst>
                <a:path w="27690" h="27691">
                  <a:moveTo>
                    <a:pt x="27691" y="13846"/>
                  </a:moveTo>
                  <a:cubicBezTo>
                    <a:pt x="27691" y="21481"/>
                    <a:pt x="21481" y="27691"/>
                    <a:pt x="13845" y="27691"/>
                  </a:cubicBezTo>
                  <a:cubicBezTo>
                    <a:pt x="6210" y="27691"/>
                    <a:pt x="0" y="21481"/>
                    <a:pt x="0" y="13846"/>
                  </a:cubicBezTo>
                  <a:cubicBezTo>
                    <a:pt x="0" y="6210"/>
                    <a:pt x="6210" y="0"/>
                    <a:pt x="13845" y="0"/>
                  </a:cubicBezTo>
                  <a:cubicBezTo>
                    <a:pt x="21481" y="0"/>
                    <a:pt x="27691" y="6210"/>
                    <a:pt x="27691" y="13846"/>
                  </a:cubicBezTo>
                  <a:close/>
                </a:path>
              </a:pathLst>
            </a:custGeom>
            <a:grpFill/>
            <a:ln w="3393" cap="flat">
              <a:noFill/>
              <a:prstDash val="solid"/>
              <a:miter/>
            </a:ln>
          </p:spPr>
          <p:txBody>
            <a:bodyPr/>
            <a:lstStyle/>
            <a:p>
              <a:endParaRPr lang="en-IN"/>
            </a:p>
          </p:txBody>
        </p:sp>
        <p:sp>
          <p:nvSpPr>
            <p:cNvPr id="101" name="Freeform: Shape 100">
              <a:extLst>
                <a:ext uri="{FF2B5EF4-FFF2-40B4-BE49-F238E27FC236}">
                  <a16:creationId xmlns:a16="http://schemas.microsoft.com/office/drawing/2014/main" id="{B9EA48D7-2C27-C892-7EC4-BDBA01D1F0E1}"/>
                </a:ext>
              </a:extLst>
            </p:cNvPr>
            <p:cNvSpPr/>
            <p:nvPr/>
          </p:nvSpPr>
          <p:spPr>
            <a:xfrm>
              <a:off x="5946281" y="2798884"/>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02" name="Freeform: Shape 101">
              <a:extLst>
                <a:ext uri="{FF2B5EF4-FFF2-40B4-BE49-F238E27FC236}">
                  <a16:creationId xmlns:a16="http://schemas.microsoft.com/office/drawing/2014/main" id="{D3290672-CDAD-DAFC-0B1F-F077CB9C5B98}"/>
                </a:ext>
              </a:extLst>
            </p:cNvPr>
            <p:cNvSpPr/>
            <p:nvPr/>
          </p:nvSpPr>
          <p:spPr>
            <a:xfrm>
              <a:off x="6082836" y="278415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grpFill/>
            <a:ln w="3393" cap="flat">
              <a:noFill/>
              <a:prstDash val="solid"/>
              <a:miter/>
            </a:ln>
          </p:spPr>
          <p:txBody>
            <a:bodyPr/>
            <a:lstStyle/>
            <a:p>
              <a:endParaRPr lang="en-IN"/>
            </a:p>
          </p:txBody>
        </p:sp>
      </p:grpSp>
      <p:sp>
        <p:nvSpPr>
          <p:cNvPr id="103" name="Freeform: Shape 102">
            <a:extLst>
              <a:ext uri="{FF2B5EF4-FFF2-40B4-BE49-F238E27FC236}">
                <a16:creationId xmlns:a16="http://schemas.microsoft.com/office/drawing/2014/main" id="{1A15A401-AEF2-39E8-0A6D-A7B7CE627D62}"/>
              </a:ext>
            </a:extLst>
          </p:cNvPr>
          <p:cNvSpPr/>
          <p:nvPr/>
        </p:nvSpPr>
        <p:spPr>
          <a:xfrm>
            <a:off x="6088876" y="2133216"/>
            <a:ext cx="1344780" cy="1773041"/>
          </a:xfrm>
          <a:custGeom>
            <a:avLst/>
            <a:gdLst>
              <a:gd name="csX0" fmla="*/ 7805 w 1344780"/>
              <a:gd name="csY0" fmla="*/ 1773042 h 1773041"/>
              <a:gd name="csX1" fmla="*/ 0 w 1344780"/>
              <a:gd name="csY1" fmla="*/ 1765237 h 1773041"/>
              <a:gd name="csX2" fmla="*/ 7805 w 1344780"/>
              <a:gd name="csY2" fmla="*/ 1757432 h 1773041"/>
              <a:gd name="csX3" fmla="*/ 865956 w 1344780"/>
              <a:gd name="csY3" fmla="*/ 1035700 h 1773041"/>
              <a:gd name="csX4" fmla="*/ 939697 w 1344780"/>
              <a:gd name="csY4" fmla="*/ 973361 h 1773041"/>
              <a:gd name="csX5" fmla="*/ 1026062 w 1344780"/>
              <a:gd name="csY5" fmla="*/ 973361 h 1773041"/>
              <a:gd name="csX6" fmla="*/ 1033867 w 1344780"/>
              <a:gd name="csY6" fmla="*/ 981166 h 1773041"/>
              <a:gd name="csX7" fmla="*/ 1033867 w 1344780"/>
              <a:gd name="csY7" fmla="*/ 1116669 h 1773041"/>
              <a:gd name="csX8" fmla="*/ 1094068 w 1344780"/>
              <a:gd name="csY8" fmla="*/ 1116669 h 1773041"/>
              <a:gd name="csX9" fmla="*/ 1325913 w 1344780"/>
              <a:gd name="csY9" fmla="*/ 886521 h 1773041"/>
              <a:gd name="csX10" fmla="*/ 1094068 w 1344780"/>
              <a:gd name="csY10" fmla="*/ 656373 h 1773041"/>
              <a:gd name="csX11" fmla="*/ 1033867 w 1344780"/>
              <a:gd name="csY11" fmla="*/ 656373 h 1773041"/>
              <a:gd name="csX12" fmla="*/ 1033867 w 1344780"/>
              <a:gd name="csY12" fmla="*/ 791876 h 1773041"/>
              <a:gd name="csX13" fmla="*/ 1026062 w 1344780"/>
              <a:gd name="csY13" fmla="*/ 799681 h 1773041"/>
              <a:gd name="csX14" fmla="*/ 939697 w 1344780"/>
              <a:gd name="csY14" fmla="*/ 799681 h 1773041"/>
              <a:gd name="csX15" fmla="*/ 865956 w 1344780"/>
              <a:gd name="csY15" fmla="*/ 737342 h 1773041"/>
              <a:gd name="csX16" fmla="*/ 7805 w 1344780"/>
              <a:gd name="csY16" fmla="*/ 15610 h 1773041"/>
              <a:gd name="csX17" fmla="*/ 0 w 1344780"/>
              <a:gd name="csY17" fmla="*/ 7805 h 1773041"/>
              <a:gd name="csX18" fmla="*/ 7805 w 1344780"/>
              <a:gd name="csY18" fmla="*/ 0 h 1773041"/>
              <a:gd name="csX19" fmla="*/ 581784 w 1344780"/>
              <a:gd name="csY19" fmla="*/ 210873 h 1773041"/>
              <a:gd name="csX20" fmla="*/ 881363 w 1344780"/>
              <a:gd name="csY20" fmla="*/ 734695 h 1773041"/>
              <a:gd name="csX21" fmla="*/ 939697 w 1344780"/>
              <a:gd name="csY21" fmla="*/ 784071 h 1773041"/>
              <a:gd name="csX22" fmla="*/ 1018223 w 1344780"/>
              <a:gd name="csY22" fmla="*/ 784071 h 1773041"/>
              <a:gd name="csX23" fmla="*/ 1018223 w 1344780"/>
              <a:gd name="csY23" fmla="*/ 648568 h 1773041"/>
              <a:gd name="csX24" fmla="*/ 1026028 w 1344780"/>
              <a:gd name="csY24" fmla="*/ 640763 h 1773041"/>
              <a:gd name="csX25" fmla="*/ 1097258 w 1344780"/>
              <a:gd name="csY25" fmla="*/ 640763 h 1773041"/>
              <a:gd name="csX26" fmla="*/ 1102756 w 1344780"/>
              <a:gd name="csY26" fmla="*/ 643037 h 1773041"/>
              <a:gd name="csX27" fmla="*/ 1342473 w 1344780"/>
              <a:gd name="csY27" fmla="*/ 880990 h 1773041"/>
              <a:gd name="csX28" fmla="*/ 1344780 w 1344780"/>
              <a:gd name="csY28" fmla="*/ 886521 h 1773041"/>
              <a:gd name="csX29" fmla="*/ 1342473 w 1344780"/>
              <a:gd name="csY29" fmla="*/ 892052 h 1773041"/>
              <a:gd name="csX30" fmla="*/ 1102756 w 1344780"/>
              <a:gd name="csY30" fmla="*/ 1130005 h 1773041"/>
              <a:gd name="csX31" fmla="*/ 1097258 w 1344780"/>
              <a:gd name="csY31" fmla="*/ 1132279 h 1773041"/>
              <a:gd name="csX32" fmla="*/ 1026028 w 1344780"/>
              <a:gd name="csY32" fmla="*/ 1132279 h 1773041"/>
              <a:gd name="csX33" fmla="*/ 1018223 w 1344780"/>
              <a:gd name="csY33" fmla="*/ 1124474 h 1773041"/>
              <a:gd name="csX34" fmla="*/ 1018223 w 1344780"/>
              <a:gd name="csY34" fmla="*/ 988971 h 1773041"/>
              <a:gd name="csX35" fmla="*/ 939697 w 1344780"/>
              <a:gd name="csY35" fmla="*/ 988971 h 1773041"/>
              <a:gd name="csX36" fmla="*/ 881363 w 1344780"/>
              <a:gd name="csY36" fmla="*/ 1038347 h 1773041"/>
              <a:gd name="csX37" fmla="*/ 581784 w 1344780"/>
              <a:gd name="csY37" fmla="*/ 1562169 h 1773041"/>
              <a:gd name="csX38" fmla="*/ 7805 w 1344780"/>
              <a:gd name="csY38" fmla="*/ 1773042 h 17730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Lst>
            <a:rect l="l" t="t" r="r" b="b"/>
            <a:pathLst>
              <a:path w="1344780" h="1773041">
                <a:moveTo>
                  <a:pt x="7805" y="1773042"/>
                </a:moveTo>
                <a:cubicBezTo>
                  <a:pt x="3495" y="1773042"/>
                  <a:pt x="0" y="1769547"/>
                  <a:pt x="0" y="1765237"/>
                </a:cubicBezTo>
                <a:cubicBezTo>
                  <a:pt x="0" y="1760927"/>
                  <a:pt x="3495" y="1757432"/>
                  <a:pt x="7805" y="1757432"/>
                </a:cubicBezTo>
                <a:cubicBezTo>
                  <a:pt x="432910" y="1757432"/>
                  <a:pt x="793810" y="1453916"/>
                  <a:pt x="865956" y="1035700"/>
                </a:cubicBezTo>
                <a:cubicBezTo>
                  <a:pt x="872200" y="999593"/>
                  <a:pt x="903217" y="973361"/>
                  <a:pt x="939697" y="973361"/>
                </a:cubicBezTo>
                <a:lnTo>
                  <a:pt x="1026062" y="973361"/>
                </a:lnTo>
                <a:cubicBezTo>
                  <a:pt x="1030372" y="973361"/>
                  <a:pt x="1033867" y="976856"/>
                  <a:pt x="1033867" y="981166"/>
                </a:cubicBezTo>
                <a:lnTo>
                  <a:pt x="1033867" y="1116669"/>
                </a:lnTo>
                <a:lnTo>
                  <a:pt x="1094068" y="1116669"/>
                </a:lnTo>
                <a:lnTo>
                  <a:pt x="1325913" y="886521"/>
                </a:lnTo>
                <a:lnTo>
                  <a:pt x="1094068" y="656373"/>
                </a:lnTo>
                <a:lnTo>
                  <a:pt x="1033867" y="656373"/>
                </a:lnTo>
                <a:lnTo>
                  <a:pt x="1033867" y="791876"/>
                </a:lnTo>
                <a:cubicBezTo>
                  <a:pt x="1033867" y="796186"/>
                  <a:pt x="1030372" y="799681"/>
                  <a:pt x="1026062" y="799681"/>
                </a:cubicBezTo>
                <a:lnTo>
                  <a:pt x="939697" y="799681"/>
                </a:lnTo>
                <a:cubicBezTo>
                  <a:pt x="903183" y="799681"/>
                  <a:pt x="872166" y="773449"/>
                  <a:pt x="865956" y="737342"/>
                </a:cubicBezTo>
                <a:cubicBezTo>
                  <a:pt x="793776" y="319126"/>
                  <a:pt x="432877" y="15610"/>
                  <a:pt x="7805" y="15610"/>
                </a:cubicBezTo>
                <a:cubicBezTo>
                  <a:pt x="3495" y="15610"/>
                  <a:pt x="0" y="12115"/>
                  <a:pt x="0" y="7805"/>
                </a:cubicBezTo>
                <a:cubicBezTo>
                  <a:pt x="0" y="3495"/>
                  <a:pt x="3495" y="0"/>
                  <a:pt x="7805" y="0"/>
                </a:cubicBezTo>
                <a:cubicBezTo>
                  <a:pt x="218033" y="0"/>
                  <a:pt x="421882" y="74895"/>
                  <a:pt x="581784" y="210873"/>
                </a:cubicBezTo>
                <a:cubicBezTo>
                  <a:pt x="739887" y="345324"/>
                  <a:pt x="846274" y="531356"/>
                  <a:pt x="881363" y="734695"/>
                </a:cubicBezTo>
                <a:cubicBezTo>
                  <a:pt x="886318" y="763303"/>
                  <a:pt x="910853" y="784071"/>
                  <a:pt x="939697" y="784071"/>
                </a:cubicBezTo>
                <a:lnTo>
                  <a:pt x="1018223" y="784071"/>
                </a:lnTo>
                <a:lnTo>
                  <a:pt x="1018223" y="648568"/>
                </a:lnTo>
                <a:cubicBezTo>
                  <a:pt x="1018223" y="644258"/>
                  <a:pt x="1021719" y="640763"/>
                  <a:pt x="1026028" y="640763"/>
                </a:cubicBezTo>
                <a:lnTo>
                  <a:pt x="1097258" y="640763"/>
                </a:lnTo>
                <a:cubicBezTo>
                  <a:pt x="1099328" y="640763"/>
                  <a:pt x="1101296" y="641577"/>
                  <a:pt x="1102756" y="643037"/>
                </a:cubicBezTo>
                <a:lnTo>
                  <a:pt x="1342473" y="880990"/>
                </a:lnTo>
                <a:cubicBezTo>
                  <a:pt x="1343966" y="882449"/>
                  <a:pt x="1344780" y="884451"/>
                  <a:pt x="1344780" y="886521"/>
                </a:cubicBezTo>
                <a:cubicBezTo>
                  <a:pt x="1344780" y="888591"/>
                  <a:pt x="1343932" y="890593"/>
                  <a:pt x="1342473" y="892052"/>
                </a:cubicBezTo>
                <a:lnTo>
                  <a:pt x="1102756" y="1130005"/>
                </a:lnTo>
                <a:cubicBezTo>
                  <a:pt x="1101296" y="1131465"/>
                  <a:pt x="1099328" y="1132279"/>
                  <a:pt x="1097258" y="1132279"/>
                </a:cubicBezTo>
                <a:lnTo>
                  <a:pt x="1026028" y="1132279"/>
                </a:lnTo>
                <a:cubicBezTo>
                  <a:pt x="1021719" y="1132279"/>
                  <a:pt x="1018223" y="1128784"/>
                  <a:pt x="1018223" y="1124474"/>
                </a:cubicBezTo>
                <a:lnTo>
                  <a:pt x="1018223" y="988971"/>
                </a:lnTo>
                <a:lnTo>
                  <a:pt x="939697" y="988971"/>
                </a:lnTo>
                <a:cubicBezTo>
                  <a:pt x="910819" y="988971"/>
                  <a:pt x="886284" y="1009739"/>
                  <a:pt x="881363" y="1038347"/>
                </a:cubicBezTo>
                <a:cubicBezTo>
                  <a:pt x="846274" y="1241720"/>
                  <a:pt x="739887" y="1427752"/>
                  <a:pt x="581784" y="1562169"/>
                </a:cubicBezTo>
                <a:cubicBezTo>
                  <a:pt x="421882" y="1698147"/>
                  <a:pt x="218033" y="1773042"/>
                  <a:pt x="7805" y="1773042"/>
                </a:cubicBezTo>
                <a:close/>
              </a:path>
            </a:pathLst>
          </a:custGeom>
          <a:solidFill>
            <a:srgbClr val="8DBE28"/>
          </a:solidFill>
          <a:ln w="3393" cap="flat">
            <a:noFill/>
            <a:prstDash val="solid"/>
            <a:miter/>
          </a:ln>
        </p:spPr>
        <p:txBody>
          <a:bodyPr/>
          <a:lstStyle/>
          <a:p>
            <a:endParaRPr lang="en-IN"/>
          </a:p>
        </p:txBody>
      </p:sp>
      <p:sp>
        <p:nvSpPr>
          <p:cNvPr id="105" name="Freeform: Shape 104">
            <a:extLst>
              <a:ext uri="{FF2B5EF4-FFF2-40B4-BE49-F238E27FC236}">
                <a16:creationId xmlns:a16="http://schemas.microsoft.com/office/drawing/2014/main" id="{E8DF77C1-0176-8CA0-8FDE-851B80F326D9}"/>
              </a:ext>
            </a:extLst>
          </p:cNvPr>
          <p:cNvSpPr/>
          <p:nvPr/>
        </p:nvSpPr>
        <p:spPr>
          <a:xfrm>
            <a:off x="5333956" y="2257011"/>
            <a:ext cx="1525451" cy="1525451"/>
          </a:xfrm>
          <a:custGeom>
            <a:avLst/>
            <a:gdLst>
              <a:gd name="csX0" fmla="*/ 762726 w 1525451"/>
              <a:gd name="csY0" fmla="*/ 1525451 h 1525451"/>
              <a:gd name="csX1" fmla="*/ 223395 w 1525451"/>
              <a:gd name="csY1" fmla="*/ 1302057 h 1525451"/>
              <a:gd name="csX2" fmla="*/ 0 w 1525451"/>
              <a:gd name="csY2" fmla="*/ 762726 h 1525451"/>
              <a:gd name="csX3" fmla="*/ 223395 w 1525451"/>
              <a:gd name="csY3" fmla="*/ 223395 h 1525451"/>
              <a:gd name="csX4" fmla="*/ 762726 w 1525451"/>
              <a:gd name="csY4" fmla="*/ 0 h 1525451"/>
              <a:gd name="csX5" fmla="*/ 1302056 w 1525451"/>
              <a:gd name="csY5" fmla="*/ 223395 h 1525451"/>
              <a:gd name="csX6" fmla="*/ 1525451 w 1525451"/>
              <a:gd name="csY6" fmla="*/ 762726 h 1525451"/>
              <a:gd name="csX7" fmla="*/ 1302056 w 1525451"/>
              <a:gd name="csY7" fmla="*/ 1302057 h 1525451"/>
              <a:gd name="csX8" fmla="*/ 762726 w 1525451"/>
              <a:gd name="csY8" fmla="*/ 1525451 h 1525451"/>
              <a:gd name="csX9" fmla="*/ 762726 w 1525451"/>
              <a:gd name="csY9" fmla="*/ 171440 h 1525451"/>
              <a:gd name="csX10" fmla="*/ 171440 w 1525451"/>
              <a:gd name="csY10" fmla="*/ 762726 h 1525451"/>
              <a:gd name="csX11" fmla="*/ 762726 w 1525451"/>
              <a:gd name="csY11" fmla="*/ 1354011 h 1525451"/>
              <a:gd name="csX12" fmla="*/ 1354011 w 1525451"/>
              <a:gd name="csY12" fmla="*/ 762726 h 1525451"/>
              <a:gd name="csX13" fmla="*/ 762726 w 1525451"/>
              <a:gd name="csY13" fmla="*/ 171440 h 15254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525451" h="1525451">
                <a:moveTo>
                  <a:pt x="762726" y="1525451"/>
                </a:moveTo>
                <a:cubicBezTo>
                  <a:pt x="558979" y="1525451"/>
                  <a:pt x="367450" y="1446111"/>
                  <a:pt x="223395" y="1302057"/>
                </a:cubicBezTo>
                <a:cubicBezTo>
                  <a:pt x="79340" y="1158002"/>
                  <a:pt x="0" y="966472"/>
                  <a:pt x="0" y="762726"/>
                </a:cubicBezTo>
                <a:cubicBezTo>
                  <a:pt x="0" y="558979"/>
                  <a:pt x="79340" y="367449"/>
                  <a:pt x="223395" y="223395"/>
                </a:cubicBezTo>
                <a:cubicBezTo>
                  <a:pt x="367450" y="79340"/>
                  <a:pt x="558979" y="0"/>
                  <a:pt x="762726" y="0"/>
                </a:cubicBezTo>
                <a:cubicBezTo>
                  <a:pt x="966472" y="0"/>
                  <a:pt x="1158002" y="79340"/>
                  <a:pt x="1302056" y="223395"/>
                </a:cubicBezTo>
                <a:cubicBezTo>
                  <a:pt x="1446111" y="367449"/>
                  <a:pt x="1525451" y="558979"/>
                  <a:pt x="1525451" y="762726"/>
                </a:cubicBezTo>
                <a:cubicBezTo>
                  <a:pt x="1525451" y="966472"/>
                  <a:pt x="1446111" y="1158002"/>
                  <a:pt x="1302056" y="1302057"/>
                </a:cubicBezTo>
                <a:cubicBezTo>
                  <a:pt x="1158002" y="1446111"/>
                  <a:pt x="966472" y="1525451"/>
                  <a:pt x="762726" y="1525451"/>
                </a:cubicBezTo>
                <a:close/>
                <a:moveTo>
                  <a:pt x="762726" y="171440"/>
                </a:moveTo>
                <a:cubicBezTo>
                  <a:pt x="436677" y="171440"/>
                  <a:pt x="171440" y="436677"/>
                  <a:pt x="171440" y="762726"/>
                </a:cubicBezTo>
                <a:cubicBezTo>
                  <a:pt x="171440" y="1088774"/>
                  <a:pt x="436677" y="1354011"/>
                  <a:pt x="762726" y="1354011"/>
                </a:cubicBezTo>
                <a:cubicBezTo>
                  <a:pt x="1088774" y="1354011"/>
                  <a:pt x="1354011" y="1088774"/>
                  <a:pt x="1354011" y="762726"/>
                </a:cubicBezTo>
                <a:cubicBezTo>
                  <a:pt x="1354011" y="436677"/>
                  <a:pt x="1088774" y="171440"/>
                  <a:pt x="762726" y="171440"/>
                </a:cubicBezTo>
                <a:close/>
              </a:path>
            </a:pathLst>
          </a:custGeom>
          <a:solidFill>
            <a:srgbClr val="8DBE28"/>
          </a:solidFill>
          <a:ln w="3393" cap="flat">
            <a:noFill/>
            <a:prstDash val="solid"/>
            <a:miter/>
          </a:ln>
        </p:spPr>
        <p:txBody>
          <a:bodyPr anchor="ctr"/>
          <a:lstStyle/>
          <a:p>
            <a:pPr algn="ctr"/>
            <a:r>
              <a:rPr lang="en-IN" sz="3600">
                <a:solidFill>
                  <a:srgbClr val="8DBE28"/>
                </a:solidFill>
              </a:rPr>
              <a:t>3</a:t>
            </a:r>
          </a:p>
        </p:txBody>
      </p:sp>
      <p:grpSp>
        <p:nvGrpSpPr>
          <p:cNvPr id="117" name="Graphic 10">
            <a:extLst>
              <a:ext uri="{FF2B5EF4-FFF2-40B4-BE49-F238E27FC236}">
                <a16:creationId xmlns:a16="http://schemas.microsoft.com/office/drawing/2014/main" id="{A4E5FD93-EFB0-3953-FAC4-95FCF0D78D2E}"/>
              </a:ext>
            </a:extLst>
          </p:cNvPr>
          <p:cNvGrpSpPr/>
          <p:nvPr/>
        </p:nvGrpSpPr>
        <p:grpSpPr>
          <a:xfrm>
            <a:off x="2753088" y="2122944"/>
            <a:ext cx="910536" cy="1789218"/>
            <a:chOff x="2753088" y="2779925"/>
            <a:chExt cx="910536" cy="1789218"/>
          </a:xfrm>
          <a:solidFill>
            <a:srgbClr val="0F440D"/>
          </a:solidFill>
        </p:grpSpPr>
        <p:sp>
          <p:nvSpPr>
            <p:cNvPr id="118" name="Freeform: Shape 117">
              <a:extLst>
                <a:ext uri="{FF2B5EF4-FFF2-40B4-BE49-F238E27FC236}">
                  <a16:creationId xmlns:a16="http://schemas.microsoft.com/office/drawing/2014/main" id="{C7FB8A03-EF93-628E-ACCF-9BD5C948ACD6}"/>
                </a:ext>
              </a:extLst>
            </p:cNvPr>
            <p:cNvSpPr/>
            <p:nvPr/>
          </p:nvSpPr>
          <p:spPr>
            <a:xfrm>
              <a:off x="3626001" y="4541452"/>
              <a:ext cx="27691" cy="27691"/>
            </a:xfrm>
            <a:custGeom>
              <a:avLst/>
              <a:gdLst>
                <a:gd name="csX0" fmla="*/ 27691 w 27691"/>
                <a:gd name="csY0" fmla="*/ 13845 h 27691"/>
                <a:gd name="csX1" fmla="*/ 13845 w 27691"/>
                <a:gd name="csY1" fmla="*/ 27691 h 27691"/>
                <a:gd name="csX2" fmla="*/ 0 w 27691"/>
                <a:gd name="csY2" fmla="*/ 13845 h 27691"/>
                <a:gd name="csX3" fmla="*/ 13845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5" y="27691"/>
                  </a:cubicBezTo>
                  <a:cubicBezTo>
                    <a:pt x="6199" y="27691"/>
                    <a:pt x="0" y="21492"/>
                    <a:pt x="0" y="13845"/>
                  </a:cubicBezTo>
                  <a:cubicBezTo>
                    <a:pt x="0" y="6199"/>
                    <a:pt x="6199" y="0"/>
                    <a:pt x="13845" y="0"/>
                  </a:cubicBezTo>
                  <a:cubicBezTo>
                    <a:pt x="21492" y="0"/>
                    <a:pt x="27691" y="6199"/>
                    <a:pt x="27691" y="13845"/>
                  </a:cubicBezTo>
                  <a:close/>
                </a:path>
              </a:pathLst>
            </a:custGeom>
            <a:grpFill/>
            <a:ln w="3393" cap="flat">
              <a:noFill/>
              <a:prstDash val="solid"/>
              <a:miter/>
            </a:ln>
          </p:spPr>
          <p:txBody>
            <a:bodyPr/>
            <a:lstStyle/>
            <a:p>
              <a:endParaRPr lang="en-IN"/>
            </a:p>
          </p:txBody>
        </p:sp>
        <p:sp>
          <p:nvSpPr>
            <p:cNvPr id="119" name="Freeform: Shape 118">
              <a:extLst>
                <a:ext uri="{FF2B5EF4-FFF2-40B4-BE49-F238E27FC236}">
                  <a16:creationId xmlns:a16="http://schemas.microsoft.com/office/drawing/2014/main" id="{0371C6AD-3BB8-4F20-462A-2206FABD1C65}"/>
                </a:ext>
              </a:extLst>
            </p:cNvPr>
            <p:cNvSpPr/>
            <p:nvPr/>
          </p:nvSpPr>
          <p:spPr>
            <a:xfrm>
              <a:off x="3489480" y="4526080"/>
              <a:ext cx="27691" cy="27690"/>
            </a:xfrm>
            <a:custGeom>
              <a:avLst/>
              <a:gdLst>
                <a:gd name="csX0" fmla="*/ 27691 w 27691"/>
                <a:gd name="csY0" fmla="*/ 13846 h 27690"/>
                <a:gd name="csX1" fmla="*/ 13846 w 27691"/>
                <a:gd name="csY1" fmla="*/ 27691 h 27690"/>
                <a:gd name="csX2" fmla="*/ 0 w 27691"/>
                <a:gd name="csY2" fmla="*/ 13846 h 27690"/>
                <a:gd name="csX3" fmla="*/ 13846 w 27691"/>
                <a:gd name="csY3" fmla="*/ 0 h 27690"/>
                <a:gd name="csX4" fmla="*/ 27691 w 27691"/>
                <a:gd name="csY4" fmla="*/ 13846 h 27690"/>
              </a:gdLst>
              <a:ahLst/>
              <a:cxnLst>
                <a:cxn ang="0">
                  <a:pos x="csX0" y="csY0"/>
                </a:cxn>
                <a:cxn ang="0">
                  <a:pos x="csX1" y="csY1"/>
                </a:cxn>
                <a:cxn ang="0">
                  <a:pos x="csX2" y="csY2"/>
                </a:cxn>
                <a:cxn ang="0">
                  <a:pos x="csX3" y="csY3"/>
                </a:cxn>
                <a:cxn ang="0">
                  <a:pos x="csX4" y="csY4"/>
                </a:cxn>
              </a:cxnLst>
              <a:rect l="l" t="t" r="r" b="b"/>
              <a:pathLst>
                <a:path w="27691" h="27690">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grpFill/>
            <a:ln w="3393" cap="flat">
              <a:noFill/>
              <a:prstDash val="solid"/>
              <a:miter/>
            </a:ln>
          </p:spPr>
          <p:txBody>
            <a:bodyPr/>
            <a:lstStyle/>
            <a:p>
              <a:endParaRPr lang="en-IN"/>
            </a:p>
          </p:txBody>
        </p:sp>
        <p:sp>
          <p:nvSpPr>
            <p:cNvPr id="120" name="Freeform: Shape 119">
              <a:extLst>
                <a:ext uri="{FF2B5EF4-FFF2-40B4-BE49-F238E27FC236}">
                  <a16:creationId xmlns:a16="http://schemas.microsoft.com/office/drawing/2014/main" id="{518F9CE4-F209-88FF-7E16-FD65788F5ABB}"/>
                </a:ext>
              </a:extLst>
            </p:cNvPr>
            <p:cNvSpPr/>
            <p:nvPr/>
          </p:nvSpPr>
          <p:spPr>
            <a:xfrm>
              <a:off x="3356489" y="4493502"/>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grpFill/>
            <a:ln w="3393" cap="flat">
              <a:noFill/>
              <a:prstDash val="solid"/>
              <a:miter/>
            </a:ln>
          </p:spPr>
          <p:txBody>
            <a:bodyPr/>
            <a:lstStyle/>
            <a:p>
              <a:endParaRPr lang="en-IN"/>
            </a:p>
          </p:txBody>
        </p:sp>
        <p:sp>
          <p:nvSpPr>
            <p:cNvPr id="121" name="Freeform: Shape 120">
              <a:extLst>
                <a:ext uri="{FF2B5EF4-FFF2-40B4-BE49-F238E27FC236}">
                  <a16:creationId xmlns:a16="http://schemas.microsoft.com/office/drawing/2014/main" id="{6DB3C127-28A7-7CA7-8274-1549F4E4C9D3}"/>
                </a:ext>
              </a:extLst>
            </p:cNvPr>
            <p:cNvSpPr/>
            <p:nvPr/>
          </p:nvSpPr>
          <p:spPr>
            <a:xfrm>
              <a:off x="3229809" y="4441310"/>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9" y="27691"/>
                    <a:pt x="0" y="21492"/>
                    <a:pt x="0" y="13846"/>
                  </a:cubicBezTo>
                  <a:cubicBezTo>
                    <a:pt x="0" y="6199"/>
                    <a:pt x="6199"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122" name="Freeform: Shape 121">
              <a:extLst>
                <a:ext uri="{FF2B5EF4-FFF2-40B4-BE49-F238E27FC236}">
                  <a16:creationId xmlns:a16="http://schemas.microsoft.com/office/drawing/2014/main" id="{EBBCFE97-9F93-4FB1-5CAB-292AA5C9B090}"/>
                </a:ext>
              </a:extLst>
            </p:cNvPr>
            <p:cNvSpPr/>
            <p:nvPr/>
          </p:nvSpPr>
          <p:spPr>
            <a:xfrm>
              <a:off x="3112190" y="4370318"/>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6" y="27691"/>
                  </a:cubicBezTo>
                  <a:cubicBezTo>
                    <a:pt x="6199" y="27691"/>
                    <a:pt x="0" y="21492"/>
                    <a:pt x="0" y="13845"/>
                  </a:cubicBezTo>
                  <a:cubicBezTo>
                    <a:pt x="0" y="6199"/>
                    <a:pt x="6199" y="0"/>
                    <a:pt x="13846" y="0"/>
                  </a:cubicBezTo>
                  <a:cubicBezTo>
                    <a:pt x="21492" y="0"/>
                    <a:pt x="27691" y="6199"/>
                    <a:pt x="27691" y="13845"/>
                  </a:cubicBezTo>
                  <a:close/>
                </a:path>
              </a:pathLst>
            </a:custGeom>
            <a:grpFill/>
            <a:ln w="3393" cap="flat">
              <a:noFill/>
              <a:prstDash val="solid"/>
              <a:miter/>
            </a:ln>
          </p:spPr>
          <p:txBody>
            <a:bodyPr/>
            <a:lstStyle/>
            <a:p>
              <a:endParaRPr lang="en-IN"/>
            </a:p>
          </p:txBody>
        </p:sp>
        <p:sp>
          <p:nvSpPr>
            <p:cNvPr id="123" name="Freeform: Shape 122">
              <a:extLst>
                <a:ext uri="{FF2B5EF4-FFF2-40B4-BE49-F238E27FC236}">
                  <a16:creationId xmlns:a16="http://schemas.microsoft.com/office/drawing/2014/main" id="{2ED4866D-1AF9-0094-7BE3-B90B1B400590}"/>
                </a:ext>
              </a:extLst>
            </p:cNvPr>
            <p:cNvSpPr/>
            <p:nvPr/>
          </p:nvSpPr>
          <p:spPr>
            <a:xfrm>
              <a:off x="3008043" y="428045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24" name="Freeform: Shape 123">
              <a:extLst>
                <a:ext uri="{FF2B5EF4-FFF2-40B4-BE49-F238E27FC236}">
                  <a16:creationId xmlns:a16="http://schemas.microsoft.com/office/drawing/2014/main" id="{964DCAED-A570-BACC-3925-98BD1EEF955B}"/>
                </a:ext>
              </a:extLst>
            </p:cNvPr>
            <p:cNvSpPr/>
            <p:nvPr/>
          </p:nvSpPr>
          <p:spPr>
            <a:xfrm>
              <a:off x="2920558" y="4174546"/>
              <a:ext cx="27690" cy="27691"/>
            </a:xfrm>
            <a:custGeom>
              <a:avLst/>
              <a:gdLst>
                <a:gd name="csX0" fmla="*/ 27691 w 27690"/>
                <a:gd name="csY0" fmla="*/ 13845 h 27691"/>
                <a:gd name="csX1" fmla="*/ 13845 w 27690"/>
                <a:gd name="csY1" fmla="*/ 27691 h 27691"/>
                <a:gd name="csX2" fmla="*/ 0 w 27690"/>
                <a:gd name="csY2" fmla="*/ 13845 h 27691"/>
                <a:gd name="csX3" fmla="*/ 13845 w 27690"/>
                <a:gd name="csY3" fmla="*/ 0 h 27691"/>
                <a:gd name="csX4" fmla="*/ 27691 w 27690"/>
                <a:gd name="csY4" fmla="*/ 13845 h 27691"/>
              </a:gdLst>
              <a:ahLst/>
              <a:cxnLst>
                <a:cxn ang="0">
                  <a:pos x="csX0" y="csY0"/>
                </a:cxn>
                <a:cxn ang="0">
                  <a:pos x="csX1" y="csY1"/>
                </a:cxn>
                <a:cxn ang="0">
                  <a:pos x="csX2" y="csY2"/>
                </a:cxn>
                <a:cxn ang="0">
                  <a:pos x="csX3" y="csY3"/>
                </a:cxn>
                <a:cxn ang="0">
                  <a:pos x="csX4" y="csY4"/>
                </a:cxn>
              </a:cxnLst>
              <a:rect l="l" t="t" r="r" b="b"/>
              <a:pathLst>
                <a:path w="27690" h="27691">
                  <a:moveTo>
                    <a:pt x="27691" y="13845"/>
                  </a:moveTo>
                  <a:cubicBezTo>
                    <a:pt x="27691" y="21481"/>
                    <a:pt x="21481" y="27691"/>
                    <a:pt x="13845" y="27691"/>
                  </a:cubicBezTo>
                  <a:cubicBezTo>
                    <a:pt x="6210" y="27691"/>
                    <a:pt x="0" y="21481"/>
                    <a:pt x="0" y="13845"/>
                  </a:cubicBezTo>
                  <a:cubicBezTo>
                    <a:pt x="0" y="6210"/>
                    <a:pt x="6210" y="0"/>
                    <a:pt x="13845" y="0"/>
                  </a:cubicBezTo>
                  <a:cubicBezTo>
                    <a:pt x="21481" y="0"/>
                    <a:pt x="27691" y="6210"/>
                    <a:pt x="27691" y="13845"/>
                  </a:cubicBezTo>
                  <a:close/>
                </a:path>
              </a:pathLst>
            </a:custGeom>
            <a:grpFill/>
            <a:ln w="3393" cap="flat">
              <a:noFill/>
              <a:prstDash val="solid"/>
              <a:miter/>
            </a:ln>
          </p:spPr>
          <p:txBody>
            <a:bodyPr/>
            <a:lstStyle/>
            <a:p>
              <a:endParaRPr lang="en-IN"/>
            </a:p>
          </p:txBody>
        </p:sp>
        <p:sp>
          <p:nvSpPr>
            <p:cNvPr id="125" name="Freeform: Shape 124">
              <a:extLst>
                <a:ext uri="{FF2B5EF4-FFF2-40B4-BE49-F238E27FC236}">
                  <a16:creationId xmlns:a16="http://schemas.microsoft.com/office/drawing/2014/main" id="{E74BB3C1-EF7E-8BBA-BDC6-C3B741EB1822}"/>
                </a:ext>
              </a:extLst>
            </p:cNvPr>
            <p:cNvSpPr/>
            <p:nvPr/>
          </p:nvSpPr>
          <p:spPr>
            <a:xfrm>
              <a:off x="2850177" y="4056927"/>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9" y="27691"/>
                    <a:pt x="0" y="21492"/>
                    <a:pt x="0" y="13846"/>
                  </a:cubicBezTo>
                  <a:cubicBezTo>
                    <a:pt x="0" y="6199"/>
                    <a:pt x="6199"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126" name="Freeform: Shape 125">
              <a:extLst>
                <a:ext uri="{FF2B5EF4-FFF2-40B4-BE49-F238E27FC236}">
                  <a16:creationId xmlns:a16="http://schemas.microsoft.com/office/drawing/2014/main" id="{9FDB194E-8C09-EA5B-CA04-48BEDC71C401}"/>
                </a:ext>
              </a:extLst>
            </p:cNvPr>
            <p:cNvSpPr/>
            <p:nvPr/>
          </p:nvSpPr>
          <p:spPr>
            <a:xfrm>
              <a:off x="2798358" y="3930179"/>
              <a:ext cx="27690" cy="27691"/>
            </a:xfrm>
            <a:custGeom>
              <a:avLst/>
              <a:gdLst>
                <a:gd name="csX0" fmla="*/ 27691 w 27690"/>
                <a:gd name="csY0" fmla="*/ 13846 h 27691"/>
                <a:gd name="csX1" fmla="*/ 13846 w 27690"/>
                <a:gd name="csY1" fmla="*/ 27691 h 27691"/>
                <a:gd name="csX2" fmla="*/ 0 w 27690"/>
                <a:gd name="csY2" fmla="*/ 13846 h 27691"/>
                <a:gd name="csX3" fmla="*/ 13846 w 27690"/>
                <a:gd name="csY3" fmla="*/ 0 h 27691"/>
                <a:gd name="csX4" fmla="*/ 27691 w 27690"/>
                <a:gd name="csY4" fmla="*/ 13846 h 27691"/>
              </a:gdLst>
              <a:ahLst/>
              <a:cxnLst>
                <a:cxn ang="0">
                  <a:pos x="csX0" y="csY0"/>
                </a:cxn>
                <a:cxn ang="0">
                  <a:pos x="csX1" y="csY1"/>
                </a:cxn>
                <a:cxn ang="0">
                  <a:pos x="csX2" y="csY2"/>
                </a:cxn>
                <a:cxn ang="0">
                  <a:pos x="csX3" y="csY3"/>
                </a:cxn>
                <a:cxn ang="0">
                  <a:pos x="csX4" y="csY4"/>
                </a:cxn>
              </a:cxnLst>
              <a:rect l="l" t="t" r="r" b="b"/>
              <a:pathLst>
                <a:path w="27690"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grpFill/>
            <a:ln w="3393" cap="flat">
              <a:noFill/>
              <a:prstDash val="solid"/>
              <a:miter/>
            </a:ln>
          </p:spPr>
          <p:txBody>
            <a:bodyPr/>
            <a:lstStyle/>
            <a:p>
              <a:endParaRPr lang="en-IN"/>
            </a:p>
          </p:txBody>
        </p:sp>
        <p:sp>
          <p:nvSpPr>
            <p:cNvPr id="127" name="Freeform: Shape 126">
              <a:extLst>
                <a:ext uri="{FF2B5EF4-FFF2-40B4-BE49-F238E27FC236}">
                  <a16:creationId xmlns:a16="http://schemas.microsoft.com/office/drawing/2014/main" id="{4BF2D49E-7423-4FEF-8A74-30A79C2A7C97}"/>
                </a:ext>
              </a:extLst>
            </p:cNvPr>
            <p:cNvSpPr/>
            <p:nvPr/>
          </p:nvSpPr>
          <p:spPr>
            <a:xfrm>
              <a:off x="2765984" y="3797018"/>
              <a:ext cx="27691" cy="27691"/>
            </a:xfrm>
            <a:custGeom>
              <a:avLst/>
              <a:gdLst>
                <a:gd name="csX0" fmla="*/ 27691 w 27691"/>
                <a:gd name="csY0" fmla="*/ 13845 h 27691"/>
                <a:gd name="csX1" fmla="*/ 13845 w 27691"/>
                <a:gd name="csY1" fmla="*/ 27691 h 27691"/>
                <a:gd name="csX2" fmla="*/ 0 w 27691"/>
                <a:gd name="csY2" fmla="*/ 13845 h 27691"/>
                <a:gd name="csX3" fmla="*/ 13845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5" y="27691"/>
                  </a:cubicBezTo>
                  <a:cubicBezTo>
                    <a:pt x="6199" y="27691"/>
                    <a:pt x="0" y="21492"/>
                    <a:pt x="0" y="13845"/>
                  </a:cubicBezTo>
                  <a:cubicBezTo>
                    <a:pt x="0" y="6199"/>
                    <a:pt x="6199" y="0"/>
                    <a:pt x="13845" y="0"/>
                  </a:cubicBezTo>
                  <a:cubicBezTo>
                    <a:pt x="21492" y="0"/>
                    <a:pt x="27691" y="6199"/>
                    <a:pt x="27691" y="13845"/>
                  </a:cubicBezTo>
                  <a:close/>
                </a:path>
              </a:pathLst>
            </a:custGeom>
            <a:grpFill/>
            <a:ln w="3393" cap="flat">
              <a:noFill/>
              <a:prstDash val="solid"/>
              <a:miter/>
            </a:ln>
          </p:spPr>
          <p:txBody>
            <a:bodyPr/>
            <a:lstStyle/>
            <a:p>
              <a:endParaRPr lang="en-IN"/>
            </a:p>
          </p:txBody>
        </p:sp>
        <p:sp>
          <p:nvSpPr>
            <p:cNvPr id="128" name="Freeform: Shape 127">
              <a:extLst>
                <a:ext uri="{FF2B5EF4-FFF2-40B4-BE49-F238E27FC236}">
                  <a16:creationId xmlns:a16="http://schemas.microsoft.com/office/drawing/2014/main" id="{90096BCB-4A09-36FB-016F-FEE562F2E7A6}"/>
                </a:ext>
              </a:extLst>
            </p:cNvPr>
            <p:cNvSpPr/>
            <p:nvPr/>
          </p:nvSpPr>
          <p:spPr>
            <a:xfrm>
              <a:off x="2753088" y="3660124"/>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81"/>
                    <a:pt x="21481" y="27691"/>
                    <a:pt x="13846" y="27691"/>
                  </a:cubicBezTo>
                  <a:cubicBezTo>
                    <a:pt x="6210" y="27691"/>
                    <a:pt x="0" y="21481"/>
                    <a:pt x="0" y="13845"/>
                  </a:cubicBezTo>
                  <a:cubicBezTo>
                    <a:pt x="0" y="6210"/>
                    <a:pt x="6210" y="0"/>
                    <a:pt x="13846" y="0"/>
                  </a:cubicBezTo>
                  <a:cubicBezTo>
                    <a:pt x="21481" y="0"/>
                    <a:pt x="27691" y="6210"/>
                    <a:pt x="27691" y="13845"/>
                  </a:cubicBezTo>
                  <a:close/>
                </a:path>
              </a:pathLst>
            </a:custGeom>
            <a:grpFill/>
            <a:ln w="3393" cap="flat">
              <a:noFill/>
              <a:prstDash val="solid"/>
              <a:miter/>
            </a:ln>
          </p:spPr>
          <p:txBody>
            <a:bodyPr/>
            <a:lstStyle/>
            <a:p>
              <a:endParaRPr lang="en-IN"/>
            </a:p>
          </p:txBody>
        </p:sp>
        <p:sp>
          <p:nvSpPr>
            <p:cNvPr id="129" name="Freeform: Shape 128">
              <a:extLst>
                <a:ext uri="{FF2B5EF4-FFF2-40B4-BE49-F238E27FC236}">
                  <a16:creationId xmlns:a16="http://schemas.microsoft.com/office/drawing/2014/main" id="{5223970F-227C-783C-E541-EA2889395DD1}"/>
                </a:ext>
              </a:extLst>
            </p:cNvPr>
            <p:cNvSpPr/>
            <p:nvPr/>
          </p:nvSpPr>
          <p:spPr>
            <a:xfrm>
              <a:off x="2766527" y="3523229"/>
              <a:ext cx="27690" cy="27691"/>
            </a:xfrm>
            <a:custGeom>
              <a:avLst/>
              <a:gdLst>
                <a:gd name="csX0" fmla="*/ 27691 w 27690"/>
                <a:gd name="csY0" fmla="*/ 13846 h 27691"/>
                <a:gd name="csX1" fmla="*/ 13846 w 27690"/>
                <a:gd name="csY1" fmla="*/ 27691 h 27691"/>
                <a:gd name="csX2" fmla="*/ 0 w 27690"/>
                <a:gd name="csY2" fmla="*/ 13846 h 27691"/>
                <a:gd name="csX3" fmla="*/ 13846 w 27690"/>
                <a:gd name="csY3" fmla="*/ 0 h 27691"/>
                <a:gd name="csX4" fmla="*/ 27691 w 27690"/>
                <a:gd name="csY4" fmla="*/ 13846 h 27691"/>
              </a:gdLst>
              <a:ahLst/>
              <a:cxnLst>
                <a:cxn ang="0">
                  <a:pos x="csX0" y="csY0"/>
                </a:cxn>
                <a:cxn ang="0">
                  <a:pos x="csX1" y="csY1"/>
                </a:cxn>
                <a:cxn ang="0">
                  <a:pos x="csX2" y="csY2"/>
                </a:cxn>
                <a:cxn ang="0">
                  <a:pos x="csX3" y="csY3"/>
                </a:cxn>
                <a:cxn ang="0">
                  <a:pos x="csX4" y="csY4"/>
                </a:cxn>
              </a:cxnLst>
              <a:rect l="l" t="t" r="r" b="b"/>
              <a:pathLst>
                <a:path w="27690"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grpFill/>
            <a:ln w="3393" cap="flat">
              <a:noFill/>
              <a:prstDash val="solid"/>
              <a:miter/>
            </a:ln>
          </p:spPr>
          <p:txBody>
            <a:bodyPr/>
            <a:lstStyle/>
            <a:p>
              <a:endParaRPr lang="en-IN"/>
            </a:p>
          </p:txBody>
        </p:sp>
        <p:sp>
          <p:nvSpPr>
            <p:cNvPr id="130" name="Freeform: Shape 129">
              <a:extLst>
                <a:ext uri="{FF2B5EF4-FFF2-40B4-BE49-F238E27FC236}">
                  <a16:creationId xmlns:a16="http://schemas.microsoft.com/office/drawing/2014/main" id="{C25897C9-C5D4-18CA-313E-FA8B29B07286}"/>
                </a:ext>
              </a:extLst>
            </p:cNvPr>
            <p:cNvSpPr/>
            <p:nvPr/>
          </p:nvSpPr>
          <p:spPr>
            <a:xfrm>
              <a:off x="2799953" y="3390272"/>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31" name="Freeform: Shape 130">
              <a:extLst>
                <a:ext uri="{FF2B5EF4-FFF2-40B4-BE49-F238E27FC236}">
                  <a16:creationId xmlns:a16="http://schemas.microsoft.com/office/drawing/2014/main" id="{31277DC3-FBB4-51D0-85CD-0A88468ECBB5}"/>
                </a:ext>
              </a:extLst>
            </p:cNvPr>
            <p:cNvSpPr/>
            <p:nvPr/>
          </p:nvSpPr>
          <p:spPr>
            <a:xfrm>
              <a:off x="2852756" y="326389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32" name="Freeform: Shape 131">
              <a:extLst>
                <a:ext uri="{FF2B5EF4-FFF2-40B4-BE49-F238E27FC236}">
                  <a16:creationId xmlns:a16="http://schemas.microsoft.com/office/drawing/2014/main" id="{1234E999-3A46-D571-5B41-D9F361BD9D76}"/>
                </a:ext>
              </a:extLst>
            </p:cNvPr>
            <p:cNvSpPr/>
            <p:nvPr/>
          </p:nvSpPr>
          <p:spPr>
            <a:xfrm>
              <a:off x="2923986" y="3146855"/>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9" y="27691"/>
                    <a:pt x="0" y="21492"/>
                    <a:pt x="0" y="13846"/>
                  </a:cubicBezTo>
                  <a:cubicBezTo>
                    <a:pt x="0" y="6199"/>
                    <a:pt x="6199"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133" name="Freeform: Shape 132">
              <a:extLst>
                <a:ext uri="{FF2B5EF4-FFF2-40B4-BE49-F238E27FC236}">
                  <a16:creationId xmlns:a16="http://schemas.microsoft.com/office/drawing/2014/main" id="{F5B14D52-F3AF-0282-E3F3-8D4D3C954452}"/>
                </a:ext>
              </a:extLst>
            </p:cNvPr>
            <p:cNvSpPr/>
            <p:nvPr/>
          </p:nvSpPr>
          <p:spPr>
            <a:xfrm>
              <a:off x="3012217" y="3041690"/>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9" y="27691"/>
                    <a:pt x="0" y="21492"/>
                    <a:pt x="0" y="13846"/>
                  </a:cubicBezTo>
                  <a:cubicBezTo>
                    <a:pt x="0" y="6199"/>
                    <a:pt x="6199"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134" name="Freeform: Shape 133">
              <a:extLst>
                <a:ext uri="{FF2B5EF4-FFF2-40B4-BE49-F238E27FC236}">
                  <a16:creationId xmlns:a16="http://schemas.microsoft.com/office/drawing/2014/main" id="{09D804E7-5E7F-5C40-551A-3C8150B5544F}"/>
                </a:ext>
              </a:extLst>
            </p:cNvPr>
            <p:cNvSpPr/>
            <p:nvPr/>
          </p:nvSpPr>
          <p:spPr>
            <a:xfrm rot="-4851601">
              <a:off x="3116528" y="2951823"/>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35" name="Freeform: Shape 134">
              <a:extLst>
                <a:ext uri="{FF2B5EF4-FFF2-40B4-BE49-F238E27FC236}">
                  <a16:creationId xmlns:a16="http://schemas.microsoft.com/office/drawing/2014/main" id="{F4BBAACC-DEAA-1027-7BCD-78917CBF924D}"/>
                </a:ext>
              </a:extLst>
            </p:cNvPr>
            <p:cNvSpPr/>
            <p:nvPr/>
          </p:nvSpPr>
          <p:spPr>
            <a:xfrm>
              <a:off x="3234560" y="2881652"/>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36" name="Freeform: Shape 135">
              <a:extLst>
                <a:ext uri="{FF2B5EF4-FFF2-40B4-BE49-F238E27FC236}">
                  <a16:creationId xmlns:a16="http://schemas.microsoft.com/office/drawing/2014/main" id="{8DC98A76-E1AF-727D-0018-50C32C6B6983}"/>
                </a:ext>
              </a:extLst>
            </p:cNvPr>
            <p:cNvSpPr/>
            <p:nvPr/>
          </p:nvSpPr>
          <p:spPr>
            <a:xfrm>
              <a:off x="3361715" y="2830410"/>
              <a:ext cx="27690" cy="27691"/>
            </a:xfrm>
            <a:custGeom>
              <a:avLst/>
              <a:gdLst>
                <a:gd name="csX0" fmla="*/ 27691 w 27690"/>
                <a:gd name="csY0" fmla="*/ 13846 h 27691"/>
                <a:gd name="csX1" fmla="*/ 13845 w 27690"/>
                <a:gd name="csY1" fmla="*/ 27691 h 27691"/>
                <a:gd name="csX2" fmla="*/ 0 w 27690"/>
                <a:gd name="csY2" fmla="*/ 13846 h 27691"/>
                <a:gd name="csX3" fmla="*/ 13845 w 27690"/>
                <a:gd name="csY3" fmla="*/ 0 h 27691"/>
                <a:gd name="csX4" fmla="*/ 27691 w 27690"/>
                <a:gd name="csY4" fmla="*/ 13846 h 27691"/>
              </a:gdLst>
              <a:ahLst/>
              <a:cxnLst>
                <a:cxn ang="0">
                  <a:pos x="csX0" y="csY0"/>
                </a:cxn>
                <a:cxn ang="0">
                  <a:pos x="csX1" y="csY1"/>
                </a:cxn>
                <a:cxn ang="0">
                  <a:pos x="csX2" y="csY2"/>
                </a:cxn>
                <a:cxn ang="0">
                  <a:pos x="csX3" y="csY3"/>
                </a:cxn>
                <a:cxn ang="0">
                  <a:pos x="csX4" y="csY4"/>
                </a:cxn>
              </a:cxnLst>
              <a:rect l="l" t="t" r="r" b="b"/>
              <a:pathLst>
                <a:path w="27690" h="27691">
                  <a:moveTo>
                    <a:pt x="27691" y="13846"/>
                  </a:moveTo>
                  <a:cubicBezTo>
                    <a:pt x="27691" y="21481"/>
                    <a:pt x="21481" y="27691"/>
                    <a:pt x="13845" y="27691"/>
                  </a:cubicBezTo>
                  <a:cubicBezTo>
                    <a:pt x="6210" y="27691"/>
                    <a:pt x="0" y="21481"/>
                    <a:pt x="0" y="13846"/>
                  </a:cubicBezTo>
                  <a:cubicBezTo>
                    <a:pt x="0" y="6210"/>
                    <a:pt x="6210" y="0"/>
                    <a:pt x="13845" y="0"/>
                  </a:cubicBezTo>
                  <a:cubicBezTo>
                    <a:pt x="21481" y="0"/>
                    <a:pt x="27691" y="6210"/>
                    <a:pt x="27691" y="13846"/>
                  </a:cubicBezTo>
                  <a:close/>
                </a:path>
              </a:pathLst>
            </a:custGeom>
            <a:grpFill/>
            <a:ln w="3393" cap="flat">
              <a:noFill/>
              <a:prstDash val="solid"/>
              <a:miter/>
            </a:ln>
          </p:spPr>
          <p:txBody>
            <a:bodyPr/>
            <a:lstStyle/>
            <a:p>
              <a:endParaRPr lang="en-IN"/>
            </a:p>
          </p:txBody>
        </p:sp>
        <p:sp>
          <p:nvSpPr>
            <p:cNvPr id="137" name="Freeform: Shape 136">
              <a:extLst>
                <a:ext uri="{FF2B5EF4-FFF2-40B4-BE49-F238E27FC236}">
                  <a16:creationId xmlns:a16="http://schemas.microsoft.com/office/drawing/2014/main" id="{770B7138-D457-4124-DC5C-1AADA655F41F}"/>
                </a:ext>
              </a:extLst>
            </p:cNvPr>
            <p:cNvSpPr/>
            <p:nvPr/>
          </p:nvSpPr>
          <p:spPr>
            <a:xfrm>
              <a:off x="3494944" y="2798884"/>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9" y="27691"/>
                    <a:pt x="0" y="21492"/>
                    <a:pt x="0" y="13846"/>
                  </a:cubicBezTo>
                  <a:cubicBezTo>
                    <a:pt x="0" y="6199"/>
                    <a:pt x="6199"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138" name="Freeform: Shape 137">
              <a:extLst>
                <a:ext uri="{FF2B5EF4-FFF2-40B4-BE49-F238E27FC236}">
                  <a16:creationId xmlns:a16="http://schemas.microsoft.com/office/drawing/2014/main" id="{1FBED353-9C31-B8BA-5A53-25E5FE0A1D9C}"/>
                </a:ext>
              </a:extLst>
            </p:cNvPr>
            <p:cNvSpPr/>
            <p:nvPr/>
          </p:nvSpPr>
          <p:spPr>
            <a:xfrm rot="-4038600">
              <a:off x="3631664" y="2784194"/>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grpSp>
      <p:sp>
        <p:nvSpPr>
          <p:cNvPr id="139" name="Freeform: Shape 138">
            <a:extLst>
              <a:ext uri="{FF2B5EF4-FFF2-40B4-BE49-F238E27FC236}">
                <a16:creationId xmlns:a16="http://schemas.microsoft.com/office/drawing/2014/main" id="{FC1453EA-E588-020F-FD73-697F8AD7799C}"/>
              </a:ext>
            </a:extLst>
          </p:cNvPr>
          <p:cNvSpPr/>
          <p:nvPr/>
        </p:nvSpPr>
        <p:spPr>
          <a:xfrm>
            <a:off x="3637573" y="2133216"/>
            <a:ext cx="1344780" cy="1773041"/>
          </a:xfrm>
          <a:custGeom>
            <a:avLst/>
            <a:gdLst>
              <a:gd name="csX0" fmla="*/ 7805 w 1344780"/>
              <a:gd name="csY0" fmla="*/ 1773042 h 1773041"/>
              <a:gd name="csX1" fmla="*/ 0 w 1344780"/>
              <a:gd name="csY1" fmla="*/ 1765237 h 1773041"/>
              <a:gd name="csX2" fmla="*/ 7805 w 1344780"/>
              <a:gd name="csY2" fmla="*/ 1757432 h 1773041"/>
              <a:gd name="csX3" fmla="*/ 865956 w 1344780"/>
              <a:gd name="csY3" fmla="*/ 1035700 h 1773041"/>
              <a:gd name="csX4" fmla="*/ 939697 w 1344780"/>
              <a:gd name="csY4" fmla="*/ 973361 h 1773041"/>
              <a:gd name="csX5" fmla="*/ 1026062 w 1344780"/>
              <a:gd name="csY5" fmla="*/ 973361 h 1773041"/>
              <a:gd name="csX6" fmla="*/ 1033867 w 1344780"/>
              <a:gd name="csY6" fmla="*/ 981166 h 1773041"/>
              <a:gd name="csX7" fmla="*/ 1033867 w 1344780"/>
              <a:gd name="csY7" fmla="*/ 1116669 h 1773041"/>
              <a:gd name="csX8" fmla="*/ 1094068 w 1344780"/>
              <a:gd name="csY8" fmla="*/ 1116669 h 1773041"/>
              <a:gd name="csX9" fmla="*/ 1325913 w 1344780"/>
              <a:gd name="csY9" fmla="*/ 886521 h 1773041"/>
              <a:gd name="csX10" fmla="*/ 1094068 w 1344780"/>
              <a:gd name="csY10" fmla="*/ 656373 h 1773041"/>
              <a:gd name="csX11" fmla="*/ 1033867 w 1344780"/>
              <a:gd name="csY11" fmla="*/ 656373 h 1773041"/>
              <a:gd name="csX12" fmla="*/ 1033867 w 1344780"/>
              <a:gd name="csY12" fmla="*/ 791876 h 1773041"/>
              <a:gd name="csX13" fmla="*/ 1026062 w 1344780"/>
              <a:gd name="csY13" fmla="*/ 799681 h 1773041"/>
              <a:gd name="csX14" fmla="*/ 939697 w 1344780"/>
              <a:gd name="csY14" fmla="*/ 799681 h 1773041"/>
              <a:gd name="csX15" fmla="*/ 865956 w 1344780"/>
              <a:gd name="csY15" fmla="*/ 737342 h 1773041"/>
              <a:gd name="csX16" fmla="*/ 7805 w 1344780"/>
              <a:gd name="csY16" fmla="*/ 15610 h 1773041"/>
              <a:gd name="csX17" fmla="*/ 0 w 1344780"/>
              <a:gd name="csY17" fmla="*/ 7805 h 1773041"/>
              <a:gd name="csX18" fmla="*/ 7805 w 1344780"/>
              <a:gd name="csY18" fmla="*/ 0 h 1773041"/>
              <a:gd name="csX19" fmla="*/ 581783 w 1344780"/>
              <a:gd name="csY19" fmla="*/ 210873 h 1773041"/>
              <a:gd name="csX20" fmla="*/ 881363 w 1344780"/>
              <a:gd name="csY20" fmla="*/ 734695 h 1773041"/>
              <a:gd name="csX21" fmla="*/ 939697 w 1344780"/>
              <a:gd name="csY21" fmla="*/ 784071 h 1773041"/>
              <a:gd name="csX22" fmla="*/ 1018223 w 1344780"/>
              <a:gd name="csY22" fmla="*/ 784071 h 1773041"/>
              <a:gd name="csX23" fmla="*/ 1018223 w 1344780"/>
              <a:gd name="csY23" fmla="*/ 648568 h 1773041"/>
              <a:gd name="csX24" fmla="*/ 1026028 w 1344780"/>
              <a:gd name="csY24" fmla="*/ 640763 h 1773041"/>
              <a:gd name="csX25" fmla="*/ 1097258 w 1344780"/>
              <a:gd name="csY25" fmla="*/ 640763 h 1773041"/>
              <a:gd name="csX26" fmla="*/ 1102755 w 1344780"/>
              <a:gd name="csY26" fmla="*/ 643037 h 1773041"/>
              <a:gd name="csX27" fmla="*/ 1342473 w 1344780"/>
              <a:gd name="csY27" fmla="*/ 880990 h 1773041"/>
              <a:gd name="csX28" fmla="*/ 1344781 w 1344780"/>
              <a:gd name="csY28" fmla="*/ 886521 h 1773041"/>
              <a:gd name="csX29" fmla="*/ 1342473 w 1344780"/>
              <a:gd name="csY29" fmla="*/ 892052 h 1773041"/>
              <a:gd name="csX30" fmla="*/ 1102755 w 1344780"/>
              <a:gd name="csY30" fmla="*/ 1130005 h 1773041"/>
              <a:gd name="csX31" fmla="*/ 1097258 w 1344780"/>
              <a:gd name="csY31" fmla="*/ 1132279 h 1773041"/>
              <a:gd name="csX32" fmla="*/ 1026028 w 1344780"/>
              <a:gd name="csY32" fmla="*/ 1132279 h 1773041"/>
              <a:gd name="csX33" fmla="*/ 1018223 w 1344780"/>
              <a:gd name="csY33" fmla="*/ 1124474 h 1773041"/>
              <a:gd name="csX34" fmla="*/ 1018223 w 1344780"/>
              <a:gd name="csY34" fmla="*/ 988971 h 1773041"/>
              <a:gd name="csX35" fmla="*/ 939697 w 1344780"/>
              <a:gd name="csY35" fmla="*/ 988971 h 1773041"/>
              <a:gd name="csX36" fmla="*/ 881363 w 1344780"/>
              <a:gd name="csY36" fmla="*/ 1038347 h 1773041"/>
              <a:gd name="csX37" fmla="*/ 581783 w 1344780"/>
              <a:gd name="csY37" fmla="*/ 1562169 h 1773041"/>
              <a:gd name="csX38" fmla="*/ 7805 w 1344780"/>
              <a:gd name="csY38" fmla="*/ 1773042 h 17730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Lst>
            <a:rect l="l" t="t" r="r" b="b"/>
            <a:pathLst>
              <a:path w="1344780" h="1773041">
                <a:moveTo>
                  <a:pt x="7805" y="1773042"/>
                </a:moveTo>
                <a:cubicBezTo>
                  <a:pt x="3495" y="1773042"/>
                  <a:pt x="0" y="1769547"/>
                  <a:pt x="0" y="1765237"/>
                </a:cubicBezTo>
                <a:cubicBezTo>
                  <a:pt x="0" y="1760927"/>
                  <a:pt x="3495" y="1757432"/>
                  <a:pt x="7805" y="1757432"/>
                </a:cubicBezTo>
                <a:cubicBezTo>
                  <a:pt x="432877" y="1757432"/>
                  <a:pt x="793810" y="1453916"/>
                  <a:pt x="865956" y="1035700"/>
                </a:cubicBezTo>
                <a:cubicBezTo>
                  <a:pt x="872200" y="999593"/>
                  <a:pt x="903217" y="973361"/>
                  <a:pt x="939697" y="973361"/>
                </a:cubicBezTo>
                <a:lnTo>
                  <a:pt x="1026062" y="973361"/>
                </a:lnTo>
                <a:cubicBezTo>
                  <a:pt x="1030372" y="973361"/>
                  <a:pt x="1033867" y="976856"/>
                  <a:pt x="1033867" y="981166"/>
                </a:cubicBezTo>
                <a:lnTo>
                  <a:pt x="1033867" y="1116669"/>
                </a:lnTo>
                <a:lnTo>
                  <a:pt x="1094068" y="1116669"/>
                </a:lnTo>
                <a:lnTo>
                  <a:pt x="1325913" y="886521"/>
                </a:lnTo>
                <a:lnTo>
                  <a:pt x="1094068" y="656373"/>
                </a:lnTo>
                <a:lnTo>
                  <a:pt x="1033867" y="656373"/>
                </a:lnTo>
                <a:lnTo>
                  <a:pt x="1033867" y="791876"/>
                </a:lnTo>
                <a:cubicBezTo>
                  <a:pt x="1033867" y="796186"/>
                  <a:pt x="1030372" y="799681"/>
                  <a:pt x="1026062" y="799681"/>
                </a:cubicBezTo>
                <a:lnTo>
                  <a:pt x="939697" y="799681"/>
                </a:lnTo>
                <a:cubicBezTo>
                  <a:pt x="903183" y="799681"/>
                  <a:pt x="872166" y="773449"/>
                  <a:pt x="865956" y="737342"/>
                </a:cubicBezTo>
                <a:cubicBezTo>
                  <a:pt x="793776" y="319126"/>
                  <a:pt x="432877" y="15610"/>
                  <a:pt x="7805" y="15610"/>
                </a:cubicBezTo>
                <a:cubicBezTo>
                  <a:pt x="3495" y="15610"/>
                  <a:pt x="0" y="12115"/>
                  <a:pt x="0" y="7805"/>
                </a:cubicBezTo>
                <a:cubicBezTo>
                  <a:pt x="0" y="3495"/>
                  <a:pt x="3495" y="0"/>
                  <a:pt x="7805" y="0"/>
                </a:cubicBezTo>
                <a:cubicBezTo>
                  <a:pt x="218033" y="0"/>
                  <a:pt x="421881" y="74895"/>
                  <a:pt x="581783" y="210873"/>
                </a:cubicBezTo>
                <a:cubicBezTo>
                  <a:pt x="739887" y="345324"/>
                  <a:pt x="846274" y="531356"/>
                  <a:pt x="881363" y="734695"/>
                </a:cubicBezTo>
                <a:cubicBezTo>
                  <a:pt x="886318" y="763303"/>
                  <a:pt x="910853" y="784071"/>
                  <a:pt x="939697" y="784071"/>
                </a:cubicBezTo>
                <a:lnTo>
                  <a:pt x="1018223" y="784071"/>
                </a:lnTo>
                <a:lnTo>
                  <a:pt x="1018223" y="648568"/>
                </a:lnTo>
                <a:cubicBezTo>
                  <a:pt x="1018223" y="644258"/>
                  <a:pt x="1021718" y="640763"/>
                  <a:pt x="1026028" y="640763"/>
                </a:cubicBezTo>
                <a:lnTo>
                  <a:pt x="1097258" y="640763"/>
                </a:lnTo>
                <a:cubicBezTo>
                  <a:pt x="1099328" y="640763"/>
                  <a:pt x="1101296" y="641577"/>
                  <a:pt x="1102755" y="643037"/>
                </a:cubicBezTo>
                <a:lnTo>
                  <a:pt x="1342473" y="880990"/>
                </a:lnTo>
                <a:cubicBezTo>
                  <a:pt x="1343966" y="882449"/>
                  <a:pt x="1344781" y="884451"/>
                  <a:pt x="1344781" y="886521"/>
                </a:cubicBezTo>
                <a:cubicBezTo>
                  <a:pt x="1344781" y="888591"/>
                  <a:pt x="1343932" y="890593"/>
                  <a:pt x="1342473" y="892052"/>
                </a:cubicBezTo>
                <a:lnTo>
                  <a:pt x="1102755" y="1130005"/>
                </a:lnTo>
                <a:cubicBezTo>
                  <a:pt x="1101296" y="1131465"/>
                  <a:pt x="1099328" y="1132279"/>
                  <a:pt x="1097258" y="1132279"/>
                </a:cubicBezTo>
                <a:lnTo>
                  <a:pt x="1026028" y="1132279"/>
                </a:lnTo>
                <a:cubicBezTo>
                  <a:pt x="1021718" y="1132279"/>
                  <a:pt x="1018223" y="1128784"/>
                  <a:pt x="1018223" y="1124474"/>
                </a:cubicBezTo>
                <a:lnTo>
                  <a:pt x="1018223" y="988971"/>
                </a:lnTo>
                <a:lnTo>
                  <a:pt x="939697" y="988971"/>
                </a:lnTo>
                <a:cubicBezTo>
                  <a:pt x="910819" y="988971"/>
                  <a:pt x="886284" y="1009739"/>
                  <a:pt x="881363" y="1038347"/>
                </a:cubicBezTo>
                <a:cubicBezTo>
                  <a:pt x="846274" y="1241720"/>
                  <a:pt x="739887" y="1427752"/>
                  <a:pt x="581783" y="1562169"/>
                </a:cubicBezTo>
                <a:cubicBezTo>
                  <a:pt x="421881" y="1698147"/>
                  <a:pt x="218033" y="1773042"/>
                  <a:pt x="7805" y="1773042"/>
                </a:cubicBezTo>
                <a:close/>
              </a:path>
            </a:pathLst>
          </a:custGeom>
          <a:solidFill>
            <a:srgbClr val="0F440D"/>
          </a:solidFill>
          <a:ln w="3393" cap="flat">
            <a:noFill/>
            <a:prstDash val="solid"/>
            <a:miter/>
          </a:ln>
        </p:spPr>
        <p:txBody>
          <a:bodyPr/>
          <a:lstStyle/>
          <a:p>
            <a:endParaRPr lang="en-IN"/>
          </a:p>
        </p:txBody>
      </p:sp>
      <p:sp>
        <p:nvSpPr>
          <p:cNvPr id="141" name="Freeform: Shape 140">
            <a:extLst>
              <a:ext uri="{FF2B5EF4-FFF2-40B4-BE49-F238E27FC236}">
                <a16:creationId xmlns:a16="http://schemas.microsoft.com/office/drawing/2014/main" id="{7FBE9FE3-84C8-692A-4111-A6E9FF37B1C4}"/>
              </a:ext>
            </a:extLst>
          </p:cNvPr>
          <p:cNvSpPr/>
          <p:nvPr/>
        </p:nvSpPr>
        <p:spPr>
          <a:xfrm>
            <a:off x="2882653" y="2257011"/>
            <a:ext cx="1525451" cy="1525451"/>
          </a:xfrm>
          <a:custGeom>
            <a:avLst/>
            <a:gdLst>
              <a:gd name="csX0" fmla="*/ 762726 w 1525451"/>
              <a:gd name="csY0" fmla="*/ 1525451 h 1525451"/>
              <a:gd name="csX1" fmla="*/ 223395 w 1525451"/>
              <a:gd name="csY1" fmla="*/ 1302057 h 1525451"/>
              <a:gd name="csX2" fmla="*/ 0 w 1525451"/>
              <a:gd name="csY2" fmla="*/ 762726 h 1525451"/>
              <a:gd name="csX3" fmla="*/ 223395 w 1525451"/>
              <a:gd name="csY3" fmla="*/ 223395 h 1525451"/>
              <a:gd name="csX4" fmla="*/ 762726 w 1525451"/>
              <a:gd name="csY4" fmla="*/ 0 h 1525451"/>
              <a:gd name="csX5" fmla="*/ 1302056 w 1525451"/>
              <a:gd name="csY5" fmla="*/ 223395 h 1525451"/>
              <a:gd name="csX6" fmla="*/ 1525452 w 1525451"/>
              <a:gd name="csY6" fmla="*/ 762726 h 1525451"/>
              <a:gd name="csX7" fmla="*/ 1302056 w 1525451"/>
              <a:gd name="csY7" fmla="*/ 1302057 h 1525451"/>
              <a:gd name="csX8" fmla="*/ 762726 w 1525451"/>
              <a:gd name="csY8" fmla="*/ 1525451 h 1525451"/>
              <a:gd name="csX9" fmla="*/ 762726 w 1525451"/>
              <a:gd name="csY9" fmla="*/ 171440 h 1525451"/>
              <a:gd name="csX10" fmla="*/ 171440 w 1525451"/>
              <a:gd name="csY10" fmla="*/ 762726 h 1525451"/>
              <a:gd name="csX11" fmla="*/ 762726 w 1525451"/>
              <a:gd name="csY11" fmla="*/ 1354011 h 1525451"/>
              <a:gd name="csX12" fmla="*/ 1354011 w 1525451"/>
              <a:gd name="csY12" fmla="*/ 762726 h 1525451"/>
              <a:gd name="csX13" fmla="*/ 762726 w 1525451"/>
              <a:gd name="csY13" fmla="*/ 171440 h 15254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525451" h="1525451">
                <a:moveTo>
                  <a:pt x="762726" y="1525451"/>
                </a:moveTo>
                <a:cubicBezTo>
                  <a:pt x="558979" y="1525451"/>
                  <a:pt x="367450" y="1446111"/>
                  <a:pt x="223395" y="1302057"/>
                </a:cubicBezTo>
                <a:cubicBezTo>
                  <a:pt x="79340" y="1158002"/>
                  <a:pt x="0" y="966472"/>
                  <a:pt x="0" y="762726"/>
                </a:cubicBezTo>
                <a:cubicBezTo>
                  <a:pt x="0" y="558979"/>
                  <a:pt x="79340" y="367449"/>
                  <a:pt x="223395" y="223395"/>
                </a:cubicBezTo>
                <a:cubicBezTo>
                  <a:pt x="367450" y="79340"/>
                  <a:pt x="558979" y="0"/>
                  <a:pt x="762726" y="0"/>
                </a:cubicBezTo>
                <a:cubicBezTo>
                  <a:pt x="966472" y="0"/>
                  <a:pt x="1158002" y="79340"/>
                  <a:pt x="1302056" y="223395"/>
                </a:cubicBezTo>
                <a:cubicBezTo>
                  <a:pt x="1446111" y="367449"/>
                  <a:pt x="1525452" y="558979"/>
                  <a:pt x="1525452" y="762726"/>
                </a:cubicBezTo>
                <a:cubicBezTo>
                  <a:pt x="1525452" y="966472"/>
                  <a:pt x="1446111" y="1158002"/>
                  <a:pt x="1302056" y="1302057"/>
                </a:cubicBezTo>
                <a:cubicBezTo>
                  <a:pt x="1158002" y="1446111"/>
                  <a:pt x="966472" y="1525451"/>
                  <a:pt x="762726" y="1525451"/>
                </a:cubicBezTo>
                <a:close/>
                <a:moveTo>
                  <a:pt x="762726" y="171440"/>
                </a:moveTo>
                <a:cubicBezTo>
                  <a:pt x="436677" y="171440"/>
                  <a:pt x="171440" y="436677"/>
                  <a:pt x="171440" y="762726"/>
                </a:cubicBezTo>
                <a:cubicBezTo>
                  <a:pt x="171440" y="1088774"/>
                  <a:pt x="436677" y="1354011"/>
                  <a:pt x="762726" y="1354011"/>
                </a:cubicBezTo>
                <a:cubicBezTo>
                  <a:pt x="1088774" y="1354011"/>
                  <a:pt x="1354011" y="1088774"/>
                  <a:pt x="1354011" y="762726"/>
                </a:cubicBezTo>
                <a:cubicBezTo>
                  <a:pt x="1354011" y="436677"/>
                  <a:pt x="1088774" y="171440"/>
                  <a:pt x="762726" y="171440"/>
                </a:cubicBezTo>
                <a:close/>
              </a:path>
            </a:pathLst>
          </a:custGeom>
          <a:solidFill>
            <a:srgbClr val="0F440D"/>
          </a:solidFill>
          <a:ln w="3393" cap="flat">
            <a:noFill/>
            <a:prstDash val="solid"/>
            <a:miter/>
          </a:ln>
        </p:spPr>
        <p:txBody>
          <a:bodyPr anchor="ctr"/>
          <a:lstStyle/>
          <a:p>
            <a:pPr algn="ctr"/>
            <a:r>
              <a:rPr lang="en-IN" sz="3600">
                <a:solidFill>
                  <a:srgbClr val="0F440D"/>
                </a:solidFill>
              </a:rPr>
              <a:t>2</a:t>
            </a:r>
          </a:p>
        </p:txBody>
      </p:sp>
      <p:sp>
        <p:nvSpPr>
          <p:cNvPr id="169" name="Freeform: Shape 168">
            <a:extLst>
              <a:ext uri="{FF2B5EF4-FFF2-40B4-BE49-F238E27FC236}">
                <a16:creationId xmlns:a16="http://schemas.microsoft.com/office/drawing/2014/main" id="{A2EE65D1-46D0-85D9-1872-DEDA2D0FCDFE}"/>
              </a:ext>
            </a:extLst>
          </p:cNvPr>
          <p:cNvSpPr/>
          <p:nvPr/>
        </p:nvSpPr>
        <p:spPr>
          <a:xfrm>
            <a:off x="1186236" y="2133216"/>
            <a:ext cx="1344780" cy="1773041"/>
          </a:xfrm>
          <a:custGeom>
            <a:avLst/>
            <a:gdLst>
              <a:gd name="csX0" fmla="*/ 7805 w 1344780"/>
              <a:gd name="csY0" fmla="*/ 1773042 h 1773041"/>
              <a:gd name="csX1" fmla="*/ 0 w 1344780"/>
              <a:gd name="csY1" fmla="*/ 1765237 h 1773041"/>
              <a:gd name="csX2" fmla="*/ 7805 w 1344780"/>
              <a:gd name="csY2" fmla="*/ 1757432 h 1773041"/>
              <a:gd name="csX3" fmla="*/ 865956 w 1344780"/>
              <a:gd name="csY3" fmla="*/ 1035700 h 1773041"/>
              <a:gd name="csX4" fmla="*/ 939697 w 1344780"/>
              <a:gd name="csY4" fmla="*/ 973361 h 1773041"/>
              <a:gd name="csX5" fmla="*/ 1026062 w 1344780"/>
              <a:gd name="csY5" fmla="*/ 973361 h 1773041"/>
              <a:gd name="csX6" fmla="*/ 1033867 w 1344780"/>
              <a:gd name="csY6" fmla="*/ 981166 h 1773041"/>
              <a:gd name="csX7" fmla="*/ 1033867 w 1344780"/>
              <a:gd name="csY7" fmla="*/ 1116669 h 1773041"/>
              <a:gd name="csX8" fmla="*/ 1094068 w 1344780"/>
              <a:gd name="csY8" fmla="*/ 1116669 h 1773041"/>
              <a:gd name="csX9" fmla="*/ 1325913 w 1344780"/>
              <a:gd name="csY9" fmla="*/ 886521 h 1773041"/>
              <a:gd name="csX10" fmla="*/ 1094068 w 1344780"/>
              <a:gd name="csY10" fmla="*/ 656373 h 1773041"/>
              <a:gd name="csX11" fmla="*/ 1033867 w 1344780"/>
              <a:gd name="csY11" fmla="*/ 656373 h 1773041"/>
              <a:gd name="csX12" fmla="*/ 1033867 w 1344780"/>
              <a:gd name="csY12" fmla="*/ 791876 h 1773041"/>
              <a:gd name="csX13" fmla="*/ 1026062 w 1344780"/>
              <a:gd name="csY13" fmla="*/ 799681 h 1773041"/>
              <a:gd name="csX14" fmla="*/ 939697 w 1344780"/>
              <a:gd name="csY14" fmla="*/ 799681 h 1773041"/>
              <a:gd name="csX15" fmla="*/ 865956 w 1344780"/>
              <a:gd name="csY15" fmla="*/ 737342 h 1773041"/>
              <a:gd name="csX16" fmla="*/ 7805 w 1344780"/>
              <a:gd name="csY16" fmla="*/ 15610 h 1773041"/>
              <a:gd name="csX17" fmla="*/ 0 w 1344780"/>
              <a:gd name="csY17" fmla="*/ 7805 h 1773041"/>
              <a:gd name="csX18" fmla="*/ 7805 w 1344780"/>
              <a:gd name="csY18" fmla="*/ 0 h 1773041"/>
              <a:gd name="csX19" fmla="*/ 581784 w 1344780"/>
              <a:gd name="csY19" fmla="*/ 210873 h 1773041"/>
              <a:gd name="csX20" fmla="*/ 881363 w 1344780"/>
              <a:gd name="csY20" fmla="*/ 734695 h 1773041"/>
              <a:gd name="csX21" fmla="*/ 939697 w 1344780"/>
              <a:gd name="csY21" fmla="*/ 784071 h 1773041"/>
              <a:gd name="csX22" fmla="*/ 1018223 w 1344780"/>
              <a:gd name="csY22" fmla="*/ 784071 h 1773041"/>
              <a:gd name="csX23" fmla="*/ 1018223 w 1344780"/>
              <a:gd name="csY23" fmla="*/ 648568 h 1773041"/>
              <a:gd name="csX24" fmla="*/ 1026028 w 1344780"/>
              <a:gd name="csY24" fmla="*/ 640763 h 1773041"/>
              <a:gd name="csX25" fmla="*/ 1097258 w 1344780"/>
              <a:gd name="csY25" fmla="*/ 640763 h 1773041"/>
              <a:gd name="csX26" fmla="*/ 1102755 w 1344780"/>
              <a:gd name="csY26" fmla="*/ 643037 h 1773041"/>
              <a:gd name="csX27" fmla="*/ 1342473 w 1344780"/>
              <a:gd name="csY27" fmla="*/ 880990 h 1773041"/>
              <a:gd name="csX28" fmla="*/ 1344781 w 1344780"/>
              <a:gd name="csY28" fmla="*/ 886521 h 1773041"/>
              <a:gd name="csX29" fmla="*/ 1342473 w 1344780"/>
              <a:gd name="csY29" fmla="*/ 892052 h 1773041"/>
              <a:gd name="csX30" fmla="*/ 1102755 w 1344780"/>
              <a:gd name="csY30" fmla="*/ 1130005 h 1773041"/>
              <a:gd name="csX31" fmla="*/ 1097258 w 1344780"/>
              <a:gd name="csY31" fmla="*/ 1132279 h 1773041"/>
              <a:gd name="csX32" fmla="*/ 1026028 w 1344780"/>
              <a:gd name="csY32" fmla="*/ 1132279 h 1773041"/>
              <a:gd name="csX33" fmla="*/ 1018223 w 1344780"/>
              <a:gd name="csY33" fmla="*/ 1124474 h 1773041"/>
              <a:gd name="csX34" fmla="*/ 1018223 w 1344780"/>
              <a:gd name="csY34" fmla="*/ 988971 h 1773041"/>
              <a:gd name="csX35" fmla="*/ 939697 w 1344780"/>
              <a:gd name="csY35" fmla="*/ 988971 h 1773041"/>
              <a:gd name="csX36" fmla="*/ 881363 w 1344780"/>
              <a:gd name="csY36" fmla="*/ 1038347 h 1773041"/>
              <a:gd name="csX37" fmla="*/ 581784 w 1344780"/>
              <a:gd name="csY37" fmla="*/ 1562169 h 1773041"/>
              <a:gd name="csX38" fmla="*/ 7805 w 1344780"/>
              <a:gd name="csY38" fmla="*/ 1773042 h 17730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Lst>
            <a:rect l="l" t="t" r="r" b="b"/>
            <a:pathLst>
              <a:path w="1344780" h="1773041">
                <a:moveTo>
                  <a:pt x="7805" y="1773042"/>
                </a:moveTo>
                <a:cubicBezTo>
                  <a:pt x="3495" y="1773042"/>
                  <a:pt x="0" y="1769547"/>
                  <a:pt x="0" y="1765237"/>
                </a:cubicBezTo>
                <a:cubicBezTo>
                  <a:pt x="0" y="1760927"/>
                  <a:pt x="3495" y="1757432"/>
                  <a:pt x="7805" y="1757432"/>
                </a:cubicBezTo>
                <a:cubicBezTo>
                  <a:pt x="432876" y="1757432"/>
                  <a:pt x="793810" y="1453916"/>
                  <a:pt x="865956" y="1035700"/>
                </a:cubicBezTo>
                <a:cubicBezTo>
                  <a:pt x="872200" y="999593"/>
                  <a:pt x="903217" y="973361"/>
                  <a:pt x="939697" y="973361"/>
                </a:cubicBezTo>
                <a:lnTo>
                  <a:pt x="1026062" y="973361"/>
                </a:lnTo>
                <a:cubicBezTo>
                  <a:pt x="1030372" y="973361"/>
                  <a:pt x="1033867" y="976856"/>
                  <a:pt x="1033867" y="981166"/>
                </a:cubicBezTo>
                <a:lnTo>
                  <a:pt x="1033867" y="1116669"/>
                </a:lnTo>
                <a:lnTo>
                  <a:pt x="1094068" y="1116669"/>
                </a:lnTo>
                <a:lnTo>
                  <a:pt x="1325913" y="886521"/>
                </a:lnTo>
                <a:lnTo>
                  <a:pt x="1094068" y="656373"/>
                </a:lnTo>
                <a:lnTo>
                  <a:pt x="1033867" y="656373"/>
                </a:lnTo>
                <a:lnTo>
                  <a:pt x="1033867" y="791876"/>
                </a:lnTo>
                <a:cubicBezTo>
                  <a:pt x="1033867" y="796186"/>
                  <a:pt x="1030372" y="799681"/>
                  <a:pt x="1026062" y="799681"/>
                </a:cubicBezTo>
                <a:lnTo>
                  <a:pt x="939697" y="799681"/>
                </a:lnTo>
                <a:cubicBezTo>
                  <a:pt x="903183" y="799681"/>
                  <a:pt x="872166" y="773449"/>
                  <a:pt x="865956" y="737342"/>
                </a:cubicBezTo>
                <a:cubicBezTo>
                  <a:pt x="793776" y="319160"/>
                  <a:pt x="432876" y="15610"/>
                  <a:pt x="7805" y="15610"/>
                </a:cubicBezTo>
                <a:cubicBezTo>
                  <a:pt x="3495" y="15610"/>
                  <a:pt x="0" y="12115"/>
                  <a:pt x="0" y="7805"/>
                </a:cubicBezTo>
                <a:cubicBezTo>
                  <a:pt x="0" y="3495"/>
                  <a:pt x="3495" y="0"/>
                  <a:pt x="7805" y="0"/>
                </a:cubicBezTo>
                <a:cubicBezTo>
                  <a:pt x="218033" y="0"/>
                  <a:pt x="421881" y="74895"/>
                  <a:pt x="581784" y="210873"/>
                </a:cubicBezTo>
                <a:cubicBezTo>
                  <a:pt x="739887" y="345324"/>
                  <a:pt x="846274" y="531356"/>
                  <a:pt x="881363" y="734695"/>
                </a:cubicBezTo>
                <a:cubicBezTo>
                  <a:pt x="886317" y="763303"/>
                  <a:pt x="910852" y="784071"/>
                  <a:pt x="939697" y="784071"/>
                </a:cubicBezTo>
                <a:lnTo>
                  <a:pt x="1018223" y="784071"/>
                </a:lnTo>
                <a:lnTo>
                  <a:pt x="1018223" y="648568"/>
                </a:lnTo>
                <a:cubicBezTo>
                  <a:pt x="1018223" y="644258"/>
                  <a:pt x="1021718" y="640763"/>
                  <a:pt x="1026028" y="640763"/>
                </a:cubicBezTo>
                <a:lnTo>
                  <a:pt x="1097258" y="640763"/>
                </a:lnTo>
                <a:cubicBezTo>
                  <a:pt x="1099328" y="640763"/>
                  <a:pt x="1101296" y="641577"/>
                  <a:pt x="1102755" y="643037"/>
                </a:cubicBezTo>
                <a:lnTo>
                  <a:pt x="1342473" y="880990"/>
                </a:lnTo>
                <a:cubicBezTo>
                  <a:pt x="1343966" y="882449"/>
                  <a:pt x="1344781" y="884451"/>
                  <a:pt x="1344781" y="886521"/>
                </a:cubicBezTo>
                <a:cubicBezTo>
                  <a:pt x="1344781" y="888591"/>
                  <a:pt x="1343932" y="890593"/>
                  <a:pt x="1342473" y="892052"/>
                </a:cubicBezTo>
                <a:lnTo>
                  <a:pt x="1102755" y="1130005"/>
                </a:lnTo>
                <a:cubicBezTo>
                  <a:pt x="1101296" y="1131465"/>
                  <a:pt x="1099328" y="1132279"/>
                  <a:pt x="1097258" y="1132279"/>
                </a:cubicBezTo>
                <a:lnTo>
                  <a:pt x="1026028" y="1132279"/>
                </a:lnTo>
                <a:cubicBezTo>
                  <a:pt x="1021718" y="1132279"/>
                  <a:pt x="1018223" y="1128784"/>
                  <a:pt x="1018223" y="1124474"/>
                </a:cubicBezTo>
                <a:lnTo>
                  <a:pt x="1018223" y="988971"/>
                </a:lnTo>
                <a:lnTo>
                  <a:pt x="939697" y="988971"/>
                </a:lnTo>
                <a:cubicBezTo>
                  <a:pt x="910818" y="988971"/>
                  <a:pt x="886283" y="1009739"/>
                  <a:pt x="881363" y="1038347"/>
                </a:cubicBezTo>
                <a:cubicBezTo>
                  <a:pt x="846274" y="1241720"/>
                  <a:pt x="739887" y="1427752"/>
                  <a:pt x="581784" y="1562169"/>
                </a:cubicBezTo>
                <a:cubicBezTo>
                  <a:pt x="421881" y="1698147"/>
                  <a:pt x="218033" y="1773042"/>
                  <a:pt x="7805" y="1773042"/>
                </a:cubicBezTo>
                <a:close/>
              </a:path>
            </a:pathLst>
          </a:custGeom>
          <a:solidFill>
            <a:srgbClr val="8DBE28"/>
          </a:solidFill>
          <a:ln w="3393" cap="flat">
            <a:noFill/>
            <a:prstDash val="solid"/>
            <a:miter/>
          </a:ln>
        </p:spPr>
        <p:txBody>
          <a:bodyPr/>
          <a:lstStyle/>
          <a:p>
            <a:endParaRPr lang="en-IN"/>
          </a:p>
        </p:txBody>
      </p:sp>
      <p:grpSp>
        <p:nvGrpSpPr>
          <p:cNvPr id="170" name="Graphic 10">
            <a:extLst>
              <a:ext uri="{FF2B5EF4-FFF2-40B4-BE49-F238E27FC236}">
                <a16:creationId xmlns:a16="http://schemas.microsoft.com/office/drawing/2014/main" id="{4AE7AD6E-A95C-C5B0-C062-41A042E8DA17}"/>
              </a:ext>
            </a:extLst>
          </p:cNvPr>
          <p:cNvGrpSpPr/>
          <p:nvPr/>
        </p:nvGrpSpPr>
        <p:grpSpPr>
          <a:xfrm>
            <a:off x="301752" y="2122920"/>
            <a:ext cx="910445" cy="1789242"/>
            <a:chOff x="301752" y="2779901"/>
            <a:chExt cx="910445" cy="1789242"/>
          </a:xfrm>
          <a:solidFill>
            <a:srgbClr val="8DBE28"/>
          </a:solidFill>
        </p:grpSpPr>
        <p:sp>
          <p:nvSpPr>
            <p:cNvPr id="171" name="Freeform: Shape 170">
              <a:extLst>
                <a:ext uri="{FF2B5EF4-FFF2-40B4-BE49-F238E27FC236}">
                  <a16:creationId xmlns:a16="http://schemas.microsoft.com/office/drawing/2014/main" id="{BBB8686A-9508-029D-8809-ED76B8BEB30E}"/>
                </a:ext>
              </a:extLst>
            </p:cNvPr>
            <p:cNvSpPr/>
            <p:nvPr/>
          </p:nvSpPr>
          <p:spPr>
            <a:xfrm>
              <a:off x="1174698" y="4541452"/>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6" y="27691"/>
                  </a:cubicBezTo>
                  <a:cubicBezTo>
                    <a:pt x="6199" y="27691"/>
                    <a:pt x="0" y="21492"/>
                    <a:pt x="0" y="13845"/>
                  </a:cubicBezTo>
                  <a:cubicBezTo>
                    <a:pt x="0" y="6199"/>
                    <a:pt x="6199" y="0"/>
                    <a:pt x="13846" y="0"/>
                  </a:cubicBezTo>
                  <a:cubicBezTo>
                    <a:pt x="21492" y="0"/>
                    <a:pt x="27691" y="6199"/>
                    <a:pt x="27691" y="13845"/>
                  </a:cubicBezTo>
                  <a:close/>
                </a:path>
              </a:pathLst>
            </a:custGeom>
            <a:grpFill/>
            <a:ln w="3393" cap="flat">
              <a:noFill/>
              <a:prstDash val="solid"/>
              <a:miter/>
            </a:ln>
          </p:spPr>
          <p:txBody>
            <a:bodyPr/>
            <a:lstStyle/>
            <a:p>
              <a:endParaRPr lang="en-IN"/>
            </a:p>
          </p:txBody>
        </p:sp>
        <p:sp>
          <p:nvSpPr>
            <p:cNvPr id="172" name="Freeform: Shape 171">
              <a:extLst>
                <a:ext uri="{FF2B5EF4-FFF2-40B4-BE49-F238E27FC236}">
                  <a16:creationId xmlns:a16="http://schemas.microsoft.com/office/drawing/2014/main" id="{79C91602-1E62-5795-BD9B-D5E1A5EEA12C}"/>
                </a:ext>
              </a:extLst>
            </p:cNvPr>
            <p:cNvSpPr/>
            <p:nvPr/>
          </p:nvSpPr>
          <p:spPr>
            <a:xfrm>
              <a:off x="1038143" y="452608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73" name="Freeform: Shape 172">
              <a:extLst>
                <a:ext uri="{FF2B5EF4-FFF2-40B4-BE49-F238E27FC236}">
                  <a16:creationId xmlns:a16="http://schemas.microsoft.com/office/drawing/2014/main" id="{FB16026E-23EB-891A-EA7C-06AFB05D03B0}"/>
                </a:ext>
              </a:extLst>
            </p:cNvPr>
            <p:cNvSpPr/>
            <p:nvPr/>
          </p:nvSpPr>
          <p:spPr>
            <a:xfrm>
              <a:off x="905152" y="4493502"/>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74" name="Freeform: Shape 173">
              <a:extLst>
                <a:ext uri="{FF2B5EF4-FFF2-40B4-BE49-F238E27FC236}">
                  <a16:creationId xmlns:a16="http://schemas.microsoft.com/office/drawing/2014/main" id="{378AAD52-A85D-4D9D-779C-C01E7A05BCB7}"/>
                </a:ext>
              </a:extLst>
            </p:cNvPr>
            <p:cNvSpPr/>
            <p:nvPr/>
          </p:nvSpPr>
          <p:spPr>
            <a:xfrm>
              <a:off x="778472" y="444131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75" name="Freeform: Shape 174">
              <a:extLst>
                <a:ext uri="{FF2B5EF4-FFF2-40B4-BE49-F238E27FC236}">
                  <a16:creationId xmlns:a16="http://schemas.microsoft.com/office/drawing/2014/main" id="{78869027-0F28-B84B-6720-ED6CD18282F4}"/>
                </a:ext>
              </a:extLst>
            </p:cNvPr>
            <p:cNvSpPr/>
            <p:nvPr/>
          </p:nvSpPr>
          <p:spPr>
            <a:xfrm>
              <a:off x="660853" y="4370318"/>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81"/>
                    <a:pt x="21481" y="27691"/>
                    <a:pt x="13846" y="27691"/>
                  </a:cubicBezTo>
                  <a:cubicBezTo>
                    <a:pt x="6210" y="27691"/>
                    <a:pt x="0" y="21481"/>
                    <a:pt x="0" y="13845"/>
                  </a:cubicBezTo>
                  <a:cubicBezTo>
                    <a:pt x="0" y="6210"/>
                    <a:pt x="6210" y="0"/>
                    <a:pt x="13846" y="0"/>
                  </a:cubicBezTo>
                  <a:cubicBezTo>
                    <a:pt x="21481" y="0"/>
                    <a:pt x="27691" y="6210"/>
                    <a:pt x="27691" y="13845"/>
                  </a:cubicBezTo>
                  <a:close/>
                </a:path>
              </a:pathLst>
            </a:custGeom>
            <a:grpFill/>
            <a:ln w="3393" cap="flat">
              <a:noFill/>
              <a:prstDash val="solid"/>
              <a:miter/>
            </a:ln>
          </p:spPr>
          <p:txBody>
            <a:bodyPr/>
            <a:lstStyle/>
            <a:p>
              <a:endParaRPr lang="en-IN"/>
            </a:p>
          </p:txBody>
        </p:sp>
        <p:sp>
          <p:nvSpPr>
            <p:cNvPr id="176" name="Freeform: Shape 175">
              <a:extLst>
                <a:ext uri="{FF2B5EF4-FFF2-40B4-BE49-F238E27FC236}">
                  <a16:creationId xmlns:a16="http://schemas.microsoft.com/office/drawing/2014/main" id="{3A1AB054-ED69-45D1-B5A7-64B228396E73}"/>
                </a:ext>
              </a:extLst>
            </p:cNvPr>
            <p:cNvSpPr/>
            <p:nvPr/>
          </p:nvSpPr>
          <p:spPr>
            <a:xfrm>
              <a:off x="556706" y="428045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77" name="Freeform: Shape 176">
              <a:extLst>
                <a:ext uri="{FF2B5EF4-FFF2-40B4-BE49-F238E27FC236}">
                  <a16:creationId xmlns:a16="http://schemas.microsoft.com/office/drawing/2014/main" id="{747EF186-2517-FA3E-9D08-DA8A05FC2665}"/>
                </a:ext>
              </a:extLst>
            </p:cNvPr>
            <p:cNvSpPr/>
            <p:nvPr/>
          </p:nvSpPr>
          <p:spPr>
            <a:xfrm>
              <a:off x="469221" y="4174546"/>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6" y="27691"/>
                  </a:cubicBezTo>
                  <a:cubicBezTo>
                    <a:pt x="6199" y="27691"/>
                    <a:pt x="0" y="21492"/>
                    <a:pt x="0" y="13845"/>
                  </a:cubicBezTo>
                  <a:cubicBezTo>
                    <a:pt x="0" y="6199"/>
                    <a:pt x="6199" y="0"/>
                    <a:pt x="13846" y="0"/>
                  </a:cubicBezTo>
                  <a:cubicBezTo>
                    <a:pt x="21492" y="0"/>
                    <a:pt x="27691" y="6199"/>
                    <a:pt x="27691" y="13845"/>
                  </a:cubicBezTo>
                  <a:close/>
                </a:path>
              </a:pathLst>
            </a:custGeom>
            <a:grpFill/>
            <a:ln w="3393" cap="flat">
              <a:noFill/>
              <a:prstDash val="solid"/>
              <a:miter/>
            </a:ln>
          </p:spPr>
          <p:txBody>
            <a:bodyPr/>
            <a:lstStyle/>
            <a:p>
              <a:endParaRPr lang="en-IN"/>
            </a:p>
          </p:txBody>
        </p:sp>
        <p:sp>
          <p:nvSpPr>
            <p:cNvPr id="178" name="Freeform: Shape 177">
              <a:extLst>
                <a:ext uri="{FF2B5EF4-FFF2-40B4-BE49-F238E27FC236}">
                  <a16:creationId xmlns:a16="http://schemas.microsoft.com/office/drawing/2014/main" id="{601F3343-519A-3EF7-3923-B74C64754841}"/>
                </a:ext>
              </a:extLst>
            </p:cNvPr>
            <p:cNvSpPr/>
            <p:nvPr/>
          </p:nvSpPr>
          <p:spPr>
            <a:xfrm>
              <a:off x="398840" y="405692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79" name="Freeform: Shape 178">
              <a:extLst>
                <a:ext uri="{FF2B5EF4-FFF2-40B4-BE49-F238E27FC236}">
                  <a16:creationId xmlns:a16="http://schemas.microsoft.com/office/drawing/2014/main" id="{281E4835-3786-5A48-340D-907ED64F66F3}"/>
                </a:ext>
              </a:extLst>
            </p:cNvPr>
            <p:cNvSpPr/>
            <p:nvPr/>
          </p:nvSpPr>
          <p:spPr>
            <a:xfrm>
              <a:off x="347021" y="3930179"/>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grpFill/>
            <a:ln w="3393" cap="flat">
              <a:noFill/>
              <a:prstDash val="solid"/>
              <a:miter/>
            </a:ln>
          </p:spPr>
          <p:txBody>
            <a:bodyPr/>
            <a:lstStyle/>
            <a:p>
              <a:endParaRPr lang="en-IN"/>
            </a:p>
          </p:txBody>
        </p:sp>
        <p:sp>
          <p:nvSpPr>
            <p:cNvPr id="180" name="Freeform: Shape 179">
              <a:extLst>
                <a:ext uri="{FF2B5EF4-FFF2-40B4-BE49-F238E27FC236}">
                  <a16:creationId xmlns:a16="http://schemas.microsoft.com/office/drawing/2014/main" id="{11693DBC-833C-140B-F4B7-90F1D56CC624}"/>
                </a:ext>
              </a:extLst>
            </p:cNvPr>
            <p:cNvSpPr/>
            <p:nvPr/>
          </p:nvSpPr>
          <p:spPr>
            <a:xfrm>
              <a:off x="314647" y="3797018"/>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6" y="27691"/>
                  </a:cubicBezTo>
                  <a:cubicBezTo>
                    <a:pt x="6199" y="27691"/>
                    <a:pt x="0" y="21492"/>
                    <a:pt x="0" y="13845"/>
                  </a:cubicBezTo>
                  <a:cubicBezTo>
                    <a:pt x="0" y="6199"/>
                    <a:pt x="6199" y="0"/>
                    <a:pt x="13846" y="0"/>
                  </a:cubicBezTo>
                  <a:cubicBezTo>
                    <a:pt x="21492" y="0"/>
                    <a:pt x="27691" y="6199"/>
                    <a:pt x="27691" y="13845"/>
                  </a:cubicBezTo>
                  <a:close/>
                </a:path>
              </a:pathLst>
            </a:custGeom>
            <a:grpFill/>
            <a:ln w="3393" cap="flat">
              <a:noFill/>
              <a:prstDash val="solid"/>
              <a:miter/>
            </a:ln>
          </p:spPr>
          <p:txBody>
            <a:bodyPr/>
            <a:lstStyle/>
            <a:p>
              <a:endParaRPr lang="en-IN"/>
            </a:p>
          </p:txBody>
        </p:sp>
        <p:sp>
          <p:nvSpPr>
            <p:cNvPr id="181" name="Freeform: Shape 180">
              <a:extLst>
                <a:ext uri="{FF2B5EF4-FFF2-40B4-BE49-F238E27FC236}">
                  <a16:creationId xmlns:a16="http://schemas.microsoft.com/office/drawing/2014/main" id="{F1A901DB-AB87-8428-FD67-3596E36F96C5}"/>
                </a:ext>
              </a:extLst>
            </p:cNvPr>
            <p:cNvSpPr/>
            <p:nvPr/>
          </p:nvSpPr>
          <p:spPr>
            <a:xfrm>
              <a:off x="301752" y="3660124"/>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81"/>
                    <a:pt x="21481" y="27691"/>
                    <a:pt x="13846" y="27691"/>
                  </a:cubicBezTo>
                  <a:cubicBezTo>
                    <a:pt x="6210" y="27691"/>
                    <a:pt x="0" y="21481"/>
                    <a:pt x="0" y="13845"/>
                  </a:cubicBezTo>
                  <a:cubicBezTo>
                    <a:pt x="0" y="6210"/>
                    <a:pt x="6210" y="0"/>
                    <a:pt x="13846" y="0"/>
                  </a:cubicBezTo>
                  <a:cubicBezTo>
                    <a:pt x="21481" y="0"/>
                    <a:pt x="27691" y="6210"/>
                    <a:pt x="27691" y="13845"/>
                  </a:cubicBezTo>
                  <a:close/>
                </a:path>
              </a:pathLst>
            </a:custGeom>
            <a:grpFill/>
            <a:ln w="3393" cap="flat">
              <a:noFill/>
              <a:prstDash val="solid"/>
              <a:miter/>
            </a:ln>
          </p:spPr>
          <p:txBody>
            <a:bodyPr/>
            <a:lstStyle/>
            <a:p>
              <a:endParaRPr lang="en-IN"/>
            </a:p>
          </p:txBody>
        </p:sp>
        <p:sp>
          <p:nvSpPr>
            <p:cNvPr id="182" name="Freeform: Shape 181">
              <a:extLst>
                <a:ext uri="{FF2B5EF4-FFF2-40B4-BE49-F238E27FC236}">
                  <a16:creationId xmlns:a16="http://schemas.microsoft.com/office/drawing/2014/main" id="{4034E70C-4D7B-6445-FDC1-EAB273F94FAA}"/>
                </a:ext>
              </a:extLst>
            </p:cNvPr>
            <p:cNvSpPr/>
            <p:nvPr/>
          </p:nvSpPr>
          <p:spPr>
            <a:xfrm>
              <a:off x="315190" y="3523229"/>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83" name="Freeform: Shape 182">
              <a:extLst>
                <a:ext uri="{FF2B5EF4-FFF2-40B4-BE49-F238E27FC236}">
                  <a16:creationId xmlns:a16="http://schemas.microsoft.com/office/drawing/2014/main" id="{86768B13-CB55-94A3-381C-AF407393A1F1}"/>
                </a:ext>
              </a:extLst>
            </p:cNvPr>
            <p:cNvSpPr/>
            <p:nvPr/>
          </p:nvSpPr>
          <p:spPr>
            <a:xfrm>
              <a:off x="348616" y="3390272"/>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84" name="Freeform: Shape 183">
              <a:extLst>
                <a:ext uri="{FF2B5EF4-FFF2-40B4-BE49-F238E27FC236}">
                  <a16:creationId xmlns:a16="http://schemas.microsoft.com/office/drawing/2014/main" id="{C37366F1-DE89-EB94-783F-4BE37048554F}"/>
                </a:ext>
              </a:extLst>
            </p:cNvPr>
            <p:cNvSpPr/>
            <p:nvPr/>
          </p:nvSpPr>
          <p:spPr>
            <a:xfrm>
              <a:off x="401419" y="326389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85" name="Freeform: Shape 184">
              <a:extLst>
                <a:ext uri="{FF2B5EF4-FFF2-40B4-BE49-F238E27FC236}">
                  <a16:creationId xmlns:a16="http://schemas.microsoft.com/office/drawing/2014/main" id="{70741469-2182-C1A7-E35A-B385EDC07648}"/>
                </a:ext>
              </a:extLst>
            </p:cNvPr>
            <p:cNvSpPr/>
            <p:nvPr/>
          </p:nvSpPr>
          <p:spPr>
            <a:xfrm>
              <a:off x="472649" y="3146855"/>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86" name="Freeform: Shape 185">
              <a:extLst>
                <a:ext uri="{FF2B5EF4-FFF2-40B4-BE49-F238E27FC236}">
                  <a16:creationId xmlns:a16="http://schemas.microsoft.com/office/drawing/2014/main" id="{14A46334-6061-555E-91AF-9F0E7D445A94}"/>
                </a:ext>
              </a:extLst>
            </p:cNvPr>
            <p:cNvSpPr/>
            <p:nvPr/>
          </p:nvSpPr>
          <p:spPr>
            <a:xfrm>
              <a:off x="560880" y="304169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87" name="Freeform: Shape 186">
              <a:extLst>
                <a:ext uri="{FF2B5EF4-FFF2-40B4-BE49-F238E27FC236}">
                  <a16:creationId xmlns:a16="http://schemas.microsoft.com/office/drawing/2014/main" id="{45C83CB7-A88B-A019-126E-269022616E49}"/>
                </a:ext>
              </a:extLst>
            </p:cNvPr>
            <p:cNvSpPr/>
            <p:nvPr/>
          </p:nvSpPr>
          <p:spPr>
            <a:xfrm rot="-4851601">
              <a:off x="665039" y="295181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88" name="Freeform: Shape 187">
              <a:extLst>
                <a:ext uri="{FF2B5EF4-FFF2-40B4-BE49-F238E27FC236}">
                  <a16:creationId xmlns:a16="http://schemas.microsoft.com/office/drawing/2014/main" id="{7D8E7EC4-56C3-9D13-C108-EB4FC5821496}"/>
                </a:ext>
              </a:extLst>
            </p:cNvPr>
            <p:cNvSpPr/>
            <p:nvPr/>
          </p:nvSpPr>
          <p:spPr>
            <a:xfrm>
              <a:off x="783223" y="2881652"/>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9" y="27691"/>
                    <a:pt x="0" y="21492"/>
                    <a:pt x="0" y="13846"/>
                  </a:cubicBezTo>
                  <a:cubicBezTo>
                    <a:pt x="0" y="6199"/>
                    <a:pt x="6199"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189" name="Freeform: Shape 188">
              <a:extLst>
                <a:ext uri="{FF2B5EF4-FFF2-40B4-BE49-F238E27FC236}">
                  <a16:creationId xmlns:a16="http://schemas.microsoft.com/office/drawing/2014/main" id="{C88F6BDF-1A51-7BC6-7060-36E542C1FF91}"/>
                </a:ext>
              </a:extLst>
            </p:cNvPr>
            <p:cNvSpPr/>
            <p:nvPr/>
          </p:nvSpPr>
          <p:spPr>
            <a:xfrm>
              <a:off x="910378" y="2830410"/>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81"/>
                    <a:pt x="21481" y="27691"/>
                    <a:pt x="13845" y="27691"/>
                  </a:cubicBezTo>
                  <a:cubicBezTo>
                    <a:pt x="6210" y="27691"/>
                    <a:pt x="0" y="21481"/>
                    <a:pt x="0" y="13846"/>
                  </a:cubicBezTo>
                  <a:cubicBezTo>
                    <a:pt x="0" y="6210"/>
                    <a:pt x="6210" y="0"/>
                    <a:pt x="13845" y="0"/>
                  </a:cubicBezTo>
                  <a:cubicBezTo>
                    <a:pt x="21481" y="0"/>
                    <a:pt x="27691" y="6210"/>
                    <a:pt x="27691" y="13846"/>
                  </a:cubicBezTo>
                  <a:close/>
                </a:path>
              </a:pathLst>
            </a:custGeom>
            <a:grpFill/>
            <a:ln w="3393" cap="flat">
              <a:noFill/>
              <a:prstDash val="solid"/>
              <a:miter/>
            </a:ln>
          </p:spPr>
          <p:txBody>
            <a:bodyPr/>
            <a:lstStyle/>
            <a:p>
              <a:endParaRPr lang="en-IN"/>
            </a:p>
          </p:txBody>
        </p:sp>
        <p:sp>
          <p:nvSpPr>
            <p:cNvPr id="190" name="Freeform: Shape 189">
              <a:extLst>
                <a:ext uri="{FF2B5EF4-FFF2-40B4-BE49-F238E27FC236}">
                  <a16:creationId xmlns:a16="http://schemas.microsoft.com/office/drawing/2014/main" id="{FE4AA705-053A-889D-BCCE-567A61F48CF9}"/>
                </a:ext>
              </a:extLst>
            </p:cNvPr>
            <p:cNvSpPr/>
            <p:nvPr/>
          </p:nvSpPr>
          <p:spPr>
            <a:xfrm>
              <a:off x="1043607" y="2798884"/>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91" name="Freeform: Shape 190">
              <a:extLst>
                <a:ext uri="{FF2B5EF4-FFF2-40B4-BE49-F238E27FC236}">
                  <a16:creationId xmlns:a16="http://schemas.microsoft.com/office/drawing/2014/main" id="{3FDB165E-A787-52FE-DEF1-5139B7CC404C}"/>
                </a:ext>
              </a:extLst>
            </p:cNvPr>
            <p:cNvSpPr/>
            <p:nvPr/>
          </p:nvSpPr>
          <p:spPr>
            <a:xfrm rot="-4038600">
              <a:off x="1180237" y="278417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grpSp>
      <p:sp>
        <p:nvSpPr>
          <p:cNvPr id="193" name="Freeform: Shape 192">
            <a:extLst>
              <a:ext uri="{FF2B5EF4-FFF2-40B4-BE49-F238E27FC236}">
                <a16:creationId xmlns:a16="http://schemas.microsoft.com/office/drawing/2014/main" id="{5F8D81F5-0490-9223-6D5C-EE99344B07DD}"/>
              </a:ext>
            </a:extLst>
          </p:cNvPr>
          <p:cNvSpPr/>
          <p:nvPr/>
        </p:nvSpPr>
        <p:spPr>
          <a:xfrm>
            <a:off x="431316" y="2257011"/>
            <a:ext cx="1525451" cy="1525451"/>
          </a:xfrm>
          <a:custGeom>
            <a:avLst/>
            <a:gdLst>
              <a:gd name="csX0" fmla="*/ 762726 w 1525451"/>
              <a:gd name="csY0" fmla="*/ 1525451 h 1525451"/>
              <a:gd name="csX1" fmla="*/ 223395 w 1525451"/>
              <a:gd name="csY1" fmla="*/ 1302057 h 1525451"/>
              <a:gd name="csX2" fmla="*/ 0 w 1525451"/>
              <a:gd name="csY2" fmla="*/ 762726 h 1525451"/>
              <a:gd name="csX3" fmla="*/ 223395 w 1525451"/>
              <a:gd name="csY3" fmla="*/ 223395 h 1525451"/>
              <a:gd name="csX4" fmla="*/ 762726 w 1525451"/>
              <a:gd name="csY4" fmla="*/ 0 h 1525451"/>
              <a:gd name="csX5" fmla="*/ 1302056 w 1525451"/>
              <a:gd name="csY5" fmla="*/ 223395 h 1525451"/>
              <a:gd name="csX6" fmla="*/ 1525451 w 1525451"/>
              <a:gd name="csY6" fmla="*/ 762726 h 1525451"/>
              <a:gd name="csX7" fmla="*/ 1302056 w 1525451"/>
              <a:gd name="csY7" fmla="*/ 1302057 h 1525451"/>
              <a:gd name="csX8" fmla="*/ 762726 w 1525451"/>
              <a:gd name="csY8" fmla="*/ 1525451 h 1525451"/>
              <a:gd name="csX9" fmla="*/ 762726 w 1525451"/>
              <a:gd name="csY9" fmla="*/ 171440 h 1525451"/>
              <a:gd name="csX10" fmla="*/ 171440 w 1525451"/>
              <a:gd name="csY10" fmla="*/ 762726 h 1525451"/>
              <a:gd name="csX11" fmla="*/ 762726 w 1525451"/>
              <a:gd name="csY11" fmla="*/ 1354011 h 1525451"/>
              <a:gd name="csX12" fmla="*/ 1354011 w 1525451"/>
              <a:gd name="csY12" fmla="*/ 762726 h 1525451"/>
              <a:gd name="csX13" fmla="*/ 762726 w 1525451"/>
              <a:gd name="csY13" fmla="*/ 171440 h 15254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525451" h="1525451">
                <a:moveTo>
                  <a:pt x="762726" y="1525451"/>
                </a:moveTo>
                <a:cubicBezTo>
                  <a:pt x="558979" y="1525451"/>
                  <a:pt x="367449" y="1446111"/>
                  <a:pt x="223395" y="1302057"/>
                </a:cubicBezTo>
                <a:cubicBezTo>
                  <a:pt x="79340" y="1158002"/>
                  <a:pt x="0" y="966472"/>
                  <a:pt x="0" y="762726"/>
                </a:cubicBezTo>
                <a:cubicBezTo>
                  <a:pt x="0" y="558979"/>
                  <a:pt x="79340" y="367449"/>
                  <a:pt x="223395" y="223395"/>
                </a:cubicBezTo>
                <a:cubicBezTo>
                  <a:pt x="367449" y="79340"/>
                  <a:pt x="558979" y="0"/>
                  <a:pt x="762726" y="0"/>
                </a:cubicBezTo>
                <a:cubicBezTo>
                  <a:pt x="966472" y="0"/>
                  <a:pt x="1158002" y="79340"/>
                  <a:pt x="1302056" y="223395"/>
                </a:cubicBezTo>
                <a:cubicBezTo>
                  <a:pt x="1446111" y="367449"/>
                  <a:pt x="1525451" y="558979"/>
                  <a:pt x="1525451" y="762726"/>
                </a:cubicBezTo>
                <a:cubicBezTo>
                  <a:pt x="1525451" y="966472"/>
                  <a:pt x="1446111" y="1158002"/>
                  <a:pt x="1302056" y="1302057"/>
                </a:cubicBezTo>
                <a:cubicBezTo>
                  <a:pt x="1158002" y="1446111"/>
                  <a:pt x="966472" y="1525451"/>
                  <a:pt x="762726" y="1525451"/>
                </a:cubicBezTo>
                <a:close/>
                <a:moveTo>
                  <a:pt x="762726" y="171440"/>
                </a:moveTo>
                <a:cubicBezTo>
                  <a:pt x="436677" y="171440"/>
                  <a:pt x="171440" y="436677"/>
                  <a:pt x="171440" y="762726"/>
                </a:cubicBezTo>
                <a:cubicBezTo>
                  <a:pt x="171440" y="1088774"/>
                  <a:pt x="436677" y="1354011"/>
                  <a:pt x="762726" y="1354011"/>
                </a:cubicBezTo>
                <a:cubicBezTo>
                  <a:pt x="1088774" y="1354011"/>
                  <a:pt x="1354011" y="1088774"/>
                  <a:pt x="1354011" y="762726"/>
                </a:cubicBezTo>
                <a:cubicBezTo>
                  <a:pt x="1354011" y="436677"/>
                  <a:pt x="1088774" y="171440"/>
                  <a:pt x="762726" y="171440"/>
                </a:cubicBezTo>
                <a:close/>
              </a:path>
            </a:pathLst>
          </a:custGeom>
          <a:solidFill>
            <a:srgbClr val="8DBE28"/>
          </a:solidFill>
          <a:ln w="3393" cap="flat">
            <a:noFill/>
            <a:prstDash val="solid"/>
            <a:miter/>
          </a:ln>
        </p:spPr>
        <p:txBody>
          <a:bodyPr anchor="ctr"/>
          <a:lstStyle/>
          <a:p>
            <a:pPr algn="ctr"/>
            <a:r>
              <a:rPr lang="en-IN" sz="3600">
                <a:solidFill>
                  <a:srgbClr val="8DBE28"/>
                </a:solidFill>
              </a:rPr>
              <a:t>1</a:t>
            </a:r>
          </a:p>
        </p:txBody>
      </p:sp>
      <p:sp>
        <p:nvSpPr>
          <p:cNvPr id="2" name="TextBox 1">
            <a:extLst>
              <a:ext uri="{FF2B5EF4-FFF2-40B4-BE49-F238E27FC236}">
                <a16:creationId xmlns:a16="http://schemas.microsoft.com/office/drawing/2014/main" id="{D7A78DA2-AE7D-EA62-4343-5A4D565046B0}"/>
              </a:ext>
            </a:extLst>
          </p:cNvPr>
          <p:cNvSpPr txBox="1"/>
          <p:nvPr/>
        </p:nvSpPr>
        <p:spPr>
          <a:xfrm>
            <a:off x="79409" y="4030052"/>
            <a:ext cx="2229264" cy="1200329"/>
          </a:xfrm>
          <a:prstGeom prst="rect">
            <a:avLst/>
          </a:prstGeom>
          <a:noFill/>
        </p:spPr>
        <p:txBody>
          <a:bodyPr wrap="square">
            <a:spAutoFit/>
          </a:bodyPr>
          <a:lstStyle/>
          <a:p>
            <a:pPr algn="ctr" defTabSz="914400">
              <a:defRPr/>
            </a:pPr>
            <a:r>
              <a:rPr lang="en-US" sz="2400">
                <a:solidFill>
                  <a:srgbClr val="8DBE28"/>
                </a:solidFill>
                <a:latin typeface="+mj-lt"/>
              </a:rPr>
              <a:t>ASSESS</a:t>
            </a:r>
            <a:br>
              <a:rPr lang="en-US" sz="2400">
                <a:solidFill>
                  <a:srgbClr val="8DBE28"/>
                </a:solidFill>
                <a:latin typeface="+mj-lt"/>
              </a:rPr>
            </a:br>
            <a:r>
              <a:rPr lang="en-US" sz="2400">
                <a:solidFill>
                  <a:srgbClr val="8DBE28"/>
                </a:solidFill>
                <a:latin typeface="+mj-lt"/>
              </a:rPr>
              <a:t>CURRENT STATE</a:t>
            </a:r>
          </a:p>
        </p:txBody>
      </p:sp>
      <p:sp>
        <p:nvSpPr>
          <p:cNvPr id="4" name="TextBox 3">
            <a:extLst>
              <a:ext uri="{FF2B5EF4-FFF2-40B4-BE49-F238E27FC236}">
                <a16:creationId xmlns:a16="http://schemas.microsoft.com/office/drawing/2014/main" id="{E5333FD0-17BA-00B5-DB4D-613AFF1EA9F6}"/>
              </a:ext>
            </a:extLst>
          </p:cNvPr>
          <p:cNvSpPr txBox="1"/>
          <p:nvPr/>
        </p:nvSpPr>
        <p:spPr>
          <a:xfrm>
            <a:off x="2518870" y="4030052"/>
            <a:ext cx="2229264" cy="830997"/>
          </a:xfrm>
          <a:prstGeom prst="rect">
            <a:avLst/>
          </a:prstGeom>
          <a:noFill/>
        </p:spPr>
        <p:txBody>
          <a:bodyPr wrap="square">
            <a:spAutoFit/>
          </a:bodyPr>
          <a:lstStyle/>
          <a:p>
            <a:pPr algn="ctr" defTabSz="914400">
              <a:defRPr/>
            </a:pPr>
            <a:r>
              <a:rPr lang="en-US" sz="2400">
                <a:solidFill>
                  <a:srgbClr val="0F440D"/>
                </a:solidFill>
                <a:latin typeface="+mj-lt"/>
              </a:rPr>
              <a:t>SET</a:t>
            </a:r>
            <a:br>
              <a:rPr lang="en-US" sz="2400">
                <a:solidFill>
                  <a:srgbClr val="0F440D"/>
                </a:solidFill>
                <a:latin typeface="+mj-lt"/>
              </a:rPr>
            </a:br>
            <a:r>
              <a:rPr lang="en-US" sz="2400">
                <a:solidFill>
                  <a:srgbClr val="0F440D"/>
                </a:solidFill>
                <a:latin typeface="+mj-lt"/>
              </a:rPr>
              <a:t>TARGETS</a:t>
            </a:r>
          </a:p>
        </p:txBody>
      </p:sp>
      <p:sp>
        <p:nvSpPr>
          <p:cNvPr id="5" name="TextBox 4">
            <a:extLst>
              <a:ext uri="{FF2B5EF4-FFF2-40B4-BE49-F238E27FC236}">
                <a16:creationId xmlns:a16="http://schemas.microsoft.com/office/drawing/2014/main" id="{2F332CC4-6867-B17B-CEDE-FE1C7593FC33}"/>
              </a:ext>
            </a:extLst>
          </p:cNvPr>
          <p:cNvSpPr txBox="1"/>
          <p:nvPr/>
        </p:nvSpPr>
        <p:spPr>
          <a:xfrm>
            <a:off x="4820988" y="4030052"/>
            <a:ext cx="2535776" cy="1569660"/>
          </a:xfrm>
          <a:prstGeom prst="rect">
            <a:avLst/>
          </a:prstGeom>
          <a:noFill/>
        </p:spPr>
        <p:txBody>
          <a:bodyPr wrap="square">
            <a:spAutoFit/>
          </a:bodyPr>
          <a:lstStyle/>
          <a:p>
            <a:pPr algn="ctr" defTabSz="914400">
              <a:defRPr/>
            </a:pPr>
            <a:r>
              <a:rPr lang="en-US" sz="2400">
                <a:solidFill>
                  <a:srgbClr val="8DBE28"/>
                </a:solidFill>
                <a:latin typeface="+mj-lt"/>
              </a:rPr>
              <a:t>IDENTIFY &amp; QUANTIFY IMPROVEMENT OPPORTUNITIES</a:t>
            </a:r>
          </a:p>
        </p:txBody>
      </p:sp>
      <p:sp>
        <p:nvSpPr>
          <p:cNvPr id="6" name="TextBox 5">
            <a:extLst>
              <a:ext uri="{FF2B5EF4-FFF2-40B4-BE49-F238E27FC236}">
                <a16:creationId xmlns:a16="http://schemas.microsoft.com/office/drawing/2014/main" id="{53FFE571-0032-ED18-67F4-D30C19D658AE}"/>
              </a:ext>
            </a:extLst>
          </p:cNvPr>
          <p:cNvSpPr txBox="1"/>
          <p:nvPr/>
        </p:nvSpPr>
        <p:spPr>
          <a:xfrm>
            <a:off x="7277540" y="4030052"/>
            <a:ext cx="275546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8DBE28"/>
                </a:solidFill>
                <a:effectLst/>
                <a:uLnTx/>
                <a:uFillTx/>
                <a:latin typeface="+mj-lt"/>
                <a:ea typeface="+mn-ea"/>
                <a:cs typeface="+mn-cs"/>
              </a:rPr>
              <a:t>BUILD THE</a:t>
            </a:r>
            <a:br>
              <a:rPr kumimoji="0" lang="en-US" sz="2400" b="0" i="0" u="none" strike="noStrike" kern="1200" cap="none" spc="0" normalizeH="0" baseline="0" noProof="0">
                <a:ln>
                  <a:noFill/>
                </a:ln>
                <a:solidFill>
                  <a:srgbClr val="8DBE28"/>
                </a:solidFill>
                <a:effectLst/>
                <a:uLnTx/>
                <a:uFillTx/>
                <a:latin typeface="+mj-lt"/>
                <a:ea typeface="+mn-ea"/>
                <a:cs typeface="+mn-cs"/>
              </a:rPr>
            </a:br>
            <a:r>
              <a:rPr kumimoji="0" lang="en-US" sz="2400" b="0" i="0" u="none" strike="noStrike" kern="1200" cap="none" spc="0" normalizeH="0" baseline="0" noProof="0">
                <a:ln>
                  <a:noFill/>
                </a:ln>
                <a:solidFill>
                  <a:srgbClr val="8DBE28"/>
                </a:solidFill>
                <a:effectLst/>
                <a:uLnTx/>
                <a:uFillTx/>
                <a:latin typeface="+mj-lt"/>
                <a:ea typeface="+mn-ea"/>
                <a:cs typeface="+mn-cs"/>
              </a:rPr>
              <a:t>DECARBONIZATION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8DBE28"/>
                </a:solidFill>
                <a:effectLst/>
                <a:uLnTx/>
                <a:uFillTx/>
                <a:latin typeface="+mj-lt"/>
                <a:ea typeface="+mn-ea"/>
                <a:cs typeface="+mn-cs"/>
              </a:rPr>
              <a:t>PLAN</a:t>
            </a:r>
          </a:p>
        </p:txBody>
      </p:sp>
      <p:sp>
        <p:nvSpPr>
          <p:cNvPr id="7" name="TextBox 6">
            <a:extLst>
              <a:ext uri="{FF2B5EF4-FFF2-40B4-BE49-F238E27FC236}">
                <a16:creationId xmlns:a16="http://schemas.microsoft.com/office/drawing/2014/main" id="{36C92CE7-88B0-F557-D940-2B6C007788F8}"/>
              </a:ext>
            </a:extLst>
          </p:cNvPr>
          <p:cNvSpPr txBox="1"/>
          <p:nvPr/>
        </p:nvSpPr>
        <p:spPr>
          <a:xfrm>
            <a:off x="10107032" y="4030052"/>
            <a:ext cx="1778844"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8DBE28"/>
                </a:solidFill>
                <a:effectLst/>
                <a:uLnTx/>
                <a:uFillTx/>
                <a:latin typeface="+mj-lt"/>
                <a:ea typeface="+mn-ea"/>
                <a:cs typeface="+mn-cs"/>
              </a:rPr>
              <a:t>EXECUTE, TRACK,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8DBE28"/>
                </a:solidFill>
                <a:effectLst/>
                <a:uLnTx/>
                <a:uFillTx/>
                <a:latin typeface="+mj-lt"/>
                <a:ea typeface="+mn-ea"/>
                <a:cs typeface="+mn-cs"/>
              </a:rPr>
              <a:t>&amp; REPORT PROGRESS</a:t>
            </a:r>
          </a:p>
        </p:txBody>
      </p:sp>
    </p:spTree>
    <p:extLst>
      <p:ext uri="{BB962C8B-B14F-4D97-AF65-F5344CB8AC3E}">
        <p14:creationId xmlns:p14="http://schemas.microsoft.com/office/powerpoint/2010/main" val="251589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3A7C6F07-8734-C03D-F03E-62E24AD79089}"/>
              </a:ext>
            </a:extLst>
          </p:cNvPr>
          <p:cNvSpPr/>
          <p:nvPr/>
        </p:nvSpPr>
        <p:spPr>
          <a:xfrm>
            <a:off x="4395200" y="1216152"/>
            <a:ext cx="7495046" cy="4917947"/>
          </a:xfrm>
          <a:prstGeom prst="roundRect">
            <a:avLst>
              <a:gd name="adj" fmla="val 26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C65BE1F-AA7E-0855-EE12-81A0B566B8A4}"/>
              </a:ext>
            </a:extLst>
          </p:cNvPr>
          <p:cNvSpPr>
            <a:spLocks noGrp="1"/>
          </p:cNvSpPr>
          <p:nvPr>
            <p:ph type="title"/>
          </p:nvPr>
        </p:nvSpPr>
        <p:spPr/>
        <p:txBody>
          <a:bodyPr/>
          <a:lstStyle/>
          <a:p>
            <a:r>
              <a:rPr lang="en-IN"/>
              <a:t>Step 2 is focused on understanding and</a:t>
            </a:r>
            <a:br>
              <a:rPr lang="en-IN"/>
            </a:br>
            <a:r>
              <a:rPr lang="en-IN"/>
              <a:t>documenting goals </a:t>
            </a:r>
          </a:p>
        </p:txBody>
      </p:sp>
      <p:sp>
        <p:nvSpPr>
          <p:cNvPr id="6" name="Text Placeholder 2">
            <a:extLst>
              <a:ext uri="{FF2B5EF4-FFF2-40B4-BE49-F238E27FC236}">
                <a16:creationId xmlns:a16="http://schemas.microsoft.com/office/drawing/2014/main" id="{33B6CC95-8DDD-0623-59EA-3446FC9AC200}"/>
              </a:ext>
            </a:extLst>
          </p:cNvPr>
          <p:cNvSpPr txBox="1">
            <a:spLocks/>
          </p:cNvSpPr>
          <p:nvPr/>
        </p:nvSpPr>
        <p:spPr>
          <a:xfrm>
            <a:off x="318136" y="1223433"/>
            <a:ext cx="3817371" cy="4904317"/>
          </a:xfrm>
          <a:prstGeom prst="rect">
            <a:avLst/>
          </a:prstGeom>
        </p:spPr>
        <p:txBody>
          <a:bodyPr lIns="91440" tIns="0" rIns="91440" bIns="0" anchor="ctr">
            <a:noAutofit/>
          </a:bodyPr>
          <a:lstStyle>
            <a:lvl1pPr marL="171450" indent="-171450" algn="l" defTabSz="914400" rtl="0" eaLnBrk="1" latinLnBrk="0" hangingPunct="1">
              <a:lnSpc>
                <a:spcPct val="90000"/>
              </a:lnSpc>
              <a:spcBef>
                <a:spcPts val="1000"/>
              </a:spcBef>
              <a:buFont typeface="Arial" panose="020B0604020202020204" pitchFamily="34" charset="0"/>
              <a:buChar char="•"/>
              <a:tabLst/>
              <a:defRPr sz="2800" kern="1200">
                <a:solidFill>
                  <a:srgbClr val="133CCF"/>
                </a:solidFill>
                <a:latin typeface="+mn-lt"/>
                <a:ea typeface="+mn-ea"/>
                <a:cs typeface="+mn-cs"/>
              </a:defRPr>
            </a:lvl1pPr>
            <a:lvl2pPr marL="344488" indent="-173038" algn="l" defTabSz="914400" rtl="0" eaLnBrk="1" latinLnBrk="0" hangingPunct="1">
              <a:lnSpc>
                <a:spcPct val="90000"/>
              </a:lnSpc>
              <a:spcBef>
                <a:spcPts val="500"/>
              </a:spcBef>
              <a:buSzPct val="70000"/>
              <a:buFont typeface="Courier New" panose="02070309020205020404" pitchFamily="49" charset="0"/>
              <a:buChar char="o"/>
              <a:tabLst/>
              <a:defRPr sz="1800" kern="1200">
                <a:solidFill>
                  <a:srgbClr val="133CCF"/>
                </a:solidFill>
                <a:latin typeface="+mn-lt"/>
                <a:ea typeface="+mn-ea"/>
                <a:cs typeface="+mn-cs"/>
              </a:defRPr>
            </a:lvl2pPr>
            <a:lvl3pPr marL="517525" indent="-173038" algn="l" defTabSz="914400" rtl="0" eaLnBrk="1" latinLnBrk="0" hangingPunct="1">
              <a:lnSpc>
                <a:spcPct val="90000"/>
              </a:lnSpc>
              <a:spcBef>
                <a:spcPts val="500"/>
              </a:spcBef>
              <a:buFont typeface="Wingdings" pitchFamily="2" charset="2"/>
              <a:buChar char="§"/>
              <a:tabLst/>
              <a:defRPr sz="1800" kern="1200">
                <a:solidFill>
                  <a:srgbClr val="133CCF"/>
                </a:solidFill>
                <a:latin typeface="+mn-lt"/>
                <a:ea typeface="+mn-ea"/>
                <a:cs typeface="+mn-cs"/>
              </a:defRPr>
            </a:lvl3pPr>
            <a:lvl4pPr marL="690563" indent="-173038" algn="l" defTabSz="914400" rtl="0" eaLnBrk="1" latinLnBrk="0" hangingPunct="1">
              <a:lnSpc>
                <a:spcPct val="90000"/>
              </a:lnSpc>
              <a:spcBef>
                <a:spcPts val="500"/>
              </a:spcBef>
              <a:buSzPct val="70000"/>
              <a:buFont typeface="Wingdings" pitchFamily="2" charset="2"/>
              <a:buChar char="q"/>
              <a:tabLst/>
              <a:defRPr sz="1800" kern="1200">
                <a:solidFill>
                  <a:srgbClr val="133CCF"/>
                </a:solidFill>
                <a:latin typeface="+mn-lt"/>
                <a:ea typeface="+mn-ea"/>
                <a:cs typeface="+mn-cs"/>
              </a:defRPr>
            </a:lvl4pPr>
            <a:lvl5pPr marL="863600" indent="-173038" algn="l" defTabSz="914400" rtl="0" eaLnBrk="1" latinLnBrk="0" hangingPunct="1">
              <a:lnSpc>
                <a:spcPct val="90000"/>
              </a:lnSpc>
              <a:spcBef>
                <a:spcPts val="500"/>
              </a:spcBef>
              <a:buSzPct val="80000"/>
              <a:buFont typeface="Wingdings" pitchFamily="2" charset="2"/>
              <a:buChar char="v"/>
              <a:tabLst/>
              <a:defRPr sz="1800" kern="1200">
                <a:solidFill>
                  <a:srgbClr val="133CC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chemeClr val="accent3"/>
                </a:solidFill>
                <a:effectLst/>
                <a:uLnTx/>
                <a:uFillTx/>
                <a:ea typeface="+mn-ea"/>
                <a:cs typeface="+mn-cs"/>
              </a:rPr>
              <a:t>Completion of Step 1  should have given you an understanding of whether the partner already has their own climate change and/or water target(s). Note that setting a  Science Based Target is a prerequisite for developing an acceptable Decarbonization Plan. Suppliers can work in parallel on their target if they have not already done so, however, having no SBT is not acceptable.</a:t>
            </a:r>
          </a:p>
        </p:txBody>
      </p:sp>
      <p:sp>
        <p:nvSpPr>
          <p:cNvPr id="10" name="Rectangle: Top Corners Rounded 9">
            <a:extLst>
              <a:ext uri="{FF2B5EF4-FFF2-40B4-BE49-F238E27FC236}">
                <a16:creationId xmlns:a16="http://schemas.microsoft.com/office/drawing/2014/main" id="{3BE109D8-8306-7198-9C8E-61F0A419413B}"/>
              </a:ext>
            </a:extLst>
          </p:cNvPr>
          <p:cNvSpPr/>
          <p:nvPr/>
        </p:nvSpPr>
        <p:spPr>
          <a:xfrm>
            <a:off x="4395200" y="1219200"/>
            <a:ext cx="7495046" cy="426295"/>
          </a:xfrm>
          <a:prstGeom prst="roundRect">
            <a:avLst>
              <a:gd name="adj" fmla="val 22998"/>
            </a:avLst>
          </a:prstGeom>
          <a:solidFill>
            <a:srgbClr val="0F440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FFFFFF"/>
                </a:solidFill>
                <a:effectLst/>
                <a:uLnTx/>
                <a:uFillTx/>
                <a:latin typeface="+mj-lt"/>
                <a:ea typeface="+mn-ea"/>
                <a:cs typeface="+mn-cs"/>
              </a:rPr>
              <a:t>CLIMATE CHANGE</a:t>
            </a:r>
          </a:p>
        </p:txBody>
      </p:sp>
      <p:grpSp>
        <p:nvGrpSpPr>
          <p:cNvPr id="4" name="Group 3">
            <a:extLst>
              <a:ext uri="{FF2B5EF4-FFF2-40B4-BE49-F238E27FC236}">
                <a16:creationId xmlns:a16="http://schemas.microsoft.com/office/drawing/2014/main" id="{AD1EBCB8-2E56-83CB-36B6-374D7343AFC8}"/>
              </a:ext>
            </a:extLst>
          </p:cNvPr>
          <p:cNvGrpSpPr/>
          <p:nvPr/>
        </p:nvGrpSpPr>
        <p:grpSpPr>
          <a:xfrm>
            <a:off x="4652246" y="1836238"/>
            <a:ext cx="6980954" cy="4107117"/>
            <a:chOff x="4647354" y="1765300"/>
            <a:chExt cx="7142310" cy="4368800"/>
          </a:xfrm>
        </p:grpSpPr>
        <p:sp>
          <p:nvSpPr>
            <p:cNvPr id="48" name="TextBox 47">
              <a:extLst>
                <a:ext uri="{FF2B5EF4-FFF2-40B4-BE49-F238E27FC236}">
                  <a16:creationId xmlns:a16="http://schemas.microsoft.com/office/drawing/2014/main" id="{F421D7C3-3817-B3E3-52C9-806341406301}"/>
                </a:ext>
              </a:extLst>
            </p:cNvPr>
            <p:cNvSpPr txBox="1"/>
            <p:nvPr/>
          </p:nvSpPr>
          <p:spPr>
            <a:xfrm>
              <a:off x="6835565" y="3819379"/>
              <a:ext cx="2868296" cy="2314721"/>
            </a:xfrm>
            <a:prstGeom prst="roundRect">
              <a:avLst>
                <a:gd name="adj" fmla="val 4461"/>
              </a:avLst>
            </a:prstGeom>
            <a:solidFill>
              <a:srgbClr val="5D910D"/>
            </a:solidFill>
            <a:ln w="6350">
              <a:solidFill>
                <a:schemeClr val="bg1"/>
              </a:solidFill>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bg1"/>
                  </a:solidFill>
                  <a:effectLst/>
                  <a:uLnTx/>
                  <a:uFillTx/>
                  <a:ea typeface="+mn-ea"/>
                  <a:cs typeface="+mn-cs"/>
                </a:rPr>
                <a:t>Go to </a:t>
              </a:r>
              <a:r>
                <a:rPr kumimoji="0" lang="en-US" sz="1600" b="0" i="0" u="none" strike="noStrike" kern="1200" cap="none" spc="0" normalizeH="0" baseline="0" noProof="0">
                  <a:ln>
                    <a:noFill/>
                  </a:ln>
                  <a:solidFill>
                    <a:srgbClr val="0F440D"/>
                  </a:solidFill>
                  <a:effectLst/>
                  <a:uLnTx/>
                  <a:uFillTx/>
                  <a:ea typeface="+mn-ea"/>
                  <a:cs typeface="+mn-cs"/>
                  <a:hlinkClick r:id="rId3">
                    <a:extLst>
                      <a:ext uri="{A12FA001-AC4F-418D-AE19-62706E023703}">
                        <ahyp:hlinkClr xmlns:ahyp="http://schemas.microsoft.com/office/drawing/2018/hyperlinkcolor" val="tx"/>
                      </a:ext>
                    </a:extLst>
                  </a:hlinkClick>
                </a:rPr>
                <a:t>https://sustainabilityaction.pepsico.com/</a:t>
              </a:r>
              <a:r>
                <a:rPr kumimoji="0" lang="en-US" sz="1600" b="0" i="0" u="none" strike="noStrike" kern="1200" cap="none" spc="0" normalizeH="0" baseline="0" noProof="0">
                  <a:ln>
                    <a:noFill/>
                  </a:ln>
                  <a:solidFill>
                    <a:srgbClr val="0F440D"/>
                  </a:solidFill>
                  <a:effectLst/>
                  <a:uLnTx/>
                  <a:uFillTx/>
                  <a:ea typeface="+mn-ea"/>
                  <a:cs typeface="+mn-cs"/>
                </a:rPr>
                <a:t> </a:t>
              </a:r>
              <a:r>
                <a:rPr kumimoji="0" lang="en-US" sz="1600" b="0" i="0" u="none" strike="noStrike" kern="1200" cap="none" spc="0" normalizeH="0" baseline="0" noProof="0">
                  <a:ln>
                    <a:noFill/>
                  </a:ln>
                  <a:solidFill>
                    <a:schemeClr val="bg1"/>
                  </a:solidFill>
                  <a:effectLst/>
                  <a:uLnTx/>
                  <a:uFillTx/>
                  <a:ea typeface="+mn-ea"/>
                  <a:cs typeface="+mn-cs"/>
                </a:rPr>
                <a:t>for additional resources on how to</a:t>
              </a:r>
              <a:br>
                <a:rPr kumimoji="0" lang="en-US" sz="1600" b="0" i="0" u="none" strike="noStrike" kern="1200" cap="none" spc="0" normalizeH="0" baseline="0" noProof="0">
                  <a:ln>
                    <a:noFill/>
                  </a:ln>
                  <a:solidFill>
                    <a:schemeClr val="bg1"/>
                  </a:solidFill>
                  <a:effectLst/>
                  <a:uLnTx/>
                  <a:uFillTx/>
                  <a:ea typeface="+mn-ea"/>
                  <a:cs typeface="+mn-cs"/>
                </a:rPr>
              </a:br>
              <a:r>
                <a:rPr kumimoji="0" lang="en-US" sz="1600" b="0" i="0" u="none" strike="noStrike" kern="1200" cap="none" spc="0" normalizeH="0" baseline="0" noProof="0">
                  <a:ln>
                    <a:noFill/>
                  </a:ln>
                  <a:solidFill>
                    <a:schemeClr val="bg1"/>
                  </a:solidFill>
                  <a:effectLst/>
                  <a:uLnTx/>
                  <a:uFillTx/>
                  <a:ea typeface="+mn-ea"/>
                  <a:cs typeface="+mn-cs"/>
                </a:rPr>
                <a:t>set SBTs</a:t>
              </a:r>
              <a:endParaRPr kumimoji="0" lang="en-US" sz="1600" b="1" i="0" u="none" strike="noStrike" kern="1200" cap="none" spc="0" normalizeH="0" baseline="0" noProof="0">
                <a:ln>
                  <a:noFill/>
                </a:ln>
                <a:solidFill>
                  <a:schemeClr val="bg1"/>
                </a:solidFill>
                <a:effectLst/>
                <a:uLnTx/>
                <a:uFillTx/>
                <a:ea typeface="+mn-ea"/>
                <a:cs typeface="+mn-cs"/>
              </a:endParaRPr>
            </a:p>
          </p:txBody>
        </p:sp>
        <p:sp>
          <p:nvSpPr>
            <p:cNvPr id="50" name="TextBox 49">
              <a:extLst>
                <a:ext uri="{FF2B5EF4-FFF2-40B4-BE49-F238E27FC236}">
                  <a16:creationId xmlns:a16="http://schemas.microsoft.com/office/drawing/2014/main" id="{94BE8A5F-A40A-4268-9C67-45AEAB86F13B}"/>
                </a:ext>
              </a:extLst>
            </p:cNvPr>
            <p:cNvSpPr txBox="1"/>
            <p:nvPr/>
          </p:nvSpPr>
          <p:spPr>
            <a:xfrm>
              <a:off x="9959321" y="3819379"/>
              <a:ext cx="1830343" cy="2314721"/>
            </a:xfrm>
            <a:prstGeom prst="roundRect">
              <a:avLst>
                <a:gd name="adj" fmla="val 5427"/>
              </a:avLst>
            </a:prstGeom>
            <a:solidFill>
              <a:srgbClr val="2B660F"/>
            </a:solidFill>
            <a:ln w="6350">
              <a:solidFill>
                <a:schemeClr val="bg1"/>
              </a:solidFill>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bg1"/>
                  </a:solidFill>
                  <a:effectLst/>
                  <a:uLnTx/>
                  <a:uFillTx/>
                  <a:ea typeface="+mn-ea"/>
                  <a:cs typeface="+mn-cs"/>
                </a:rPr>
                <a:t>Proceed to </a:t>
              </a:r>
              <a:br>
                <a:rPr kumimoji="0" lang="en-US" sz="1600" b="0" i="0" u="none" strike="noStrike" kern="1200" cap="none" spc="0" normalizeH="0" baseline="0" noProof="0">
                  <a:ln>
                    <a:noFill/>
                  </a:ln>
                  <a:solidFill>
                    <a:schemeClr val="bg1"/>
                  </a:solidFill>
                  <a:effectLst/>
                  <a:uLnTx/>
                  <a:uFillTx/>
                  <a:ea typeface="+mn-ea"/>
                  <a:cs typeface="+mn-cs"/>
                </a:rPr>
              </a:br>
              <a:r>
                <a:rPr kumimoji="0" lang="en-US" sz="1600" b="1" i="0" u="none" strike="noStrike" kern="1200" cap="none" spc="0" normalizeH="0" baseline="0" noProof="0">
                  <a:ln>
                    <a:noFill/>
                  </a:ln>
                  <a:solidFill>
                    <a:schemeClr val="bg1"/>
                  </a:solidFill>
                  <a:effectLst/>
                  <a:uLnTx/>
                  <a:uFillTx/>
                  <a:ea typeface="+mn-ea"/>
                  <a:cs typeface="+mn-cs"/>
                </a:rPr>
                <a:t>slide 19 </a:t>
              </a:r>
              <a:r>
                <a:rPr kumimoji="0" lang="en-US" sz="1600" b="0" i="0" u="none" strike="noStrike" kern="1200" cap="none" spc="0" normalizeH="0" baseline="0" noProof="0">
                  <a:ln>
                    <a:noFill/>
                  </a:ln>
                  <a:solidFill>
                    <a:schemeClr val="bg1"/>
                  </a:solidFill>
                  <a:effectLst/>
                  <a:uLnTx/>
                  <a:uFillTx/>
                  <a:ea typeface="+mn-ea"/>
                  <a:cs typeface="+mn-cs"/>
                </a:rPr>
                <a:t>within this guide</a:t>
              </a:r>
            </a:p>
          </p:txBody>
        </p:sp>
        <p:cxnSp>
          <p:nvCxnSpPr>
            <p:cNvPr id="51" name="Straight Arrow Connector 50">
              <a:extLst>
                <a:ext uri="{FF2B5EF4-FFF2-40B4-BE49-F238E27FC236}">
                  <a16:creationId xmlns:a16="http://schemas.microsoft.com/office/drawing/2014/main" id="{03765526-4FC8-487E-C0B1-EB8BFE8E78EC}"/>
                </a:ext>
              </a:extLst>
            </p:cNvPr>
            <p:cNvCxnSpPr>
              <a:cxnSpLocks/>
              <a:stCxn id="55" idx="2"/>
              <a:endCxn id="48" idx="0"/>
            </p:cNvCxnSpPr>
            <p:nvPr/>
          </p:nvCxnSpPr>
          <p:spPr>
            <a:xfrm rot="5400000">
              <a:off x="8435271" y="3199188"/>
              <a:ext cx="454633" cy="785748"/>
            </a:xfrm>
            <a:prstGeom prst="bentConnector3">
              <a:avLst>
                <a:gd name="adj1" fmla="val 50000"/>
              </a:avLst>
            </a:prstGeom>
            <a:ln w="25400">
              <a:solidFill>
                <a:schemeClr val="bg1">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8DADB5B0-F333-9C88-0D4F-A1517293E138}"/>
                </a:ext>
              </a:extLst>
            </p:cNvPr>
            <p:cNvCxnSpPr>
              <a:cxnSpLocks/>
              <a:stCxn id="54" idx="2"/>
              <a:endCxn id="48" idx="0"/>
            </p:cNvCxnSpPr>
            <p:nvPr/>
          </p:nvCxnSpPr>
          <p:spPr>
            <a:xfrm rot="16200000" flipH="1">
              <a:off x="7638347" y="3188012"/>
              <a:ext cx="454633" cy="808100"/>
            </a:xfrm>
            <a:prstGeom prst="bentConnector3">
              <a:avLst>
                <a:gd name="adj1" fmla="val 50000"/>
              </a:avLst>
            </a:prstGeom>
            <a:ln w="25400">
              <a:solidFill>
                <a:schemeClr val="bg1">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E6E1A3C7-0190-85EC-16AB-2615E1027F9A}"/>
                </a:ext>
              </a:extLst>
            </p:cNvPr>
            <p:cNvCxnSpPr>
              <a:cxnSpLocks/>
              <a:stCxn id="56" idx="2"/>
              <a:endCxn id="50" idx="0"/>
            </p:cNvCxnSpPr>
            <p:nvPr/>
          </p:nvCxnSpPr>
          <p:spPr>
            <a:xfrm flipH="1">
              <a:off x="10874493" y="3364746"/>
              <a:ext cx="3436" cy="454633"/>
            </a:xfrm>
            <a:prstGeom prst="straightConnector1">
              <a:avLst/>
            </a:prstGeom>
            <a:ln w="25400">
              <a:solidFill>
                <a:schemeClr val="bg1">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E7241B4A-64CB-6CD0-0A61-FB66E6B1A72C}"/>
                </a:ext>
              </a:extLst>
            </p:cNvPr>
            <p:cNvSpPr txBox="1"/>
            <p:nvPr/>
          </p:nvSpPr>
          <p:spPr>
            <a:xfrm>
              <a:off x="6778499" y="1765300"/>
              <a:ext cx="1366228" cy="1599446"/>
            </a:xfrm>
            <a:prstGeom prst="roundRect">
              <a:avLst>
                <a:gd name="adj" fmla="val 6500"/>
              </a:avLst>
            </a:prstGeom>
            <a:solidFill>
              <a:srgbClr val="5D910D"/>
            </a:solidFill>
            <a:ln w="6350">
              <a:solidFill>
                <a:schemeClr val="bg1"/>
              </a:solidFill>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bg1"/>
                  </a:solidFill>
                  <a:effectLst/>
                  <a:uLnTx/>
                  <a:uFillTx/>
                  <a:ea typeface="+mn-ea"/>
                  <a:cs typeface="+mn-cs"/>
                </a:rPr>
                <a:t>If they do </a:t>
              </a:r>
              <a:r>
                <a:rPr kumimoji="0" lang="en-US" sz="1600" b="1" i="0" u="none" strike="noStrike" kern="1200" cap="none" spc="0" normalizeH="0" baseline="0" noProof="0">
                  <a:ln>
                    <a:noFill/>
                  </a:ln>
                  <a:solidFill>
                    <a:srgbClr val="0F440D"/>
                  </a:solidFill>
                  <a:effectLst/>
                  <a:uLnTx/>
                  <a:uFillTx/>
                  <a:ea typeface="+mn-ea"/>
                  <a:cs typeface="+mn-cs"/>
                </a:rPr>
                <a:t>not</a:t>
              </a:r>
              <a:r>
                <a:rPr kumimoji="0" lang="en-US" sz="1600" b="0" i="0" u="none" strike="noStrike" kern="1200" cap="none" spc="0" normalizeH="0" baseline="0" noProof="0">
                  <a:ln>
                    <a:noFill/>
                  </a:ln>
                  <a:solidFill>
                    <a:schemeClr val="bg1"/>
                  </a:solidFill>
                  <a:effectLst/>
                  <a:uLnTx/>
                  <a:uFillTx/>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bg1"/>
                  </a:solidFill>
                  <a:effectLst/>
                  <a:uLnTx/>
                  <a:uFillTx/>
                  <a:ea typeface="+mn-ea"/>
                  <a:cs typeface="+mn-cs"/>
                </a:rPr>
                <a:t>have their own target</a:t>
              </a:r>
            </a:p>
          </p:txBody>
        </p:sp>
        <p:sp>
          <p:nvSpPr>
            <p:cNvPr id="55" name="TextBox 54">
              <a:extLst>
                <a:ext uri="{FF2B5EF4-FFF2-40B4-BE49-F238E27FC236}">
                  <a16:creationId xmlns:a16="http://schemas.microsoft.com/office/drawing/2014/main" id="{F0FFD8E4-2891-182B-7DD6-35BDF06D2F43}"/>
                </a:ext>
              </a:extLst>
            </p:cNvPr>
            <p:cNvSpPr txBox="1"/>
            <p:nvPr/>
          </p:nvSpPr>
          <p:spPr>
            <a:xfrm>
              <a:off x="8325987" y="1765300"/>
              <a:ext cx="1458947" cy="1599446"/>
            </a:xfrm>
            <a:prstGeom prst="roundRect">
              <a:avLst>
                <a:gd name="adj" fmla="val 6042"/>
              </a:avLst>
            </a:prstGeom>
            <a:solidFill>
              <a:srgbClr val="5D910D"/>
            </a:solidFill>
            <a:ln w="6350">
              <a:solidFill>
                <a:schemeClr val="bg1"/>
              </a:solidFill>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bg1"/>
                  </a:solidFill>
                  <a:effectLst/>
                  <a:uLnTx/>
                  <a:uFillTx/>
                  <a:ea typeface="+mn-ea"/>
                  <a:cs typeface="+mn-cs"/>
                </a:rPr>
                <a:t>If they have a target but it is </a:t>
              </a:r>
              <a:r>
                <a:rPr kumimoji="0" lang="en-US" sz="1600" b="1" i="0" u="none" strike="noStrike" kern="1200" cap="none" spc="0" normalizeH="0" baseline="0" noProof="0">
                  <a:ln>
                    <a:noFill/>
                  </a:ln>
                  <a:solidFill>
                    <a:srgbClr val="0F440D"/>
                  </a:solidFill>
                  <a:effectLst/>
                  <a:uLnTx/>
                  <a:uFillTx/>
                  <a:ea typeface="+mn-ea"/>
                  <a:cs typeface="+mn-cs"/>
                </a:rPr>
                <a:t>not approved </a:t>
              </a:r>
              <a:r>
                <a:rPr kumimoji="0" lang="en-US" sz="1600" b="0" i="0" u="none" strike="noStrike" kern="1200" cap="none" spc="0" normalizeH="0" baseline="0" noProof="0">
                  <a:ln>
                    <a:noFill/>
                  </a:ln>
                  <a:solidFill>
                    <a:schemeClr val="bg1"/>
                  </a:solidFill>
                  <a:effectLst/>
                  <a:uLnTx/>
                  <a:uFillTx/>
                  <a:ea typeface="+mn-ea"/>
                  <a:cs typeface="+mn-cs"/>
                </a:rPr>
                <a:t>by SBT</a:t>
              </a:r>
            </a:p>
          </p:txBody>
        </p:sp>
        <p:sp>
          <p:nvSpPr>
            <p:cNvPr id="56" name="TextBox 55">
              <a:extLst>
                <a:ext uri="{FF2B5EF4-FFF2-40B4-BE49-F238E27FC236}">
                  <a16:creationId xmlns:a16="http://schemas.microsoft.com/office/drawing/2014/main" id="{4FC7E5A7-5561-2E6A-30A6-145F4562A977}"/>
                </a:ext>
              </a:extLst>
            </p:cNvPr>
            <p:cNvSpPr txBox="1"/>
            <p:nvPr/>
          </p:nvSpPr>
          <p:spPr>
            <a:xfrm>
              <a:off x="9966193" y="1765300"/>
              <a:ext cx="1823471" cy="1599446"/>
            </a:xfrm>
            <a:prstGeom prst="roundRect">
              <a:avLst>
                <a:gd name="adj" fmla="val 6149"/>
              </a:avLst>
            </a:prstGeom>
            <a:solidFill>
              <a:srgbClr val="2B660F"/>
            </a:solidFill>
            <a:ln w="6350">
              <a:solidFill>
                <a:schemeClr val="bg1"/>
              </a:solidFill>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bg1"/>
                  </a:solidFill>
                  <a:effectLst/>
                  <a:uLnTx/>
                  <a:uFillTx/>
                  <a:ea typeface="+mn-ea"/>
                  <a:cs typeface="+mn-cs"/>
                </a:rPr>
                <a:t>If they have an </a:t>
              </a:r>
              <a:r>
                <a:rPr kumimoji="0" lang="en-US" sz="1600" b="1" i="0" u="none" strike="noStrike" kern="1200" cap="none" spc="0" normalizeH="0" baseline="0" noProof="0">
                  <a:ln>
                    <a:noFill/>
                  </a:ln>
                  <a:solidFill>
                    <a:srgbClr val="8DBE28"/>
                  </a:solidFill>
                  <a:effectLst/>
                  <a:uLnTx/>
                  <a:uFillTx/>
                  <a:ea typeface="+mn-ea"/>
                  <a:cs typeface="+mn-cs"/>
                </a:rPr>
                <a:t>approved</a:t>
              </a:r>
              <a:r>
                <a:rPr kumimoji="0" lang="en-US" sz="1600" b="0" i="0" u="none" strike="noStrike" kern="1200" cap="none" spc="0" normalizeH="0" baseline="0" noProof="0">
                  <a:ln>
                    <a:noFill/>
                  </a:ln>
                  <a:solidFill>
                    <a:schemeClr val="bg1"/>
                  </a:solidFill>
                  <a:effectLst/>
                  <a:uLnTx/>
                  <a:uFillTx/>
                  <a:ea typeface="+mn-ea"/>
                  <a:cs typeface="+mn-cs"/>
                </a:rPr>
                <a:t> SBT or are going through the SBT </a:t>
              </a:r>
              <a:r>
                <a:rPr kumimoji="0" lang="en-US" sz="1600" b="1" i="0" u="none" strike="noStrike" kern="1200" cap="none" spc="0" normalizeH="0" baseline="0" noProof="0">
                  <a:ln>
                    <a:noFill/>
                  </a:ln>
                  <a:solidFill>
                    <a:srgbClr val="8DBE28"/>
                  </a:solidFill>
                  <a:effectLst/>
                  <a:uLnTx/>
                  <a:uFillTx/>
                  <a:ea typeface="+mn-ea"/>
                  <a:cs typeface="+mn-cs"/>
                </a:rPr>
                <a:t>approval process</a:t>
              </a:r>
            </a:p>
          </p:txBody>
        </p:sp>
        <p:sp>
          <p:nvSpPr>
            <p:cNvPr id="57" name="TextBox 56">
              <a:extLst>
                <a:ext uri="{FF2B5EF4-FFF2-40B4-BE49-F238E27FC236}">
                  <a16:creationId xmlns:a16="http://schemas.microsoft.com/office/drawing/2014/main" id="{3767B5B3-3737-FB0C-9C31-0AFB8DA6665D}"/>
                </a:ext>
              </a:extLst>
            </p:cNvPr>
            <p:cNvSpPr txBox="1"/>
            <p:nvPr/>
          </p:nvSpPr>
          <p:spPr>
            <a:xfrm>
              <a:off x="4647354" y="3819379"/>
              <a:ext cx="1932751" cy="2314721"/>
            </a:xfrm>
            <a:prstGeom prst="roundRect">
              <a:avLst>
                <a:gd name="adj" fmla="val 4852"/>
              </a:avLst>
            </a:prstGeom>
            <a:solidFill>
              <a:srgbClr val="2B660F"/>
            </a:solidFill>
            <a:ln w="6350">
              <a:solidFill>
                <a:schemeClr val="bg1"/>
              </a:solidFill>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chemeClr val="bg1"/>
                  </a:solidFill>
                  <a:effectLst/>
                  <a:uLnTx/>
                  <a:uFillTx/>
                  <a:ea typeface="Times New Roman" panose="02020603050405020304" pitchFamily="18" charset="0"/>
                  <a:cs typeface="Calibri" panose="020F0502020204030204" pitchFamily="34" charset="0"/>
                </a:rPr>
                <a:t>Suppliers should </a:t>
              </a:r>
              <a:r>
                <a:rPr kumimoji="0" lang="en-GB" sz="1600" b="0" i="0" u="none" strike="noStrike" kern="1200" cap="none" spc="0" normalizeH="0" baseline="0" noProof="0">
                  <a:ln>
                    <a:noFill/>
                  </a:ln>
                  <a:solidFill>
                    <a:srgbClr val="8DBE28"/>
                  </a:solidFill>
                  <a:effectLst/>
                  <a:uLnTx/>
                  <a:uFillTx/>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Register online</a:t>
              </a:r>
              <a:r>
                <a:rPr kumimoji="0" lang="en-GB" sz="1600" b="0" i="0" u="none" strike="noStrike" kern="1200" cap="none" spc="0" normalizeH="0" baseline="0" noProof="0">
                  <a:ln>
                    <a:noFill/>
                  </a:ln>
                  <a:solidFill>
                    <a:srgbClr val="8DBE28"/>
                  </a:solidFill>
                  <a:effectLst/>
                  <a:uLnTx/>
                  <a:uFillTx/>
                  <a:ea typeface="Times New Roman" panose="02020603050405020304" pitchFamily="18" charset="0"/>
                  <a:cs typeface="Calibri" panose="020F0502020204030204" pitchFamily="34" charset="0"/>
                </a:rPr>
                <a:t> </a:t>
              </a:r>
              <a:r>
                <a:rPr kumimoji="0" lang="en-GB" sz="1600" b="0" i="0" u="none" strike="noStrike" kern="1200" cap="none" spc="0" normalizeH="0" baseline="0" noProof="0">
                  <a:ln>
                    <a:noFill/>
                  </a:ln>
                  <a:solidFill>
                    <a:schemeClr val="bg1"/>
                  </a:solidFill>
                  <a:effectLst/>
                  <a:uLnTx/>
                  <a:uFillTx/>
                  <a:ea typeface="Times New Roman" panose="02020603050405020304" pitchFamily="18" charset="0"/>
                  <a:cs typeface="Calibri" panose="020F0502020204030204" pitchFamily="34" charset="0"/>
                </a:rPr>
                <a:t>using the SBTi commitment process</a:t>
              </a:r>
              <a:endParaRPr kumimoji="0" lang="en-US" sz="1600" b="1" i="0" u="none" strike="noStrike" kern="1200" cap="none" spc="0" normalizeH="0" baseline="0" noProof="0">
                <a:ln>
                  <a:noFill/>
                </a:ln>
                <a:solidFill>
                  <a:schemeClr val="bg1"/>
                </a:solidFill>
                <a:effectLst/>
                <a:uLnTx/>
                <a:uFillTx/>
                <a:ea typeface="+mn-ea"/>
                <a:cs typeface="+mn-cs"/>
              </a:endParaRPr>
            </a:p>
          </p:txBody>
        </p:sp>
        <p:cxnSp>
          <p:nvCxnSpPr>
            <p:cNvPr id="58" name="Straight Arrow Connector 57">
              <a:extLst>
                <a:ext uri="{FF2B5EF4-FFF2-40B4-BE49-F238E27FC236}">
                  <a16:creationId xmlns:a16="http://schemas.microsoft.com/office/drawing/2014/main" id="{825290B8-9628-4CD9-A66B-8E0F3CFAAAA2}"/>
                </a:ext>
              </a:extLst>
            </p:cNvPr>
            <p:cNvCxnSpPr>
              <a:cxnSpLocks/>
              <a:stCxn id="59" idx="2"/>
              <a:endCxn id="57" idx="0"/>
            </p:cNvCxnSpPr>
            <p:nvPr/>
          </p:nvCxnSpPr>
          <p:spPr>
            <a:xfrm flipH="1">
              <a:off x="5613730" y="3364746"/>
              <a:ext cx="8567" cy="454633"/>
            </a:xfrm>
            <a:prstGeom prst="straightConnector1">
              <a:avLst/>
            </a:prstGeom>
            <a:ln w="25400">
              <a:solidFill>
                <a:schemeClr val="bg1">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C7C311B0-2F66-2F9B-3365-E0E14BBC6752}"/>
                </a:ext>
              </a:extLst>
            </p:cNvPr>
            <p:cNvSpPr txBox="1"/>
            <p:nvPr/>
          </p:nvSpPr>
          <p:spPr>
            <a:xfrm>
              <a:off x="4647354" y="1765300"/>
              <a:ext cx="1949885" cy="1599446"/>
            </a:xfrm>
            <a:prstGeom prst="roundRect">
              <a:avLst>
                <a:gd name="adj" fmla="val 6050"/>
              </a:avLst>
            </a:prstGeom>
            <a:solidFill>
              <a:srgbClr val="2B660F"/>
            </a:solidFill>
            <a:ln w="6350">
              <a:solidFill>
                <a:schemeClr val="bg1"/>
              </a:solidFill>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bg1"/>
                  </a:solidFill>
                  <a:effectLst/>
                  <a:uLnTx/>
                  <a:uFillTx/>
                  <a:ea typeface="+mn-ea"/>
                  <a:cs typeface="+mn-cs"/>
                </a:rPr>
                <a:t>Did supplier </a:t>
              </a:r>
              <a:r>
                <a:rPr kumimoji="0" lang="en-US" sz="1600" b="1" i="0" u="none" strike="noStrike" kern="1200" cap="none" spc="0" normalizeH="0" baseline="0" noProof="0">
                  <a:ln>
                    <a:noFill/>
                  </a:ln>
                  <a:solidFill>
                    <a:srgbClr val="8DBE28"/>
                  </a:solidFill>
                  <a:effectLst/>
                  <a:uLnTx/>
                  <a:uFillTx/>
                  <a:ea typeface="+mn-ea"/>
                  <a:cs typeface="+mn-cs"/>
                </a:rPr>
                <a:t>commit</a:t>
              </a:r>
              <a:r>
                <a:rPr kumimoji="0" lang="en-US" sz="1600" b="0" i="0" u="none" strike="noStrike" kern="1200" cap="none" spc="0" normalizeH="0" baseline="0" noProof="0">
                  <a:ln>
                    <a:noFill/>
                  </a:ln>
                  <a:solidFill>
                    <a:schemeClr val="bg1"/>
                  </a:solidFill>
                  <a:effectLst/>
                  <a:uLnTx/>
                  <a:uFillTx/>
                  <a:ea typeface="+mn-ea"/>
                  <a:cs typeface="+mn-cs"/>
                </a:rPr>
                <a:t> to setting a Science Based Target?</a:t>
              </a:r>
            </a:p>
          </p:txBody>
        </p:sp>
      </p:grpSp>
    </p:spTree>
    <p:extLst>
      <p:ext uri="{BB962C8B-B14F-4D97-AF65-F5344CB8AC3E}">
        <p14:creationId xmlns:p14="http://schemas.microsoft.com/office/powerpoint/2010/main" val="654836407"/>
      </p:ext>
    </p:extLst>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4" name="Rectangle: Rounded Corners 63">
            <a:extLst>
              <a:ext uri="{FF2B5EF4-FFF2-40B4-BE49-F238E27FC236}">
                <a16:creationId xmlns:a16="http://schemas.microsoft.com/office/drawing/2014/main" id="{0A49D174-AB2A-6904-4BB4-5687C44AA62F}"/>
              </a:ext>
            </a:extLst>
          </p:cNvPr>
          <p:cNvSpPr/>
          <p:nvPr/>
        </p:nvSpPr>
        <p:spPr>
          <a:xfrm flipH="1" flipV="1" rot="5400000">
            <a:off x="4069492" y="-2537108"/>
            <a:ext cx="4052950" cy="11582334"/>
          </a:xfrm>
          <a:prstGeom prst="roundRect">
            <a:avLst>
              <a:gd fmla="val 3224" name="adj"/>
            </a:avLst>
          </a:prstGeom>
          <a:solidFill>
            <a:schemeClr val="bg1"/>
          </a:solidFill>
          <a:ln cap="flat" w="12700">
            <a:noFill/>
            <a:prstDash val="solid"/>
            <a:miter/>
          </a:ln>
        </p:spPr>
        <p:txBody>
          <a:bodyPr anchor="ctr" rtlCol="0"/>
          <a:lstStyle/>
          <a:p>
            <a:pPr algn="l"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1400" u="none">
              <a:ln>
                <a:noFill/>
              </a:ln>
              <a:solidFill>
                <a:srgbClr val="000000"/>
              </a:solidFill>
              <a:effectLst/>
              <a:uLnTx/>
              <a:uFillTx/>
              <a:ea typeface="+mn-ea"/>
              <a:cs typeface="+mn-cs"/>
            </a:endParaRPr>
          </a:p>
        </p:txBody>
      </p:sp>
      <p:sp>
        <p:nvSpPr>
          <p:cNvPr id="3" name="Title 2">
            <a:extLst>
              <a:ext uri="{FF2B5EF4-FFF2-40B4-BE49-F238E27FC236}">
                <a16:creationId xmlns:a16="http://schemas.microsoft.com/office/drawing/2014/main" id="{69E29324-2BB4-02CF-116C-FE49314C9CF7}"/>
              </a:ext>
            </a:extLst>
          </p:cNvPr>
          <p:cNvSpPr>
            <a:spLocks noGrp="1"/>
          </p:cNvSpPr>
          <p:nvPr>
            <p:ph type="title"/>
          </p:nvPr>
        </p:nvSpPr>
        <p:spPr/>
        <p:txBody>
          <a:bodyPr/>
          <a:lstStyle/>
          <a:p>
            <a:r>
              <a:rPr lang="en-IN"/>
              <a:t>Step 2: Enter your supplier company’s</a:t>
            </a:r>
            <a:br>
              <a:rPr lang="en-IN"/>
            </a:br>
            <a:r>
              <a:rPr lang="en-IN"/>
              <a:t>goals below</a:t>
            </a:r>
          </a:p>
        </p:txBody>
      </p:sp>
      <p:sp>
        <p:nvSpPr>
          <p:cNvPr id="4" name="Content Placeholder 1">
            <a:extLst>
              <a:ext uri="{FF2B5EF4-FFF2-40B4-BE49-F238E27FC236}">
                <a16:creationId xmlns:a16="http://schemas.microsoft.com/office/drawing/2014/main" id="{A649F19E-FD88-3761-EA5A-631FD660E2EB}"/>
              </a:ext>
            </a:extLst>
          </p:cNvPr>
          <p:cNvSpPr txBox="1">
            <a:spLocks/>
          </p:cNvSpPr>
          <p:nvPr/>
        </p:nvSpPr>
        <p:spPr>
          <a:xfrm>
            <a:off x="304800" y="5429250"/>
            <a:ext cx="11582400" cy="704849"/>
          </a:xfrm>
          <a:prstGeom prst="round2SameRect">
            <a:avLst>
              <a:gd fmla="val 0" name="adj1"/>
              <a:gd fmla="val 14639" name="adj2"/>
            </a:avLst>
          </a:prstGeom>
          <a:solidFill>
            <a:srgbClr val="5D910D"/>
          </a:solidFill>
          <a:ln>
            <a:noFill/>
          </a:ln>
        </p:spPr>
        <p:txBody>
          <a:bodyPr anchor="ctr" bIns="0" lIns="0" rIns="0" rtlCol="0" tIns="0" vert="horz">
            <a:noAutofit/>
          </a:bodyPr>
          <a:lstStyle>
            <a:lvl1pPr algn="l" defTabSz="914400" eaLnBrk="1" hangingPunct="1" indent="0" latinLnBrk="0" marL="0" rtl="0">
              <a:lnSpc>
                <a:spcPct val="100000"/>
              </a:lnSpc>
              <a:spcBef>
                <a:spcPts val="600"/>
              </a:spcBef>
              <a:buFont charset="0" panose="020B0604020202020204" pitchFamily="34" typeface="Arial"/>
              <a:buNone/>
              <a:defRPr kern="1200" sz="1600">
                <a:solidFill>
                  <a:srgbClr val="2B660F"/>
                </a:solidFill>
                <a:latin typeface="+mn-lt"/>
                <a:ea typeface="+mn-ea"/>
                <a:cs typeface="+mn-cs"/>
              </a:defRPr>
            </a:lvl1pPr>
            <a:lvl2pPr algn="l" defTabSz="914400" eaLnBrk="1" hangingPunct="1" indent="-182880" latinLnBrk="0" marL="182880" rtl="0">
              <a:lnSpc>
                <a:spcPct val="100000"/>
              </a:lnSpc>
              <a:spcBef>
                <a:spcPts val="600"/>
              </a:spcBef>
              <a:buClr>
                <a:srgbClr val="2B660F"/>
              </a:buClr>
              <a:buFont charset="0" panose="020B0604020202020204" pitchFamily="34" typeface="Arial"/>
              <a:buChar char="•"/>
              <a:defRPr kern="1200" sz="1400">
                <a:solidFill>
                  <a:srgbClr val="2B660F"/>
                </a:solidFill>
                <a:latin typeface="+mn-lt"/>
                <a:ea typeface="+mn-ea"/>
                <a:cs typeface="+mn-cs"/>
              </a:defRPr>
            </a:lvl2pPr>
            <a:lvl3pPr algn="l" defTabSz="914400" eaLnBrk="1" hangingPunct="1" indent="-182880" latinLnBrk="0" marL="365760" rtl="0">
              <a:lnSpc>
                <a:spcPct val="100000"/>
              </a:lnSpc>
              <a:spcBef>
                <a:spcPts val="600"/>
              </a:spcBef>
              <a:buClr>
                <a:srgbClr val="2B660F"/>
              </a:buClr>
              <a:buFont charset="0" panose="020B0604020202020204" pitchFamily="34" typeface="Arial"/>
              <a:buChar char="–"/>
              <a:defRPr kern="1200" sz="1400">
                <a:solidFill>
                  <a:srgbClr val="2B660F"/>
                </a:solidFill>
                <a:latin typeface="+mn-lt"/>
                <a:ea typeface="+mn-ea"/>
                <a:cs typeface="+mn-cs"/>
              </a:defRPr>
            </a:lvl3pPr>
            <a:lvl4pPr algn="l" defTabSz="914400" eaLnBrk="1" hangingPunct="1" indent="-182880" latinLnBrk="0" marL="548640" rtl="0">
              <a:lnSpc>
                <a:spcPct val="100000"/>
              </a:lnSpc>
              <a:spcBef>
                <a:spcPts val="600"/>
              </a:spcBef>
              <a:buClr>
                <a:srgbClr val="2B660F"/>
              </a:buClr>
              <a:buFont charset="0" panose="020B0604020202020204" pitchFamily="34" typeface="Arial"/>
              <a:buChar char="•"/>
              <a:defRPr kern="1200" sz="1400">
                <a:solidFill>
                  <a:srgbClr val="2B660F"/>
                </a:solidFill>
                <a:latin typeface="+mn-lt"/>
                <a:ea typeface="+mn-ea"/>
                <a:cs typeface="+mn-cs"/>
              </a:defRPr>
            </a:lvl4pPr>
            <a:lvl5pPr algn="l" defTabSz="914400" eaLnBrk="1" hangingPunct="1" indent="-182880" latinLnBrk="0" marL="731520" rtl="0">
              <a:lnSpc>
                <a:spcPct val="100000"/>
              </a:lnSpc>
              <a:spcBef>
                <a:spcPts val="600"/>
              </a:spcBef>
              <a:buClr>
                <a:srgbClr val="2B660F"/>
              </a:buClr>
              <a:buFont charset="0" panose="020B0604020202020204" pitchFamily="34" typeface="Arial"/>
              <a:buChar char="–"/>
              <a:defRPr kern="1200" sz="1400">
                <a:solidFill>
                  <a:srgbClr val="2B660F"/>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lvl="0">
              <a:spcBef>
                <a:spcPts val="0"/>
              </a:spcBef>
              <a:defRPr/>
            </a:pPr>
            <a:r>
              <a:rPr lang="en-IN">
                <a:solidFill>
                  <a:schemeClr val="bg1"/>
                </a:solidFill>
              </a:rPr>
              <a:t>Note: If the company does not yet have goals in place, direct them to the provided resources on the previous slide and encourage them to begin working on setting their own target immediately. Put “TBD” here and proceed to step 3.</a:t>
            </a:r>
          </a:p>
        </p:txBody>
      </p:sp>
      <p:sp>
        <p:nvSpPr>
          <p:cNvPr id="70" name="TextBox 69">
            <a:extLst>
              <a:ext uri="{FF2B5EF4-FFF2-40B4-BE49-F238E27FC236}">
                <a16:creationId xmlns:a16="http://schemas.microsoft.com/office/drawing/2014/main" id="{35F550F5-9B40-246B-F338-65A5889ADE19}"/>
              </a:ext>
            </a:extLst>
          </p:cNvPr>
          <p:cNvSpPr txBox="1"/>
          <p:nvPr/>
        </p:nvSpPr>
        <p:spPr>
          <a:xfrm>
            <a:off x="2339806" y="1219200"/>
            <a:ext cx="7875745" cy="338554"/>
          </a:xfrm>
          <a:prstGeom prst="rect">
            <a:avLst/>
          </a:prstGeom>
          <a:noFill/>
        </p:spPr>
        <p:txBody>
          <a:bodyPr rtlCol="0" wrap="square">
            <a:spAutoFit/>
          </a:bodyPr>
          <a:lstStyle/>
          <a:p>
            <a:pPr defTabSz="914400" fontAlgn="auto" indent="-182880" lvl="1" marL="182880" marR="0">
              <a:spcBef>
                <a:spcPts val="600"/>
              </a:spcBef>
              <a:spcAft>
                <a:spcPts val="0"/>
              </a:spcAft>
              <a:buClr>
                <a:srgbClr val="2B660F"/>
              </a:buClr>
              <a:buSzTx/>
              <a:buFont charset="0" panose="020B0604020202020204" pitchFamily="34" typeface="Arial"/>
              <a:buChar char="•"/>
              <a:tabLst/>
              <a:defRPr/>
            </a:pPr>
            <a:r>
              <a:rPr lang="en-IN" sz="1600">
                <a:solidFill>
                  <a:srgbClr val="2B660F"/>
                </a:solidFill>
                <a:highlight>
                  <a:srgbClr val="FFFF00"/>
                </a:highlight>
              </a:rPr>
              <a:t>Add text here</a:t>
            </a:r>
            <a:endParaRPr lang="en-GB" sz="1600">
              <a:solidFill>
                <a:srgbClr val="2B660F"/>
              </a:solidFill>
              <a:highlight>
                <a:srgbClr val="FFFF00"/>
              </a:highlight>
            </a:endParaRPr>
          </a:p>
        </p:txBody>
      </p:sp>
      <p:sp>
        <p:nvSpPr>
          <p:cNvPr id="71" name="TextBox 70">
            <a:extLst>
              <a:ext uri="{FF2B5EF4-FFF2-40B4-BE49-F238E27FC236}">
                <a16:creationId xmlns:a16="http://schemas.microsoft.com/office/drawing/2014/main" id="{2D57D696-EFC4-0C8E-A10E-479394D79446}"/>
              </a:ext>
            </a:extLst>
          </p:cNvPr>
          <p:cNvSpPr txBox="1"/>
          <p:nvPr/>
        </p:nvSpPr>
        <p:spPr>
          <a:xfrm>
            <a:off x="2339806" y="3307991"/>
            <a:ext cx="7875745" cy="338554"/>
          </a:xfrm>
          <a:prstGeom prst="rect">
            <a:avLst/>
          </a:prstGeom>
          <a:noFill/>
        </p:spPr>
        <p:txBody>
          <a:bodyPr rtlCol="0" wrap="square">
            <a:spAutoFit/>
          </a:bodyPr>
          <a:lstStyle/>
          <a:p>
            <a:pPr defTabSz="914400" fontAlgn="auto" indent="-182880" lvl="1" marL="182880" marR="0">
              <a:spcBef>
                <a:spcPts val="600"/>
              </a:spcBef>
              <a:spcAft>
                <a:spcPts val="0"/>
              </a:spcAft>
              <a:buClr>
                <a:srgbClr val="2B660F"/>
              </a:buClr>
              <a:buSzTx/>
              <a:buFont charset="0" panose="020B0604020202020204" pitchFamily="34" typeface="Arial"/>
              <a:buChar char="•"/>
              <a:tabLst/>
              <a:defRPr/>
            </a:pPr>
            <a:r>
              <a:rPr lang="en-IN" sz="1600">
                <a:solidFill>
                  <a:srgbClr val="2B660F"/>
                </a:solidFill>
                <a:highlight>
                  <a:srgbClr val="FFFF00"/>
                </a:highlight>
              </a:rPr>
              <a:t>Add text here</a:t>
            </a:r>
            <a:endParaRPr lang="en-GB" sz="1600">
              <a:solidFill>
                <a:srgbClr val="2B660F"/>
              </a:solidFill>
              <a:highlight>
                <a:srgbClr val="FFFF00"/>
              </a:highlight>
            </a:endParaRPr>
          </a:p>
        </p:txBody>
      </p:sp>
      <p:cxnSp>
        <p:nvCxnSpPr>
          <p:cNvPr id="73" name="Straight Connector 72">
            <a:extLst>
              <a:ext uri="{FF2B5EF4-FFF2-40B4-BE49-F238E27FC236}">
                <a16:creationId xmlns:a16="http://schemas.microsoft.com/office/drawing/2014/main" id="{2E015909-EAAF-10DB-3D4E-BC62A33C3C4D}"/>
              </a:ext>
            </a:extLst>
          </p:cNvPr>
          <p:cNvCxnSpPr>
            <a:cxnSpLocks/>
            <a:endCxn id="64" idx="2"/>
          </p:cNvCxnSpPr>
          <p:nvPr/>
        </p:nvCxnSpPr>
        <p:spPr>
          <a:xfrm>
            <a:off x="304800" y="3254058"/>
            <a:ext cx="11582334" cy="1"/>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2329EC7-A76B-FB99-AFDB-90A7C0F4973E}"/>
              </a:ext>
            </a:extLst>
          </p:cNvPr>
          <p:cNvSpPr txBox="1"/>
          <p:nvPr/>
        </p:nvSpPr>
        <p:spPr>
          <a:xfrm>
            <a:off x="2289038" y="2915654"/>
            <a:ext cx="8708406" cy="338554"/>
          </a:xfrm>
          <a:prstGeom prst="rect">
            <a:avLst/>
          </a:prstGeom>
          <a:noFill/>
        </p:spPr>
        <p:txBody>
          <a:bodyPr rtlCol="0" wrap="square">
            <a:spAutoFit/>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b="0" baseline="0" cap="none" i="0" kern="1200" kumimoji="0" lang="en-GB" noProof="0" normalizeH="0" spc="0" strike="noStrike" sz="1600" u="none">
                <a:ln>
                  <a:noFill/>
                </a:ln>
                <a:solidFill>
                  <a:srgbClr val="2B660F"/>
                </a:solidFill>
                <a:effectLst/>
                <a:uLnTx/>
                <a:uFillTx/>
                <a:ea typeface="+mn-ea"/>
                <a:cs typeface="+mn-cs"/>
              </a:rPr>
              <a:t>*make sure all details are covered, like base year, intensity or absolute etc.</a:t>
            </a:r>
          </a:p>
        </p:txBody>
      </p:sp>
      <p:pic>
        <p:nvPicPr>
          <p:cNvPr descr="Wheat field" id="19" name="Picture 18">
            <a:extLst>
              <a:ext uri="{FF2B5EF4-FFF2-40B4-BE49-F238E27FC236}">
                <a16:creationId xmlns:a16="http://schemas.microsoft.com/office/drawing/2014/main" id="{AF483D7F-0F52-A74F-844A-7BA9E57ACD4B}"/>
              </a:ext>
            </a:extLst>
          </p:cNvPr>
          <p:cNvPicPr>
            <a:picLocks noChangeAspect="1"/>
          </p:cNvPicPr>
          <p:nvPr/>
        </p:nvPicPr>
        <p:blipFill>
          <a:blip cstate="email" r:embed="rId3">
            <a:extLst>
              <a:ext uri="{28A0092B-C50C-407E-A947-70E740481C1C}">
                <a14:useLocalDpi xmlns:a14="http://schemas.microsoft.com/office/drawing/2010/main"/>
              </a:ext>
            </a:extLst>
          </a:blip>
          <a:srcRect b="277"/>
          <a:stretch>
            <a:fillRect/>
          </a:stretch>
        </p:blipFill>
        <p:spPr>
          <a:xfrm>
            <a:off x="427850" y="3369745"/>
            <a:ext cx="1877200" cy="1819578"/>
          </a:xfrm>
          <a:prstGeom prst="roundRect">
            <a:avLst>
              <a:gd fmla="val 5305" name="adj"/>
            </a:avLst>
          </a:prstGeom>
        </p:spPr>
      </p:pic>
      <p:pic>
        <p:nvPicPr>
          <p:cNvPr id="14" name="Picture 13">
            <a:extLst>
              <a:ext uri="{FF2B5EF4-FFF2-40B4-BE49-F238E27FC236}">
                <a16:creationId xmlns:a16="http://schemas.microsoft.com/office/drawing/2014/main" id="{00D94B01-9D86-8544-365B-DC914C58ADE4}"/>
              </a:ext>
            </a:extLst>
          </p:cNvPr>
          <p:cNvPicPr>
            <a:picLocks noChangeAspect="1"/>
          </p:cNvPicPr>
          <p:nvPr/>
        </p:nvPicPr>
        <p:blipFill rotWithShape="1">
          <a:blip cstate="email" r:embed="rId4">
            <a:extLst>
              <a:ext uri="{28A0092B-C50C-407E-A947-70E740481C1C}">
                <a14:useLocalDpi xmlns:a14="http://schemas.microsoft.com/office/drawing/2010/main"/>
              </a:ext>
            </a:extLst>
          </a:blip>
          <a:srcRect b="28"/>
          <a:stretch>
            <a:fillRect/>
          </a:stretch>
        </p:blipFill>
        <p:spPr>
          <a:xfrm>
            <a:off x="427850" y="1327511"/>
            <a:ext cx="1877200" cy="1816393"/>
          </a:xfrm>
          <a:prstGeom prst="roundRect">
            <a:avLst>
              <a:gd fmla="val 5305" name="adj"/>
            </a:avLst>
          </a:prstGeom>
        </p:spPr>
      </p:pic>
      <p:sp>
        <p:nvSpPr>
          <p:cNvPr id="68" name="TextBox 67">
            <a:extLst>
              <a:ext uri="{FF2B5EF4-FFF2-40B4-BE49-F238E27FC236}">
                <a16:creationId xmlns:a16="http://schemas.microsoft.com/office/drawing/2014/main" id="{6CDD84CF-D1DF-1EA6-F933-90FF5B065E3A}"/>
              </a:ext>
            </a:extLst>
          </p:cNvPr>
          <p:cNvSpPr txBox="1"/>
          <p:nvPr/>
        </p:nvSpPr>
        <p:spPr>
          <a:xfrm>
            <a:off x="427785" y="4532709"/>
            <a:ext cx="1877200" cy="656614"/>
          </a:xfrm>
          <a:prstGeom prst="round2SameRect">
            <a:avLst>
              <a:gd fmla="val 0" name="adj1"/>
              <a:gd fmla="val 14990" name="adj2"/>
            </a:avLst>
          </a:prstGeom>
          <a:solidFill>
            <a:srgbClr val="8DBE28"/>
          </a:solidFill>
        </p:spPr>
        <p:txBody>
          <a:bodyPr anchor="ctr" bIns="0" lIns="0" rIns="0" tIns="0" wrap="square">
            <a:noAutofit/>
          </a:bodyPr>
          <a:lstStyle>
            <a:defPPr>
              <a:defRPr lang="en-US"/>
            </a:defPPr>
            <a:lvl1pPr algn="ctr" defTabSz="914400" fontAlgn="auto" indent="0" lvl="0" marR="0">
              <a:lnSpc>
                <a:spcPct val="100000"/>
              </a:lnSpc>
              <a:spcBef>
                <a:spcPts val="0"/>
              </a:spcBef>
              <a:spcAft>
                <a:spcPts val="0"/>
              </a:spcAft>
              <a:buClrTx/>
              <a:buSzTx/>
              <a:buFontTx/>
              <a:buNone/>
              <a:tabLst/>
              <a:defRPr b="0" baseline="0" cap="none" i="0" kumimoji="0" normalizeH="0" spc="0" strike="noStrike" sz="1200" u="none">
                <a:ln>
                  <a:noFill/>
                </a:ln>
                <a:solidFill>
                  <a:schemeClr val="bg1"/>
                </a:solidFill>
                <a:effectLst/>
                <a:uLnTx/>
                <a:uFillTx/>
                <a:latin typeface="+mj-lt"/>
              </a:defRPr>
            </a:lvl1pPr>
          </a:lstStyle>
          <a:p>
            <a:r>
              <a:rPr lang="en-US"/>
              <a:t>REGENERATIVE AGRICULTURE GOAL </a:t>
            </a:r>
          </a:p>
          <a:p>
            <a:r>
              <a:rPr lang="en-US"/>
              <a:t>OR PACKAGING GOAL</a:t>
            </a:r>
          </a:p>
        </p:txBody>
      </p:sp>
      <p:sp>
        <p:nvSpPr>
          <p:cNvPr id="18" name="TextBox 17">
            <a:extLst>
              <a:ext uri="{FF2B5EF4-FFF2-40B4-BE49-F238E27FC236}">
                <a16:creationId xmlns:a16="http://schemas.microsoft.com/office/drawing/2014/main" id="{0803DE84-BCDD-7113-41DE-7BD6DA4BF8C9}"/>
              </a:ext>
            </a:extLst>
          </p:cNvPr>
          <p:cNvSpPr txBox="1"/>
          <p:nvPr/>
        </p:nvSpPr>
        <p:spPr>
          <a:xfrm>
            <a:off x="427787" y="2487291"/>
            <a:ext cx="1877198" cy="656614"/>
          </a:xfrm>
          <a:prstGeom prst="round2SameRect">
            <a:avLst>
              <a:gd fmla="val 0" name="adj1"/>
              <a:gd fmla="val 15232" name="adj2"/>
            </a:avLst>
          </a:prstGeom>
          <a:solidFill>
            <a:srgbClr val="0F440D"/>
          </a:solidFill>
        </p:spPr>
        <p:txBody>
          <a:bodyPr anchor="ctr" bIns="0" lIns="0" rIns="0" tIns="0" wrap="square">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b="0" baseline="0" cap="none" i="0" kern="1200" kumimoji="0" lang="en-US" noProof="0" normalizeH="0" spc="0" strike="noStrike" sz="1200" u="none">
                <a:ln>
                  <a:noFill/>
                </a:ln>
                <a:solidFill>
                  <a:schemeClr val="bg1"/>
                </a:solidFill>
                <a:effectLst/>
                <a:uLnTx/>
                <a:uFillTx/>
                <a:latin typeface="+mj-lt"/>
                <a:ea typeface="+mn-ea"/>
                <a:cs typeface="+mn-cs"/>
              </a:rPr>
              <a:t>CLIMATE CHANGE*</a:t>
            </a:r>
          </a:p>
        </p:txBody>
      </p:sp>
      <p:grpSp>
        <p:nvGrpSpPr>
          <p:cNvPr id="2" name="Group 1">
            <a:extLst>
              <a:ext uri="{FF2B5EF4-FFF2-40B4-BE49-F238E27FC236}">
                <a16:creationId xmlns:a16="http://schemas.microsoft.com/office/drawing/2014/main" id="{9DF81D9D-7B2A-0A9D-17A3-5C2280BBCBA5}"/>
              </a:ext>
            </a:extLst>
          </p:cNvPr>
          <p:cNvGrpSpPr/>
          <p:nvPr/>
        </p:nvGrpSpPr>
        <p:grpSpPr>
          <a:xfrm>
            <a:off x="9836130" y="253474"/>
            <a:ext cx="2055454" cy="470333"/>
            <a:chOff x="10300060" y="253474"/>
            <a:chExt cx="1591524" cy="470333"/>
          </a:xfrm>
        </p:grpSpPr>
        <p:sp>
          <p:nvSpPr>
            <p:cNvPr id="5" name="Freeform: Shape 4">
              <a:extLst>
                <a:ext uri="{FF2B5EF4-FFF2-40B4-BE49-F238E27FC236}">
                  <a16:creationId xmlns:a16="http://schemas.microsoft.com/office/drawing/2014/main" id="{BA5C9AB8-99CB-B82D-427A-326882DBD5E9}"/>
                </a:ext>
              </a:extLst>
            </p:cNvPr>
            <p:cNvSpPr/>
            <p:nvPr/>
          </p:nvSpPr>
          <p:spPr>
            <a:xfrm>
              <a:off x="10300060" y="253474"/>
              <a:ext cx="1558706" cy="437515"/>
            </a:xfrm>
            <a:custGeom>
              <a:avLst/>
              <a:gdLst>
                <a:gd fmla="*/ 1479123 w 1558706" name="csX0"/>
                <a:gd fmla="*/ 437516 h 437515" name="csY0"/>
                <a:gd fmla="*/ 79584 w 1558706" name="csX1"/>
                <a:gd fmla="*/ 437516 h 437515" name="csY1"/>
                <a:gd fmla="*/ 0 w 1558706" name="csX2"/>
                <a:gd fmla="*/ 357932 h 437515" name="csY2"/>
                <a:gd fmla="*/ 0 w 1558706" name="csX3"/>
                <a:gd fmla="*/ 79584 h 437515" name="csY3"/>
                <a:gd fmla="*/ 79584 w 1558706" name="csX4"/>
                <a:gd fmla="*/ 0 h 437515" name="csY4"/>
                <a:gd fmla="*/ 1479123 w 1558706" name="csX5"/>
                <a:gd fmla="*/ 0 h 437515" name="csY5"/>
                <a:gd fmla="*/ 1558707 w 1558706" name="csX6"/>
                <a:gd fmla="*/ 79584 h 437515" name="csY6"/>
                <a:gd fmla="*/ 1558707 w 1558706" name="csX7"/>
                <a:gd fmla="*/ 357932 h 437515" name="csY7"/>
                <a:gd fmla="*/ 1479123 w 1558706" name="csX8"/>
                <a:gd fmla="*/ 437516 h 437515" name="csY8"/>
                <a:gd fmla="*/ 79584 w 1558706" name="csX9"/>
                <a:gd fmla="*/ 21873 h 437515" name="csY9"/>
                <a:gd fmla="*/ 21873 w 1558706" name="csX10"/>
                <a:gd fmla="*/ 79584 h 437515" name="csY10"/>
                <a:gd fmla="*/ 21873 w 1558706" name="csX11"/>
                <a:gd fmla="*/ 357932 h 437515" name="csY11"/>
                <a:gd fmla="*/ 79584 w 1558706" name="csX12"/>
                <a:gd fmla="*/ 415643 h 437515" name="csY12"/>
                <a:gd fmla="*/ 1479123 w 1558706" name="csX13"/>
                <a:gd fmla="*/ 415643 h 437515" name="csY13"/>
                <a:gd fmla="*/ 1536834 w 1558706" name="csX14"/>
                <a:gd fmla="*/ 357932 h 437515" name="csY14"/>
                <a:gd fmla="*/ 1536834 w 1558706" name="csX15"/>
                <a:gd fmla="*/ 79584 h 437515" name="csY15"/>
                <a:gd fmla="*/ 1479123 w 1558706" name="csX16"/>
                <a:gd fmla="*/ 21873 h 437515" name="csY16"/>
                <a:gd fmla="*/ 79584 w 1558706" name="csX17"/>
                <a:gd fmla="*/ 21873 h 437515" name="csY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b="b" l="l" r="r" t="t"/>
              <a:pathLst>
                <a:path h="437515" w="1558706">
                  <a:moveTo>
                    <a:pt x="1479123" y="437516"/>
                  </a:moveTo>
                  <a:lnTo>
                    <a:pt x="79584" y="437516"/>
                  </a:lnTo>
                  <a:cubicBezTo>
                    <a:pt x="35708" y="437516"/>
                    <a:pt x="0" y="401808"/>
                    <a:pt x="0" y="357932"/>
                  </a:cubicBezTo>
                  <a:lnTo>
                    <a:pt x="0" y="79584"/>
                  </a:lnTo>
                  <a:cubicBezTo>
                    <a:pt x="0" y="35708"/>
                    <a:pt x="35708" y="0"/>
                    <a:pt x="79584" y="0"/>
                  </a:cubicBezTo>
                  <a:lnTo>
                    <a:pt x="1479123" y="0"/>
                  </a:lnTo>
                  <a:cubicBezTo>
                    <a:pt x="1522999" y="0"/>
                    <a:pt x="1558707" y="35708"/>
                    <a:pt x="1558707" y="79584"/>
                  </a:cubicBezTo>
                  <a:lnTo>
                    <a:pt x="1558707" y="357932"/>
                  </a:lnTo>
                  <a:cubicBezTo>
                    <a:pt x="1558707" y="401808"/>
                    <a:pt x="1522999" y="437516"/>
                    <a:pt x="1479123" y="437516"/>
                  </a:cubicBezTo>
                  <a:close/>
                  <a:moveTo>
                    <a:pt x="79584" y="21873"/>
                  </a:moveTo>
                  <a:cubicBezTo>
                    <a:pt x="47765" y="21873"/>
                    <a:pt x="21873" y="47765"/>
                    <a:pt x="21873" y="79584"/>
                  </a:cubicBezTo>
                  <a:lnTo>
                    <a:pt x="21873" y="357932"/>
                  </a:lnTo>
                  <a:cubicBezTo>
                    <a:pt x="21873" y="389751"/>
                    <a:pt x="47765" y="415643"/>
                    <a:pt x="79584" y="415643"/>
                  </a:cubicBezTo>
                  <a:lnTo>
                    <a:pt x="1479123" y="415643"/>
                  </a:lnTo>
                  <a:cubicBezTo>
                    <a:pt x="1510942" y="415643"/>
                    <a:pt x="1536834" y="389751"/>
                    <a:pt x="1536834" y="357932"/>
                  </a:cubicBezTo>
                  <a:lnTo>
                    <a:pt x="1536834" y="79584"/>
                  </a:lnTo>
                  <a:cubicBezTo>
                    <a:pt x="1536834" y="47765"/>
                    <a:pt x="1510942" y="21873"/>
                    <a:pt x="1479123" y="21873"/>
                  </a:cubicBezTo>
                  <a:lnTo>
                    <a:pt x="79584" y="21873"/>
                  </a:lnTo>
                  <a:close/>
                </a:path>
              </a:pathLst>
            </a:custGeom>
            <a:solidFill>
              <a:srgbClr val="0F440D"/>
            </a:solidFill>
            <a:ln cap="flat" w="1852">
              <a:noFill/>
              <a:prstDash val="solid"/>
              <a:miter/>
            </a:ln>
          </p:spPr>
          <p:txBody>
            <a:bodyPr/>
            <a:lstStyle/>
            <a:p>
              <a:endParaRPr lang="en-IN"/>
            </a:p>
          </p:txBody>
        </p:sp>
        <p:sp>
          <p:nvSpPr>
            <p:cNvPr id="6" name="Rectangle: Rounded Corners 5">
              <a:extLst>
                <a:ext uri="{FF2B5EF4-FFF2-40B4-BE49-F238E27FC236}">
                  <a16:creationId xmlns:a16="http://schemas.microsoft.com/office/drawing/2014/main" id="{EFB19F4B-04BE-B883-4BAA-7DA1BCED8A7D}"/>
                </a:ext>
              </a:extLst>
            </p:cNvPr>
            <p:cNvSpPr/>
            <p:nvPr/>
          </p:nvSpPr>
          <p:spPr>
            <a:xfrm>
              <a:off x="10354751" y="308165"/>
              <a:ext cx="1536833" cy="415642"/>
            </a:xfrm>
            <a:prstGeom prst="roundRect">
              <a:avLst/>
            </a:prstGeom>
            <a:solidFill>
              <a:srgbClr val="02355A">
                <a:alpha val="85000"/>
              </a:srgbClr>
            </a:solidFill>
            <a:ln cap="flat" w="1852">
              <a:noFill/>
              <a:prstDash val="solid"/>
              <a:miter/>
            </a:ln>
          </p:spPr>
          <p:txBody>
            <a:bodyPr anchor="ctr" anchorCtr="0" bIns="0" lIns="91440" rIns="0" tIns="0"/>
            <a:lstStyle/>
            <a:p>
              <a:r>
                <a:rPr b="1" lang="en-US" sz="1400">
                  <a:solidFill>
                    <a:schemeClr val="bg1"/>
                  </a:solidFill>
                </a:rPr>
                <a:t>Take Action Now</a:t>
              </a:r>
            </a:p>
          </p:txBody>
        </p:sp>
      </p:grpSp>
      <p:pic>
        <p:nvPicPr>
          <p:cNvPr id="7" name="Graphic 6">
            <a:extLst>
              <a:ext uri="{FF2B5EF4-FFF2-40B4-BE49-F238E27FC236}">
                <a16:creationId xmlns:a16="http://schemas.microsoft.com/office/drawing/2014/main" id="{5E77D7C8-61AF-F2B3-E237-CAD4D0AA9F7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1593390" y="411436"/>
            <a:ext cx="180259" cy="209101"/>
          </a:xfrm>
          <a:prstGeom prst="rect">
            <a:avLst/>
          </a:prstGeom>
        </p:spPr>
      </p:pic>
    </p:spTree>
    <p:extLst>
      <p:ext uri="{BB962C8B-B14F-4D97-AF65-F5344CB8AC3E}">
        <p14:creationId xmlns:p14="http://schemas.microsoft.com/office/powerpoint/2010/main" val="679720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34010-8F8C-7290-35D3-B42DA8145D4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8C59D76-815B-00E6-B676-869F7DCE3C23}"/>
              </a:ext>
            </a:extLst>
          </p:cNvPr>
          <p:cNvSpPr>
            <a:spLocks noGrp="1"/>
          </p:cNvSpPr>
          <p:nvPr>
            <p:ph type="title"/>
          </p:nvPr>
        </p:nvSpPr>
        <p:spPr/>
        <p:txBody>
          <a:bodyPr/>
          <a:lstStyle/>
          <a:p>
            <a:r>
              <a:rPr lang="en-IN"/>
              <a:t>Step 3: Identify &amp; Quantify Improvement Opportunities</a:t>
            </a:r>
          </a:p>
        </p:txBody>
      </p:sp>
      <p:sp>
        <p:nvSpPr>
          <p:cNvPr id="14" name="Freeform: Shape 13">
            <a:extLst>
              <a:ext uri="{FF2B5EF4-FFF2-40B4-BE49-F238E27FC236}">
                <a16:creationId xmlns:a16="http://schemas.microsoft.com/office/drawing/2014/main" id="{9C7DFE51-E652-F507-E989-CCECA6086935}"/>
              </a:ext>
            </a:extLst>
          </p:cNvPr>
          <p:cNvSpPr/>
          <p:nvPr/>
        </p:nvSpPr>
        <p:spPr>
          <a:xfrm>
            <a:off x="10991550" y="2133216"/>
            <a:ext cx="894326" cy="1773041"/>
          </a:xfrm>
          <a:custGeom>
            <a:avLst/>
            <a:gdLst>
              <a:gd name="csX0" fmla="*/ 7805 w 894326"/>
              <a:gd name="csY0" fmla="*/ 1773042 h 1773041"/>
              <a:gd name="csX1" fmla="*/ 0 w 894326"/>
              <a:gd name="csY1" fmla="*/ 1765237 h 1773041"/>
              <a:gd name="csX2" fmla="*/ 7805 w 894326"/>
              <a:gd name="csY2" fmla="*/ 1757432 h 1773041"/>
              <a:gd name="csX3" fmla="*/ 878682 w 894326"/>
              <a:gd name="csY3" fmla="*/ 886555 h 1773041"/>
              <a:gd name="csX4" fmla="*/ 7805 w 894326"/>
              <a:gd name="csY4" fmla="*/ 15610 h 1773041"/>
              <a:gd name="csX5" fmla="*/ 0 w 894326"/>
              <a:gd name="csY5" fmla="*/ 7805 h 1773041"/>
              <a:gd name="csX6" fmla="*/ 7805 w 894326"/>
              <a:gd name="csY6" fmla="*/ 0 h 1773041"/>
              <a:gd name="csX7" fmla="*/ 634655 w 894326"/>
              <a:gd name="csY7" fmla="*/ 259672 h 1773041"/>
              <a:gd name="csX8" fmla="*/ 894326 w 894326"/>
              <a:gd name="csY8" fmla="*/ 886521 h 1773041"/>
              <a:gd name="csX9" fmla="*/ 634655 w 894326"/>
              <a:gd name="csY9" fmla="*/ 1513370 h 1773041"/>
              <a:gd name="csX10" fmla="*/ 7805 w 894326"/>
              <a:gd name="csY10" fmla="*/ 1773042 h 17730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894326" h="1773041">
                <a:moveTo>
                  <a:pt x="7805" y="1773042"/>
                </a:moveTo>
                <a:cubicBezTo>
                  <a:pt x="3495" y="1773042"/>
                  <a:pt x="0" y="1769547"/>
                  <a:pt x="0" y="1765237"/>
                </a:cubicBezTo>
                <a:cubicBezTo>
                  <a:pt x="0" y="1760927"/>
                  <a:pt x="3495" y="1757432"/>
                  <a:pt x="7805" y="1757432"/>
                </a:cubicBezTo>
                <a:cubicBezTo>
                  <a:pt x="488020" y="1757432"/>
                  <a:pt x="878682" y="1366771"/>
                  <a:pt x="878682" y="886555"/>
                </a:cubicBezTo>
                <a:cubicBezTo>
                  <a:pt x="878682" y="406339"/>
                  <a:pt x="488020" y="15610"/>
                  <a:pt x="7805" y="15610"/>
                </a:cubicBezTo>
                <a:cubicBezTo>
                  <a:pt x="3495" y="15610"/>
                  <a:pt x="0" y="12115"/>
                  <a:pt x="0" y="7805"/>
                </a:cubicBezTo>
                <a:cubicBezTo>
                  <a:pt x="0" y="3495"/>
                  <a:pt x="3495" y="0"/>
                  <a:pt x="7805" y="0"/>
                </a:cubicBezTo>
                <a:cubicBezTo>
                  <a:pt x="244604" y="0"/>
                  <a:pt x="467218" y="92202"/>
                  <a:pt x="634655" y="259672"/>
                </a:cubicBezTo>
                <a:cubicBezTo>
                  <a:pt x="802090" y="427107"/>
                  <a:pt x="894326" y="649722"/>
                  <a:pt x="894326" y="886521"/>
                </a:cubicBezTo>
                <a:cubicBezTo>
                  <a:pt x="894326" y="1123320"/>
                  <a:pt x="802124" y="1345935"/>
                  <a:pt x="634655" y="1513370"/>
                </a:cubicBezTo>
                <a:cubicBezTo>
                  <a:pt x="467218" y="1680806"/>
                  <a:pt x="244570" y="1773042"/>
                  <a:pt x="7805" y="1773042"/>
                </a:cubicBezTo>
                <a:close/>
              </a:path>
            </a:pathLst>
          </a:custGeom>
          <a:solidFill>
            <a:srgbClr val="8DBE28"/>
          </a:solidFill>
          <a:ln w="3393" cap="flat">
            <a:noFill/>
            <a:prstDash val="solid"/>
            <a:miter/>
          </a:ln>
        </p:spPr>
        <p:txBody>
          <a:bodyPr/>
          <a:lstStyle/>
          <a:p>
            <a:endParaRPr lang="en-IN"/>
          </a:p>
        </p:txBody>
      </p:sp>
      <p:grpSp>
        <p:nvGrpSpPr>
          <p:cNvPr id="15" name="Graphic 10">
            <a:extLst>
              <a:ext uri="{FF2B5EF4-FFF2-40B4-BE49-F238E27FC236}">
                <a16:creationId xmlns:a16="http://schemas.microsoft.com/office/drawing/2014/main" id="{05CE3A8D-3BB8-B567-7BC9-CF23C5D1F1AB}"/>
              </a:ext>
            </a:extLst>
          </p:cNvPr>
          <p:cNvGrpSpPr/>
          <p:nvPr/>
        </p:nvGrpSpPr>
        <p:grpSpPr>
          <a:xfrm>
            <a:off x="10107099" y="2123081"/>
            <a:ext cx="910795" cy="1789081"/>
            <a:chOff x="10107099" y="2780062"/>
            <a:chExt cx="910795" cy="1789081"/>
          </a:xfrm>
          <a:solidFill>
            <a:srgbClr val="8DBE28"/>
          </a:solidFill>
        </p:grpSpPr>
        <p:sp>
          <p:nvSpPr>
            <p:cNvPr id="16" name="Freeform: Shape 15">
              <a:extLst>
                <a:ext uri="{FF2B5EF4-FFF2-40B4-BE49-F238E27FC236}">
                  <a16:creationId xmlns:a16="http://schemas.microsoft.com/office/drawing/2014/main" id="{9E982E04-039B-03B0-4142-F35A17734533}"/>
                </a:ext>
              </a:extLst>
            </p:cNvPr>
            <p:cNvSpPr/>
            <p:nvPr/>
          </p:nvSpPr>
          <p:spPr>
            <a:xfrm>
              <a:off x="10980012" y="4541452"/>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3" y="27691"/>
                    <a:pt x="13846" y="27691"/>
                  </a:cubicBezTo>
                  <a:cubicBezTo>
                    <a:pt x="6199" y="27691"/>
                    <a:pt x="0" y="21492"/>
                    <a:pt x="0" y="13845"/>
                  </a:cubicBezTo>
                  <a:cubicBezTo>
                    <a:pt x="0" y="6199"/>
                    <a:pt x="6199" y="0"/>
                    <a:pt x="13846" y="0"/>
                  </a:cubicBezTo>
                  <a:cubicBezTo>
                    <a:pt x="21493" y="0"/>
                    <a:pt x="27691" y="6199"/>
                    <a:pt x="27691" y="13845"/>
                  </a:cubicBezTo>
                  <a:close/>
                </a:path>
              </a:pathLst>
            </a:custGeom>
            <a:grpFill/>
            <a:ln w="3393" cap="flat">
              <a:noFill/>
              <a:prstDash val="solid"/>
              <a:miter/>
            </a:ln>
          </p:spPr>
          <p:txBody>
            <a:bodyPr/>
            <a:lstStyle/>
            <a:p>
              <a:endParaRPr lang="en-IN"/>
            </a:p>
          </p:txBody>
        </p:sp>
        <p:sp>
          <p:nvSpPr>
            <p:cNvPr id="17" name="Freeform: Shape 16">
              <a:extLst>
                <a:ext uri="{FF2B5EF4-FFF2-40B4-BE49-F238E27FC236}">
                  <a16:creationId xmlns:a16="http://schemas.microsoft.com/office/drawing/2014/main" id="{7EC61E86-67F8-291E-25C5-66D613370AC7}"/>
                </a:ext>
              </a:extLst>
            </p:cNvPr>
            <p:cNvSpPr/>
            <p:nvPr/>
          </p:nvSpPr>
          <p:spPr>
            <a:xfrm>
              <a:off x="10843491" y="452608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3" y="27691"/>
                    <a:pt x="13846" y="27691"/>
                  </a:cubicBezTo>
                  <a:cubicBezTo>
                    <a:pt x="6199" y="27691"/>
                    <a:pt x="0" y="21492"/>
                    <a:pt x="0" y="13846"/>
                  </a:cubicBezTo>
                  <a:cubicBezTo>
                    <a:pt x="0" y="6199"/>
                    <a:pt x="6199" y="0"/>
                    <a:pt x="13846" y="0"/>
                  </a:cubicBezTo>
                  <a:cubicBezTo>
                    <a:pt x="21493" y="0"/>
                    <a:pt x="27691" y="6199"/>
                    <a:pt x="27691" y="13846"/>
                  </a:cubicBezTo>
                  <a:close/>
                </a:path>
              </a:pathLst>
            </a:custGeom>
            <a:grpFill/>
            <a:ln w="3393" cap="flat">
              <a:noFill/>
              <a:prstDash val="solid"/>
              <a:miter/>
            </a:ln>
          </p:spPr>
          <p:txBody>
            <a:bodyPr/>
            <a:lstStyle/>
            <a:p>
              <a:endParaRPr lang="en-IN"/>
            </a:p>
          </p:txBody>
        </p:sp>
        <p:sp>
          <p:nvSpPr>
            <p:cNvPr id="18" name="Freeform: Shape 17">
              <a:extLst>
                <a:ext uri="{FF2B5EF4-FFF2-40B4-BE49-F238E27FC236}">
                  <a16:creationId xmlns:a16="http://schemas.microsoft.com/office/drawing/2014/main" id="{15C60605-7C57-CC73-6A40-F68CEAAFC7C5}"/>
                </a:ext>
              </a:extLst>
            </p:cNvPr>
            <p:cNvSpPr/>
            <p:nvPr/>
          </p:nvSpPr>
          <p:spPr>
            <a:xfrm>
              <a:off x="10710499" y="4493502"/>
              <a:ext cx="27690" cy="27691"/>
            </a:xfrm>
            <a:custGeom>
              <a:avLst/>
              <a:gdLst>
                <a:gd name="csX0" fmla="*/ 27691 w 27690"/>
                <a:gd name="csY0" fmla="*/ 13846 h 27691"/>
                <a:gd name="csX1" fmla="*/ 13846 w 27690"/>
                <a:gd name="csY1" fmla="*/ 27691 h 27691"/>
                <a:gd name="csX2" fmla="*/ 0 w 27690"/>
                <a:gd name="csY2" fmla="*/ 13846 h 27691"/>
                <a:gd name="csX3" fmla="*/ 13846 w 27690"/>
                <a:gd name="csY3" fmla="*/ 0 h 27691"/>
                <a:gd name="csX4" fmla="*/ 27691 w 27690"/>
                <a:gd name="csY4" fmla="*/ 13846 h 27691"/>
              </a:gdLst>
              <a:ahLst/>
              <a:cxnLst>
                <a:cxn ang="0">
                  <a:pos x="csX0" y="csY0"/>
                </a:cxn>
                <a:cxn ang="0">
                  <a:pos x="csX1" y="csY1"/>
                </a:cxn>
                <a:cxn ang="0">
                  <a:pos x="csX2" y="csY2"/>
                </a:cxn>
                <a:cxn ang="0">
                  <a:pos x="csX3" y="csY3"/>
                </a:cxn>
                <a:cxn ang="0">
                  <a:pos x="csX4" y="csY4"/>
                </a:cxn>
              </a:cxnLst>
              <a:rect l="l" t="t" r="r" b="b"/>
              <a:pathLst>
                <a:path w="27690"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grpFill/>
            <a:ln w="3393" cap="flat">
              <a:noFill/>
              <a:prstDash val="solid"/>
              <a:miter/>
            </a:ln>
          </p:spPr>
          <p:txBody>
            <a:bodyPr/>
            <a:lstStyle/>
            <a:p>
              <a:endParaRPr lang="en-IN"/>
            </a:p>
          </p:txBody>
        </p:sp>
        <p:sp>
          <p:nvSpPr>
            <p:cNvPr id="19" name="Freeform: Shape 18">
              <a:extLst>
                <a:ext uri="{FF2B5EF4-FFF2-40B4-BE49-F238E27FC236}">
                  <a16:creationId xmlns:a16="http://schemas.microsoft.com/office/drawing/2014/main" id="{A2F0AE81-EDF5-B16B-D37B-0D8F981F72CA}"/>
                </a:ext>
              </a:extLst>
            </p:cNvPr>
            <p:cNvSpPr/>
            <p:nvPr/>
          </p:nvSpPr>
          <p:spPr>
            <a:xfrm>
              <a:off x="10583786" y="4441310"/>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0" y="21492"/>
                    <a:pt x="0" y="13846"/>
                  </a:cubicBezTo>
                  <a:cubicBezTo>
                    <a:pt x="0"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20" name="Freeform: Shape 19">
              <a:extLst>
                <a:ext uri="{FF2B5EF4-FFF2-40B4-BE49-F238E27FC236}">
                  <a16:creationId xmlns:a16="http://schemas.microsoft.com/office/drawing/2014/main" id="{1AAB2F0D-7754-FF03-4B6E-4F90304A9C54}"/>
                </a:ext>
              </a:extLst>
            </p:cNvPr>
            <p:cNvSpPr/>
            <p:nvPr/>
          </p:nvSpPr>
          <p:spPr>
            <a:xfrm>
              <a:off x="10466201" y="4370318"/>
              <a:ext cx="27691" cy="27691"/>
            </a:xfrm>
            <a:custGeom>
              <a:avLst/>
              <a:gdLst>
                <a:gd name="csX0" fmla="*/ 27691 w 27691"/>
                <a:gd name="csY0" fmla="*/ 13845 h 27691"/>
                <a:gd name="csX1" fmla="*/ 13845 w 27691"/>
                <a:gd name="csY1" fmla="*/ 27691 h 27691"/>
                <a:gd name="csX2" fmla="*/ -1 w 27691"/>
                <a:gd name="csY2" fmla="*/ 13845 h 27691"/>
                <a:gd name="csX3" fmla="*/ 13845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5" y="27691"/>
                  </a:cubicBezTo>
                  <a:cubicBezTo>
                    <a:pt x="6198" y="27691"/>
                    <a:pt x="-1" y="21492"/>
                    <a:pt x="-1" y="13845"/>
                  </a:cubicBezTo>
                  <a:cubicBezTo>
                    <a:pt x="-1" y="6199"/>
                    <a:pt x="6198" y="0"/>
                    <a:pt x="13845" y="0"/>
                  </a:cubicBezTo>
                  <a:cubicBezTo>
                    <a:pt x="21492" y="0"/>
                    <a:pt x="27691" y="6199"/>
                    <a:pt x="27691" y="13845"/>
                  </a:cubicBezTo>
                  <a:close/>
                </a:path>
              </a:pathLst>
            </a:custGeom>
            <a:grpFill/>
            <a:ln w="3393" cap="flat">
              <a:noFill/>
              <a:prstDash val="solid"/>
              <a:miter/>
            </a:ln>
          </p:spPr>
          <p:txBody>
            <a:bodyPr/>
            <a:lstStyle/>
            <a:p>
              <a:endParaRPr lang="en-IN"/>
            </a:p>
          </p:txBody>
        </p:sp>
        <p:sp>
          <p:nvSpPr>
            <p:cNvPr id="21" name="Freeform: Shape 20">
              <a:extLst>
                <a:ext uri="{FF2B5EF4-FFF2-40B4-BE49-F238E27FC236}">
                  <a16:creationId xmlns:a16="http://schemas.microsoft.com/office/drawing/2014/main" id="{C1A8D6EC-B818-D571-4738-747ED8326C1D}"/>
                </a:ext>
              </a:extLst>
            </p:cNvPr>
            <p:cNvSpPr/>
            <p:nvPr/>
          </p:nvSpPr>
          <p:spPr>
            <a:xfrm>
              <a:off x="10362054" y="4280457"/>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22" name="Freeform: Shape 21">
              <a:extLst>
                <a:ext uri="{FF2B5EF4-FFF2-40B4-BE49-F238E27FC236}">
                  <a16:creationId xmlns:a16="http://schemas.microsoft.com/office/drawing/2014/main" id="{EFC79D5C-75A8-F16E-8824-CC5C4E3DEFB9}"/>
                </a:ext>
              </a:extLst>
            </p:cNvPr>
            <p:cNvSpPr/>
            <p:nvPr/>
          </p:nvSpPr>
          <p:spPr>
            <a:xfrm>
              <a:off x="10274569" y="4174546"/>
              <a:ext cx="27690" cy="27691"/>
            </a:xfrm>
            <a:custGeom>
              <a:avLst/>
              <a:gdLst>
                <a:gd name="csX0" fmla="*/ 27691 w 27690"/>
                <a:gd name="csY0" fmla="*/ 13845 h 27691"/>
                <a:gd name="csX1" fmla="*/ 13846 w 27690"/>
                <a:gd name="csY1" fmla="*/ 27691 h 27691"/>
                <a:gd name="csX2" fmla="*/ 0 w 27690"/>
                <a:gd name="csY2" fmla="*/ 13845 h 27691"/>
                <a:gd name="csX3" fmla="*/ 13846 w 27690"/>
                <a:gd name="csY3" fmla="*/ 0 h 27691"/>
                <a:gd name="csX4" fmla="*/ 27691 w 27690"/>
                <a:gd name="csY4" fmla="*/ 13845 h 27691"/>
              </a:gdLst>
              <a:ahLst/>
              <a:cxnLst>
                <a:cxn ang="0">
                  <a:pos x="csX0" y="csY0"/>
                </a:cxn>
                <a:cxn ang="0">
                  <a:pos x="csX1" y="csY1"/>
                </a:cxn>
                <a:cxn ang="0">
                  <a:pos x="csX2" y="csY2"/>
                </a:cxn>
                <a:cxn ang="0">
                  <a:pos x="csX3" y="csY3"/>
                </a:cxn>
                <a:cxn ang="0">
                  <a:pos x="csX4" y="csY4"/>
                </a:cxn>
              </a:cxnLst>
              <a:rect l="l" t="t" r="r" b="b"/>
              <a:pathLst>
                <a:path w="27690" h="27691">
                  <a:moveTo>
                    <a:pt x="27691" y="13845"/>
                  </a:moveTo>
                  <a:cubicBezTo>
                    <a:pt x="27691" y="21481"/>
                    <a:pt x="21481" y="27691"/>
                    <a:pt x="13846" y="27691"/>
                  </a:cubicBezTo>
                  <a:cubicBezTo>
                    <a:pt x="6210" y="27691"/>
                    <a:pt x="0" y="21481"/>
                    <a:pt x="0" y="13845"/>
                  </a:cubicBezTo>
                  <a:cubicBezTo>
                    <a:pt x="0" y="6210"/>
                    <a:pt x="6210" y="0"/>
                    <a:pt x="13846" y="0"/>
                  </a:cubicBezTo>
                  <a:cubicBezTo>
                    <a:pt x="21481" y="0"/>
                    <a:pt x="27691" y="6210"/>
                    <a:pt x="27691" y="13845"/>
                  </a:cubicBezTo>
                  <a:close/>
                </a:path>
              </a:pathLst>
            </a:custGeom>
            <a:grpFill/>
            <a:ln w="3393" cap="flat">
              <a:noFill/>
              <a:prstDash val="solid"/>
              <a:miter/>
            </a:ln>
          </p:spPr>
          <p:txBody>
            <a:bodyPr/>
            <a:lstStyle/>
            <a:p>
              <a:endParaRPr lang="en-IN"/>
            </a:p>
          </p:txBody>
        </p:sp>
        <p:sp>
          <p:nvSpPr>
            <p:cNvPr id="23" name="Freeform: Shape 22">
              <a:extLst>
                <a:ext uri="{FF2B5EF4-FFF2-40B4-BE49-F238E27FC236}">
                  <a16:creationId xmlns:a16="http://schemas.microsoft.com/office/drawing/2014/main" id="{8F3C73CC-D1C4-E22C-DC41-6ECABDBB1BC5}"/>
                </a:ext>
              </a:extLst>
            </p:cNvPr>
            <p:cNvSpPr/>
            <p:nvPr/>
          </p:nvSpPr>
          <p:spPr>
            <a:xfrm>
              <a:off x="10204188" y="4056927"/>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24" name="Freeform: Shape 23">
              <a:extLst>
                <a:ext uri="{FF2B5EF4-FFF2-40B4-BE49-F238E27FC236}">
                  <a16:creationId xmlns:a16="http://schemas.microsoft.com/office/drawing/2014/main" id="{C17B38AD-3DF9-3B2F-1DB1-46DCD9F40F90}"/>
                </a:ext>
              </a:extLst>
            </p:cNvPr>
            <p:cNvSpPr/>
            <p:nvPr/>
          </p:nvSpPr>
          <p:spPr>
            <a:xfrm>
              <a:off x="10152369" y="3930179"/>
              <a:ext cx="27690" cy="27691"/>
            </a:xfrm>
            <a:custGeom>
              <a:avLst/>
              <a:gdLst>
                <a:gd name="csX0" fmla="*/ 27691 w 27690"/>
                <a:gd name="csY0" fmla="*/ 13846 h 27691"/>
                <a:gd name="csX1" fmla="*/ 13846 w 27690"/>
                <a:gd name="csY1" fmla="*/ 27691 h 27691"/>
                <a:gd name="csX2" fmla="*/ 0 w 27690"/>
                <a:gd name="csY2" fmla="*/ 13846 h 27691"/>
                <a:gd name="csX3" fmla="*/ 13846 w 27690"/>
                <a:gd name="csY3" fmla="*/ 0 h 27691"/>
                <a:gd name="csX4" fmla="*/ 27691 w 27690"/>
                <a:gd name="csY4" fmla="*/ 13846 h 27691"/>
              </a:gdLst>
              <a:ahLst/>
              <a:cxnLst>
                <a:cxn ang="0">
                  <a:pos x="csX0" y="csY0"/>
                </a:cxn>
                <a:cxn ang="0">
                  <a:pos x="csX1" y="csY1"/>
                </a:cxn>
                <a:cxn ang="0">
                  <a:pos x="csX2" y="csY2"/>
                </a:cxn>
                <a:cxn ang="0">
                  <a:pos x="csX3" y="csY3"/>
                </a:cxn>
                <a:cxn ang="0">
                  <a:pos x="csX4" y="csY4"/>
                </a:cxn>
              </a:cxnLst>
              <a:rect l="l" t="t" r="r" b="b"/>
              <a:pathLst>
                <a:path w="27690"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grpFill/>
            <a:ln w="3393" cap="flat">
              <a:noFill/>
              <a:prstDash val="solid"/>
              <a:miter/>
            </a:ln>
          </p:spPr>
          <p:txBody>
            <a:bodyPr/>
            <a:lstStyle/>
            <a:p>
              <a:endParaRPr lang="en-IN"/>
            </a:p>
          </p:txBody>
        </p:sp>
        <p:sp>
          <p:nvSpPr>
            <p:cNvPr id="25" name="Freeform: Shape 24">
              <a:extLst>
                <a:ext uri="{FF2B5EF4-FFF2-40B4-BE49-F238E27FC236}">
                  <a16:creationId xmlns:a16="http://schemas.microsoft.com/office/drawing/2014/main" id="{81E8593C-7A31-308B-75F4-7518CEAC7B90}"/>
                </a:ext>
              </a:extLst>
            </p:cNvPr>
            <p:cNvSpPr/>
            <p:nvPr/>
          </p:nvSpPr>
          <p:spPr>
            <a:xfrm>
              <a:off x="10119994" y="3797018"/>
              <a:ext cx="27691" cy="27691"/>
            </a:xfrm>
            <a:custGeom>
              <a:avLst/>
              <a:gdLst>
                <a:gd name="csX0" fmla="*/ 27691 w 27691"/>
                <a:gd name="csY0" fmla="*/ 13845 h 27691"/>
                <a:gd name="csX1" fmla="*/ 13845 w 27691"/>
                <a:gd name="csY1" fmla="*/ 27691 h 27691"/>
                <a:gd name="csX2" fmla="*/ -1 w 27691"/>
                <a:gd name="csY2" fmla="*/ 13845 h 27691"/>
                <a:gd name="csX3" fmla="*/ 13845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5" y="27691"/>
                  </a:cubicBezTo>
                  <a:cubicBezTo>
                    <a:pt x="6198" y="27691"/>
                    <a:pt x="-1" y="21492"/>
                    <a:pt x="-1" y="13845"/>
                  </a:cubicBezTo>
                  <a:cubicBezTo>
                    <a:pt x="-1" y="6199"/>
                    <a:pt x="6198" y="0"/>
                    <a:pt x="13845" y="0"/>
                  </a:cubicBezTo>
                  <a:cubicBezTo>
                    <a:pt x="21492" y="0"/>
                    <a:pt x="27691" y="6199"/>
                    <a:pt x="27691" y="13845"/>
                  </a:cubicBezTo>
                  <a:close/>
                </a:path>
              </a:pathLst>
            </a:custGeom>
            <a:grpFill/>
            <a:ln w="3393" cap="flat">
              <a:noFill/>
              <a:prstDash val="solid"/>
              <a:miter/>
            </a:ln>
          </p:spPr>
          <p:txBody>
            <a:bodyPr/>
            <a:lstStyle/>
            <a:p>
              <a:endParaRPr lang="en-IN"/>
            </a:p>
          </p:txBody>
        </p:sp>
        <p:sp>
          <p:nvSpPr>
            <p:cNvPr id="26" name="Freeform: Shape 25">
              <a:extLst>
                <a:ext uri="{FF2B5EF4-FFF2-40B4-BE49-F238E27FC236}">
                  <a16:creationId xmlns:a16="http://schemas.microsoft.com/office/drawing/2014/main" id="{422F6268-72DA-AB55-D16A-E54ED392522D}"/>
                </a:ext>
              </a:extLst>
            </p:cNvPr>
            <p:cNvSpPr/>
            <p:nvPr/>
          </p:nvSpPr>
          <p:spPr>
            <a:xfrm>
              <a:off x="10107099" y="3660124"/>
              <a:ext cx="27691" cy="27691"/>
            </a:xfrm>
            <a:custGeom>
              <a:avLst/>
              <a:gdLst>
                <a:gd name="csX0" fmla="*/ 27692 w 27691"/>
                <a:gd name="csY0" fmla="*/ 13845 h 27691"/>
                <a:gd name="csX1" fmla="*/ 13846 w 27691"/>
                <a:gd name="csY1" fmla="*/ 27691 h 27691"/>
                <a:gd name="csX2" fmla="*/ 0 w 27691"/>
                <a:gd name="csY2" fmla="*/ 13845 h 27691"/>
                <a:gd name="csX3" fmla="*/ 13846 w 27691"/>
                <a:gd name="csY3" fmla="*/ 0 h 27691"/>
                <a:gd name="csX4" fmla="*/ 27692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2" y="13845"/>
                  </a:moveTo>
                  <a:cubicBezTo>
                    <a:pt x="27692" y="21481"/>
                    <a:pt x="21481" y="27691"/>
                    <a:pt x="13846" y="27691"/>
                  </a:cubicBezTo>
                  <a:cubicBezTo>
                    <a:pt x="6210" y="27691"/>
                    <a:pt x="0" y="21481"/>
                    <a:pt x="0" y="13845"/>
                  </a:cubicBezTo>
                  <a:cubicBezTo>
                    <a:pt x="0" y="6210"/>
                    <a:pt x="6210" y="0"/>
                    <a:pt x="13846" y="0"/>
                  </a:cubicBezTo>
                  <a:cubicBezTo>
                    <a:pt x="21481" y="0"/>
                    <a:pt x="27692" y="6210"/>
                    <a:pt x="27692" y="13845"/>
                  </a:cubicBezTo>
                  <a:close/>
                </a:path>
              </a:pathLst>
            </a:custGeom>
            <a:grpFill/>
            <a:ln w="3393" cap="flat">
              <a:noFill/>
              <a:prstDash val="solid"/>
              <a:miter/>
            </a:ln>
          </p:spPr>
          <p:txBody>
            <a:bodyPr/>
            <a:lstStyle/>
            <a:p>
              <a:endParaRPr lang="en-IN"/>
            </a:p>
          </p:txBody>
        </p:sp>
        <p:sp>
          <p:nvSpPr>
            <p:cNvPr id="27" name="Freeform: Shape 26">
              <a:extLst>
                <a:ext uri="{FF2B5EF4-FFF2-40B4-BE49-F238E27FC236}">
                  <a16:creationId xmlns:a16="http://schemas.microsoft.com/office/drawing/2014/main" id="{94317989-3972-4CD5-CB30-02BE4E177086}"/>
                </a:ext>
              </a:extLst>
            </p:cNvPr>
            <p:cNvSpPr/>
            <p:nvPr/>
          </p:nvSpPr>
          <p:spPr>
            <a:xfrm>
              <a:off x="10120537" y="3523229"/>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0" y="21492"/>
                    <a:pt x="0" y="13846"/>
                  </a:cubicBezTo>
                  <a:cubicBezTo>
                    <a:pt x="0"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28" name="Freeform: Shape 27">
              <a:extLst>
                <a:ext uri="{FF2B5EF4-FFF2-40B4-BE49-F238E27FC236}">
                  <a16:creationId xmlns:a16="http://schemas.microsoft.com/office/drawing/2014/main" id="{8D6670D5-809C-0DF6-7C97-5BD40409F02C}"/>
                </a:ext>
              </a:extLst>
            </p:cNvPr>
            <p:cNvSpPr/>
            <p:nvPr/>
          </p:nvSpPr>
          <p:spPr>
            <a:xfrm>
              <a:off x="10153964" y="3390272"/>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29" name="Freeform: Shape 28">
              <a:extLst>
                <a:ext uri="{FF2B5EF4-FFF2-40B4-BE49-F238E27FC236}">
                  <a16:creationId xmlns:a16="http://schemas.microsoft.com/office/drawing/2014/main" id="{B9B8B2D8-918C-21AF-A413-184150045296}"/>
                </a:ext>
              </a:extLst>
            </p:cNvPr>
            <p:cNvSpPr/>
            <p:nvPr/>
          </p:nvSpPr>
          <p:spPr>
            <a:xfrm>
              <a:off x="10206733" y="3263897"/>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30" name="Freeform: Shape 29">
              <a:extLst>
                <a:ext uri="{FF2B5EF4-FFF2-40B4-BE49-F238E27FC236}">
                  <a16:creationId xmlns:a16="http://schemas.microsoft.com/office/drawing/2014/main" id="{BED75932-A171-F9E0-9516-BF0C1316A7B7}"/>
                </a:ext>
              </a:extLst>
            </p:cNvPr>
            <p:cNvSpPr/>
            <p:nvPr/>
          </p:nvSpPr>
          <p:spPr>
            <a:xfrm>
              <a:off x="10277996" y="3146855"/>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31" name="Freeform: Shape 30">
              <a:extLst>
                <a:ext uri="{FF2B5EF4-FFF2-40B4-BE49-F238E27FC236}">
                  <a16:creationId xmlns:a16="http://schemas.microsoft.com/office/drawing/2014/main" id="{E0CAF06B-BEDB-DF0A-B94B-13F702405D2F}"/>
                </a:ext>
              </a:extLst>
            </p:cNvPr>
            <p:cNvSpPr/>
            <p:nvPr/>
          </p:nvSpPr>
          <p:spPr>
            <a:xfrm>
              <a:off x="10366228" y="3041690"/>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32" name="Freeform: Shape 31">
              <a:extLst>
                <a:ext uri="{FF2B5EF4-FFF2-40B4-BE49-F238E27FC236}">
                  <a16:creationId xmlns:a16="http://schemas.microsoft.com/office/drawing/2014/main" id="{3AB7BDE6-C8D8-74D0-8B94-7AC4CADB2F73}"/>
                </a:ext>
              </a:extLst>
            </p:cNvPr>
            <p:cNvSpPr/>
            <p:nvPr/>
          </p:nvSpPr>
          <p:spPr>
            <a:xfrm rot="-4851601">
              <a:off x="10470921" y="2951909"/>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33" name="Freeform: Shape 32">
              <a:extLst>
                <a:ext uri="{FF2B5EF4-FFF2-40B4-BE49-F238E27FC236}">
                  <a16:creationId xmlns:a16="http://schemas.microsoft.com/office/drawing/2014/main" id="{8691F730-D652-23F8-7114-3D22321ABFF6}"/>
                </a:ext>
              </a:extLst>
            </p:cNvPr>
            <p:cNvSpPr/>
            <p:nvPr/>
          </p:nvSpPr>
          <p:spPr>
            <a:xfrm>
              <a:off x="10588571" y="2881652"/>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34" name="Freeform: Shape 33">
              <a:extLst>
                <a:ext uri="{FF2B5EF4-FFF2-40B4-BE49-F238E27FC236}">
                  <a16:creationId xmlns:a16="http://schemas.microsoft.com/office/drawing/2014/main" id="{C589C0B7-3C63-089E-4EBF-1328D518B41F}"/>
                </a:ext>
              </a:extLst>
            </p:cNvPr>
            <p:cNvSpPr/>
            <p:nvPr/>
          </p:nvSpPr>
          <p:spPr>
            <a:xfrm>
              <a:off x="10715692" y="2830410"/>
              <a:ext cx="27690" cy="27691"/>
            </a:xfrm>
            <a:custGeom>
              <a:avLst/>
              <a:gdLst>
                <a:gd name="csX0" fmla="*/ 27691 w 27690"/>
                <a:gd name="csY0" fmla="*/ 13846 h 27691"/>
                <a:gd name="csX1" fmla="*/ 13846 w 27690"/>
                <a:gd name="csY1" fmla="*/ 27691 h 27691"/>
                <a:gd name="csX2" fmla="*/ 0 w 27690"/>
                <a:gd name="csY2" fmla="*/ 13846 h 27691"/>
                <a:gd name="csX3" fmla="*/ 13846 w 27690"/>
                <a:gd name="csY3" fmla="*/ 0 h 27691"/>
                <a:gd name="csX4" fmla="*/ 27691 w 27690"/>
                <a:gd name="csY4" fmla="*/ 13846 h 27691"/>
              </a:gdLst>
              <a:ahLst/>
              <a:cxnLst>
                <a:cxn ang="0">
                  <a:pos x="csX0" y="csY0"/>
                </a:cxn>
                <a:cxn ang="0">
                  <a:pos x="csX1" y="csY1"/>
                </a:cxn>
                <a:cxn ang="0">
                  <a:pos x="csX2" y="csY2"/>
                </a:cxn>
                <a:cxn ang="0">
                  <a:pos x="csX3" y="csY3"/>
                </a:cxn>
                <a:cxn ang="0">
                  <a:pos x="csX4" y="csY4"/>
                </a:cxn>
              </a:cxnLst>
              <a:rect l="l" t="t" r="r" b="b"/>
              <a:pathLst>
                <a:path w="27690"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grpFill/>
            <a:ln w="3393" cap="flat">
              <a:noFill/>
              <a:prstDash val="solid"/>
              <a:miter/>
            </a:ln>
          </p:spPr>
          <p:txBody>
            <a:bodyPr/>
            <a:lstStyle/>
            <a:p>
              <a:endParaRPr lang="en-IN"/>
            </a:p>
          </p:txBody>
        </p:sp>
        <p:sp>
          <p:nvSpPr>
            <p:cNvPr id="35" name="Freeform: Shape 34">
              <a:extLst>
                <a:ext uri="{FF2B5EF4-FFF2-40B4-BE49-F238E27FC236}">
                  <a16:creationId xmlns:a16="http://schemas.microsoft.com/office/drawing/2014/main" id="{AF3E01CF-E87F-F99A-E7A5-9B8D88E05256}"/>
                </a:ext>
              </a:extLst>
            </p:cNvPr>
            <p:cNvSpPr/>
            <p:nvPr/>
          </p:nvSpPr>
          <p:spPr>
            <a:xfrm>
              <a:off x="10848921" y="2798884"/>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36" name="Freeform: Shape 35">
              <a:extLst>
                <a:ext uri="{FF2B5EF4-FFF2-40B4-BE49-F238E27FC236}">
                  <a16:creationId xmlns:a16="http://schemas.microsoft.com/office/drawing/2014/main" id="{26D1137E-39F4-6E50-DACF-5D31E5BE4D4B}"/>
                </a:ext>
              </a:extLst>
            </p:cNvPr>
            <p:cNvSpPr/>
            <p:nvPr/>
          </p:nvSpPr>
          <p:spPr>
            <a:xfrm rot="-4038600">
              <a:off x="10985934" y="2784331"/>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grpSp>
      <p:sp>
        <p:nvSpPr>
          <p:cNvPr id="38" name="Freeform: Shape 37">
            <a:extLst>
              <a:ext uri="{FF2B5EF4-FFF2-40B4-BE49-F238E27FC236}">
                <a16:creationId xmlns:a16="http://schemas.microsoft.com/office/drawing/2014/main" id="{1E8BA81F-58BB-F6D2-A344-4A8B57461613}"/>
              </a:ext>
            </a:extLst>
          </p:cNvPr>
          <p:cNvSpPr/>
          <p:nvPr/>
        </p:nvSpPr>
        <p:spPr>
          <a:xfrm>
            <a:off x="10236630" y="2257011"/>
            <a:ext cx="1525450" cy="1525451"/>
          </a:xfrm>
          <a:custGeom>
            <a:avLst/>
            <a:gdLst>
              <a:gd name="csX0" fmla="*/ 762726 w 1525450"/>
              <a:gd name="csY0" fmla="*/ 1525451 h 1525451"/>
              <a:gd name="csX1" fmla="*/ 223394 w 1525450"/>
              <a:gd name="csY1" fmla="*/ 1302057 h 1525451"/>
              <a:gd name="csX2" fmla="*/ 0 w 1525450"/>
              <a:gd name="csY2" fmla="*/ 762726 h 1525451"/>
              <a:gd name="csX3" fmla="*/ 223394 w 1525450"/>
              <a:gd name="csY3" fmla="*/ 223395 h 1525451"/>
              <a:gd name="csX4" fmla="*/ 762726 w 1525450"/>
              <a:gd name="csY4" fmla="*/ 0 h 1525451"/>
              <a:gd name="csX5" fmla="*/ 1302056 w 1525450"/>
              <a:gd name="csY5" fmla="*/ 223395 h 1525451"/>
              <a:gd name="csX6" fmla="*/ 1525451 w 1525450"/>
              <a:gd name="csY6" fmla="*/ 762726 h 1525451"/>
              <a:gd name="csX7" fmla="*/ 1302056 w 1525450"/>
              <a:gd name="csY7" fmla="*/ 1302057 h 1525451"/>
              <a:gd name="csX8" fmla="*/ 762726 w 1525450"/>
              <a:gd name="csY8" fmla="*/ 1525451 h 1525451"/>
              <a:gd name="csX9" fmla="*/ 762726 w 1525450"/>
              <a:gd name="csY9" fmla="*/ 171440 h 1525451"/>
              <a:gd name="csX10" fmla="*/ 171439 w 1525450"/>
              <a:gd name="csY10" fmla="*/ 762726 h 1525451"/>
              <a:gd name="csX11" fmla="*/ 762726 w 1525450"/>
              <a:gd name="csY11" fmla="*/ 1354011 h 1525451"/>
              <a:gd name="csX12" fmla="*/ 1354011 w 1525450"/>
              <a:gd name="csY12" fmla="*/ 762726 h 1525451"/>
              <a:gd name="csX13" fmla="*/ 762726 w 1525450"/>
              <a:gd name="csY13" fmla="*/ 171440 h 15254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525450" h="1525451">
                <a:moveTo>
                  <a:pt x="762726" y="1525451"/>
                </a:moveTo>
                <a:cubicBezTo>
                  <a:pt x="558979" y="1525451"/>
                  <a:pt x="367449" y="1446111"/>
                  <a:pt x="223394" y="1302057"/>
                </a:cubicBezTo>
                <a:cubicBezTo>
                  <a:pt x="79340" y="1158002"/>
                  <a:pt x="0" y="966472"/>
                  <a:pt x="0" y="762726"/>
                </a:cubicBezTo>
                <a:cubicBezTo>
                  <a:pt x="0" y="558979"/>
                  <a:pt x="79340" y="367449"/>
                  <a:pt x="223394" y="223395"/>
                </a:cubicBezTo>
                <a:cubicBezTo>
                  <a:pt x="367449" y="79340"/>
                  <a:pt x="558979" y="0"/>
                  <a:pt x="762726" y="0"/>
                </a:cubicBezTo>
                <a:cubicBezTo>
                  <a:pt x="966471" y="0"/>
                  <a:pt x="1158002" y="79340"/>
                  <a:pt x="1302056" y="223395"/>
                </a:cubicBezTo>
                <a:cubicBezTo>
                  <a:pt x="1446111" y="367449"/>
                  <a:pt x="1525451" y="558979"/>
                  <a:pt x="1525451" y="762726"/>
                </a:cubicBezTo>
                <a:cubicBezTo>
                  <a:pt x="1525451" y="966472"/>
                  <a:pt x="1446111" y="1158002"/>
                  <a:pt x="1302056" y="1302057"/>
                </a:cubicBezTo>
                <a:cubicBezTo>
                  <a:pt x="1158002" y="1446111"/>
                  <a:pt x="966471" y="1525451"/>
                  <a:pt x="762726" y="1525451"/>
                </a:cubicBezTo>
                <a:close/>
                <a:moveTo>
                  <a:pt x="762726" y="171440"/>
                </a:moveTo>
                <a:cubicBezTo>
                  <a:pt x="436677" y="171440"/>
                  <a:pt x="171439" y="436677"/>
                  <a:pt x="171439" y="762726"/>
                </a:cubicBezTo>
                <a:cubicBezTo>
                  <a:pt x="171439" y="1088774"/>
                  <a:pt x="436677" y="1354011"/>
                  <a:pt x="762726" y="1354011"/>
                </a:cubicBezTo>
                <a:cubicBezTo>
                  <a:pt x="1088774" y="1354011"/>
                  <a:pt x="1354011" y="1088774"/>
                  <a:pt x="1354011" y="762726"/>
                </a:cubicBezTo>
                <a:cubicBezTo>
                  <a:pt x="1354011" y="436677"/>
                  <a:pt x="1088774" y="171440"/>
                  <a:pt x="762726" y="171440"/>
                </a:cubicBezTo>
                <a:close/>
              </a:path>
            </a:pathLst>
          </a:custGeom>
          <a:solidFill>
            <a:srgbClr val="8DBE28"/>
          </a:solidFill>
          <a:ln w="3393" cap="flat">
            <a:noFill/>
            <a:prstDash val="solid"/>
            <a:miter/>
          </a:ln>
        </p:spPr>
        <p:txBody>
          <a:bodyPr anchor="ctr"/>
          <a:lstStyle/>
          <a:p>
            <a:pPr algn="ctr"/>
            <a:r>
              <a:rPr lang="en-IN" sz="3600">
                <a:solidFill>
                  <a:srgbClr val="8DBE28"/>
                </a:solidFill>
              </a:rPr>
              <a:t>5</a:t>
            </a:r>
          </a:p>
        </p:txBody>
      </p:sp>
      <p:grpSp>
        <p:nvGrpSpPr>
          <p:cNvPr id="48" name="Graphic 10">
            <a:extLst>
              <a:ext uri="{FF2B5EF4-FFF2-40B4-BE49-F238E27FC236}">
                <a16:creationId xmlns:a16="http://schemas.microsoft.com/office/drawing/2014/main" id="{79D6B63F-1627-9AED-B23D-739521FEDE00}"/>
              </a:ext>
            </a:extLst>
          </p:cNvPr>
          <p:cNvGrpSpPr/>
          <p:nvPr/>
        </p:nvGrpSpPr>
        <p:grpSpPr>
          <a:xfrm>
            <a:off x="7655763" y="2122944"/>
            <a:ext cx="910355" cy="1789218"/>
            <a:chOff x="7655763" y="2779925"/>
            <a:chExt cx="910355" cy="1789218"/>
          </a:xfrm>
          <a:solidFill>
            <a:srgbClr val="8DBE28"/>
          </a:solidFill>
        </p:grpSpPr>
        <p:sp>
          <p:nvSpPr>
            <p:cNvPr id="49" name="Freeform: Shape 48">
              <a:extLst>
                <a:ext uri="{FF2B5EF4-FFF2-40B4-BE49-F238E27FC236}">
                  <a16:creationId xmlns:a16="http://schemas.microsoft.com/office/drawing/2014/main" id="{568321C1-928D-5266-0687-46C4B32CA005}"/>
                </a:ext>
              </a:extLst>
            </p:cNvPr>
            <p:cNvSpPr/>
            <p:nvPr/>
          </p:nvSpPr>
          <p:spPr>
            <a:xfrm>
              <a:off x="8528675" y="4541453"/>
              <a:ext cx="27690" cy="27690"/>
            </a:xfrm>
            <a:custGeom>
              <a:avLst/>
              <a:gdLst>
                <a:gd name="csX0" fmla="*/ 27691 w 27690"/>
                <a:gd name="csY0" fmla="*/ 13845 h 27690"/>
                <a:gd name="csX1" fmla="*/ 13845 w 27690"/>
                <a:gd name="csY1" fmla="*/ 27691 h 27690"/>
                <a:gd name="csX2" fmla="*/ 0 w 27690"/>
                <a:gd name="csY2" fmla="*/ 13845 h 27690"/>
                <a:gd name="csX3" fmla="*/ 13845 w 27690"/>
                <a:gd name="csY3" fmla="*/ 0 h 27690"/>
                <a:gd name="csX4" fmla="*/ 27691 w 27690"/>
                <a:gd name="csY4" fmla="*/ 13845 h 27690"/>
              </a:gdLst>
              <a:ahLst/>
              <a:cxnLst>
                <a:cxn ang="0">
                  <a:pos x="csX0" y="csY0"/>
                </a:cxn>
                <a:cxn ang="0">
                  <a:pos x="csX1" y="csY1"/>
                </a:cxn>
                <a:cxn ang="0">
                  <a:pos x="csX2" y="csY2"/>
                </a:cxn>
                <a:cxn ang="0">
                  <a:pos x="csX3" y="csY3"/>
                </a:cxn>
                <a:cxn ang="0">
                  <a:pos x="csX4" y="csY4"/>
                </a:cxn>
              </a:cxnLst>
              <a:rect l="l" t="t" r="r" b="b"/>
              <a:pathLst>
                <a:path w="27690" h="27690">
                  <a:moveTo>
                    <a:pt x="27691" y="13845"/>
                  </a:moveTo>
                  <a:cubicBezTo>
                    <a:pt x="27691" y="21481"/>
                    <a:pt x="21480" y="27691"/>
                    <a:pt x="13845" y="27691"/>
                  </a:cubicBezTo>
                  <a:cubicBezTo>
                    <a:pt x="6210" y="27691"/>
                    <a:pt x="0" y="21481"/>
                    <a:pt x="0" y="13845"/>
                  </a:cubicBezTo>
                  <a:cubicBezTo>
                    <a:pt x="0" y="6210"/>
                    <a:pt x="6210" y="0"/>
                    <a:pt x="13845" y="0"/>
                  </a:cubicBezTo>
                  <a:cubicBezTo>
                    <a:pt x="21480" y="0"/>
                    <a:pt x="27691" y="6210"/>
                    <a:pt x="27691" y="13845"/>
                  </a:cubicBezTo>
                  <a:close/>
                </a:path>
              </a:pathLst>
            </a:custGeom>
            <a:grpFill/>
            <a:ln w="3393" cap="flat">
              <a:noFill/>
              <a:prstDash val="solid"/>
              <a:miter/>
            </a:ln>
          </p:spPr>
          <p:txBody>
            <a:bodyPr/>
            <a:lstStyle/>
            <a:p>
              <a:endParaRPr lang="en-IN"/>
            </a:p>
          </p:txBody>
        </p:sp>
        <p:sp>
          <p:nvSpPr>
            <p:cNvPr id="50" name="Freeform: Shape 49">
              <a:extLst>
                <a:ext uri="{FF2B5EF4-FFF2-40B4-BE49-F238E27FC236}">
                  <a16:creationId xmlns:a16="http://schemas.microsoft.com/office/drawing/2014/main" id="{E0CEF613-7CAC-8A08-32BB-6634307B46A5}"/>
                </a:ext>
              </a:extLst>
            </p:cNvPr>
            <p:cNvSpPr/>
            <p:nvPr/>
          </p:nvSpPr>
          <p:spPr>
            <a:xfrm>
              <a:off x="8392154" y="4526080"/>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51" name="Freeform: Shape 50">
              <a:extLst>
                <a:ext uri="{FF2B5EF4-FFF2-40B4-BE49-F238E27FC236}">
                  <a16:creationId xmlns:a16="http://schemas.microsoft.com/office/drawing/2014/main" id="{1015537C-68F0-3764-BA78-1E0060B7306C}"/>
                </a:ext>
              </a:extLst>
            </p:cNvPr>
            <p:cNvSpPr/>
            <p:nvPr/>
          </p:nvSpPr>
          <p:spPr>
            <a:xfrm>
              <a:off x="8259163" y="4493502"/>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0" y="21492"/>
                    <a:pt x="0" y="13846"/>
                  </a:cubicBezTo>
                  <a:cubicBezTo>
                    <a:pt x="0"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52" name="Freeform: Shape 51">
              <a:extLst>
                <a:ext uri="{FF2B5EF4-FFF2-40B4-BE49-F238E27FC236}">
                  <a16:creationId xmlns:a16="http://schemas.microsoft.com/office/drawing/2014/main" id="{AB4298FB-87EF-7CF8-533C-45DBB8076B23}"/>
                </a:ext>
              </a:extLst>
            </p:cNvPr>
            <p:cNvSpPr/>
            <p:nvPr/>
          </p:nvSpPr>
          <p:spPr>
            <a:xfrm>
              <a:off x="8132449" y="4441310"/>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53" name="Freeform: Shape 52">
              <a:extLst>
                <a:ext uri="{FF2B5EF4-FFF2-40B4-BE49-F238E27FC236}">
                  <a16:creationId xmlns:a16="http://schemas.microsoft.com/office/drawing/2014/main" id="{6E3650BB-138B-6FD2-1C03-B5E199B9BF58}"/>
                </a:ext>
              </a:extLst>
            </p:cNvPr>
            <p:cNvSpPr/>
            <p:nvPr/>
          </p:nvSpPr>
          <p:spPr>
            <a:xfrm>
              <a:off x="8014864" y="4370318"/>
              <a:ext cx="27691" cy="27691"/>
            </a:xfrm>
            <a:custGeom>
              <a:avLst/>
              <a:gdLst>
                <a:gd name="csX0" fmla="*/ 27691 w 27691"/>
                <a:gd name="csY0" fmla="*/ 13845 h 27691"/>
                <a:gd name="csX1" fmla="*/ 13845 w 27691"/>
                <a:gd name="csY1" fmla="*/ 27691 h 27691"/>
                <a:gd name="csX2" fmla="*/ 0 w 27691"/>
                <a:gd name="csY2" fmla="*/ 13845 h 27691"/>
                <a:gd name="csX3" fmla="*/ 13845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5" y="27691"/>
                  </a:cubicBezTo>
                  <a:cubicBezTo>
                    <a:pt x="6198" y="27691"/>
                    <a:pt x="0" y="21492"/>
                    <a:pt x="0" y="13845"/>
                  </a:cubicBezTo>
                  <a:cubicBezTo>
                    <a:pt x="0" y="6199"/>
                    <a:pt x="6198" y="0"/>
                    <a:pt x="13845" y="0"/>
                  </a:cubicBezTo>
                  <a:cubicBezTo>
                    <a:pt x="21492" y="0"/>
                    <a:pt x="27691" y="6199"/>
                    <a:pt x="27691" y="13845"/>
                  </a:cubicBezTo>
                  <a:close/>
                </a:path>
              </a:pathLst>
            </a:custGeom>
            <a:grpFill/>
            <a:ln w="3393" cap="flat">
              <a:noFill/>
              <a:prstDash val="solid"/>
              <a:miter/>
            </a:ln>
          </p:spPr>
          <p:txBody>
            <a:bodyPr/>
            <a:lstStyle/>
            <a:p>
              <a:endParaRPr lang="en-IN"/>
            </a:p>
          </p:txBody>
        </p:sp>
        <p:sp>
          <p:nvSpPr>
            <p:cNvPr id="54" name="Freeform: Shape 53">
              <a:extLst>
                <a:ext uri="{FF2B5EF4-FFF2-40B4-BE49-F238E27FC236}">
                  <a16:creationId xmlns:a16="http://schemas.microsoft.com/office/drawing/2014/main" id="{00FD9C78-E7A0-6936-DCA2-2BEE7F3F4F16}"/>
                </a:ext>
              </a:extLst>
            </p:cNvPr>
            <p:cNvSpPr/>
            <p:nvPr/>
          </p:nvSpPr>
          <p:spPr>
            <a:xfrm>
              <a:off x="7910717" y="428045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3" y="27691"/>
                    <a:pt x="13846" y="27691"/>
                  </a:cubicBezTo>
                  <a:cubicBezTo>
                    <a:pt x="6199" y="27691"/>
                    <a:pt x="0" y="21492"/>
                    <a:pt x="0" y="13846"/>
                  </a:cubicBezTo>
                  <a:cubicBezTo>
                    <a:pt x="0" y="6199"/>
                    <a:pt x="6199" y="0"/>
                    <a:pt x="13846" y="0"/>
                  </a:cubicBezTo>
                  <a:cubicBezTo>
                    <a:pt x="21493" y="0"/>
                    <a:pt x="27691" y="6199"/>
                    <a:pt x="27691" y="13846"/>
                  </a:cubicBezTo>
                  <a:close/>
                </a:path>
              </a:pathLst>
            </a:custGeom>
            <a:grpFill/>
            <a:ln w="3393" cap="flat">
              <a:noFill/>
              <a:prstDash val="solid"/>
              <a:miter/>
            </a:ln>
          </p:spPr>
          <p:txBody>
            <a:bodyPr/>
            <a:lstStyle/>
            <a:p>
              <a:endParaRPr lang="en-IN"/>
            </a:p>
          </p:txBody>
        </p:sp>
        <p:sp>
          <p:nvSpPr>
            <p:cNvPr id="55" name="Freeform: Shape 54">
              <a:extLst>
                <a:ext uri="{FF2B5EF4-FFF2-40B4-BE49-F238E27FC236}">
                  <a16:creationId xmlns:a16="http://schemas.microsoft.com/office/drawing/2014/main" id="{50841270-4457-FF73-8F44-DE029DBDB520}"/>
                </a:ext>
              </a:extLst>
            </p:cNvPr>
            <p:cNvSpPr/>
            <p:nvPr/>
          </p:nvSpPr>
          <p:spPr>
            <a:xfrm>
              <a:off x="7823232" y="4174546"/>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3" y="27691"/>
                    <a:pt x="13846" y="27691"/>
                  </a:cubicBezTo>
                  <a:cubicBezTo>
                    <a:pt x="6199" y="27691"/>
                    <a:pt x="0" y="21492"/>
                    <a:pt x="0" y="13845"/>
                  </a:cubicBezTo>
                  <a:cubicBezTo>
                    <a:pt x="0" y="6199"/>
                    <a:pt x="6199" y="0"/>
                    <a:pt x="13846" y="0"/>
                  </a:cubicBezTo>
                  <a:cubicBezTo>
                    <a:pt x="21493" y="0"/>
                    <a:pt x="27691" y="6199"/>
                    <a:pt x="27691" y="13845"/>
                  </a:cubicBezTo>
                  <a:close/>
                </a:path>
              </a:pathLst>
            </a:custGeom>
            <a:grpFill/>
            <a:ln w="3393" cap="flat">
              <a:noFill/>
              <a:prstDash val="solid"/>
              <a:miter/>
            </a:ln>
          </p:spPr>
          <p:txBody>
            <a:bodyPr/>
            <a:lstStyle/>
            <a:p>
              <a:endParaRPr lang="en-IN"/>
            </a:p>
          </p:txBody>
        </p:sp>
        <p:sp>
          <p:nvSpPr>
            <p:cNvPr id="56" name="Freeform: Shape 55">
              <a:extLst>
                <a:ext uri="{FF2B5EF4-FFF2-40B4-BE49-F238E27FC236}">
                  <a16:creationId xmlns:a16="http://schemas.microsoft.com/office/drawing/2014/main" id="{E4FF28BA-5562-E5D8-9DFF-45F127BF25C9}"/>
                </a:ext>
              </a:extLst>
            </p:cNvPr>
            <p:cNvSpPr/>
            <p:nvPr/>
          </p:nvSpPr>
          <p:spPr>
            <a:xfrm>
              <a:off x="7752851" y="405692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3" y="27691"/>
                    <a:pt x="13846" y="27691"/>
                  </a:cubicBezTo>
                  <a:cubicBezTo>
                    <a:pt x="6199" y="27691"/>
                    <a:pt x="0" y="21492"/>
                    <a:pt x="0" y="13846"/>
                  </a:cubicBezTo>
                  <a:cubicBezTo>
                    <a:pt x="0" y="6199"/>
                    <a:pt x="6199" y="0"/>
                    <a:pt x="13846" y="0"/>
                  </a:cubicBezTo>
                  <a:cubicBezTo>
                    <a:pt x="21493" y="0"/>
                    <a:pt x="27691" y="6199"/>
                    <a:pt x="27691" y="13846"/>
                  </a:cubicBezTo>
                  <a:close/>
                </a:path>
              </a:pathLst>
            </a:custGeom>
            <a:grpFill/>
            <a:ln w="3393" cap="flat">
              <a:noFill/>
              <a:prstDash val="solid"/>
              <a:miter/>
            </a:ln>
          </p:spPr>
          <p:txBody>
            <a:bodyPr/>
            <a:lstStyle/>
            <a:p>
              <a:endParaRPr lang="en-IN"/>
            </a:p>
          </p:txBody>
        </p:sp>
        <p:sp>
          <p:nvSpPr>
            <p:cNvPr id="57" name="Freeform: Shape 56">
              <a:extLst>
                <a:ext uri="{FF2B5EF4-FFF2-40B4-BE49-F238E27FC236}">
                  <a16:creationId xmlns:a16="http://schemas.microsoft.com/office/drawing/2014/main" id="{8AC15B64-810E-D2BA-1595-70B8D06EB76A}"/>
                </a:ext>
              </a:extLst>
            </p:cNvPr>
            <p:cNvSpPr/>
            <p:nvPr/>
          </p:nvSpPr>
          <p:spPr>
            <a:xfrm>
              <a:off x="7701031" y="3930179"/>
              <a:ext cx="27691" cy="27691"/>
            </a:xfrm>
            <a:custGeom>
              <a:avLst/>
              <a:gdLst>
                <a:gd name="csX0" fmla="*/ 27692 w 27691"/>
                <a:gd name="csY0" fmla="*/ 13846 h 27691"/>
                <a:gd name="csX1" fmla="*/ 13846 w 27691"/>
                <a:gd name="csY1" fmla="*/ 27691 h 27691"/>
                <a:gd name="csX2" fmla="*/ 0 w 27691"/>
                <a:gd name="csY2" fmla="*/ 13846 h 27691"/>
                <a:gd name="csX3" fmla="*/ 13846 w 27691"/>
                <a:gd name="csY3" fmla="*/ 0 h 27691"/>
                <a:gd name="csX4" fmla="*/ 27692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2" y="13846"/>
                  </a:moveTo>
                  <a:cubicBezTo>
                    <a:pt x="27692" y="21481"/>
                    <a:pt x="21481" y="27691"/>
                    <a:pt x="13846" y="27691"/>
                  </a:cubicBezTo>
                  <a:cubicBezTo>
                    <a:pt x="6210" y="27691"/>
                    <a:pt x="0" y="21481"/>
                    <a:pt x="0" y="13846"/>
                  </a:cubicBezTo>
                  <a:cubicBezTo>
                    <a:pt x="0" y="6210"/>
                    <a:pt x="6210" y="0"/>
                    <a:pt x="13846" y="0"/>
                  </a:cubicBezTo>
                  <a:cubicBezTo>
                    <a:pt x="21481" y="0"/>
                    <a:pt x="27692" y="6210"/>
                    <a:pt x="27692" y="13846"/>
                  </a:cubicBezTo>
                  <a:close/>
                </a:path>
              </a:pathLst>
            </a:custGeom>
            <a:grpFill/>
            <a:ln w="3393" cap="flat">
              <a:noFill/>
              <a:prstDash val="solid"/>
              <a:miter/>
            </a:ln>
          </p:spPr>
          <p:txBody>
            <a:bodyPr/>
            <a:lstStyle/>
            <a:p>
              <a:endParaRPr lang="en-IN"/>
            </a:p>
          </p:txBody>
        </p:sp>
        <p:sp>
          <p:nvSpPr>
            <p:cNvPr id="58" name="Freeform: Shape 57">
              <a:extLst>
                <a:ext uri="{FF2B5EF4-FFF2-40B4-BE49-F238E27FC236}">
                  <a16:creationId xmlns:a16="http://schemas.microsoft.com/office/drawing/2014/main" id="{C5AD17D3-A0CC-71C9-C6AA-50AA45624E91}"/>
                </a:ext>
              </a:extLst>
            </p:cNvPr>
            <p:cNvSpPr/>
            <p:nvPr/>
          </p:nvSpPr>
          <p:spPr>
            <a:xfrm>
              <a:off x="7668657" y="3797018"/>
              <a:ext cx="27691" cy="27691"/>
            </a:xfrm>
            <a:custGeom>
              <a:avLst/>
              <a:gdLst>
                <a:gd name="csX0" fmla="*/ 27692 w 27691"/>
                <a:gd name="csY0" fmla="*/ 13845 h 27691"/>
                <a:gd name="csX1" fmla="*/ 13846 w 27691"/>
                <a:gd name="csY1" fmla="*/ 27691 h 27691"/>
                <a:gd name="csX2" fmla="*/ 0 w 27691"/>
                <a:gd name="csY2" fmla="*/ 13845 h 27691"/>
                <a:gd name="csX3" fmla="*/ 13846 w 27691"/>
                <a:gd name="csY3" fmla="*/ 0 h 27691"/>
                <a:gd name="csX4" fmla="*/ 27692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2" y="13845"/>
                  </a:moveTo>
                  <a:cubicBezTo>
                    <a:pt x="27692" y="21481"/>
                    <a:pt x="21481" y="27691"/>
                    <a:pt x="13846" y="27691"/>
                  </a:cubicBezTo>
                  <a:cubicBezTo>
                    <a:pt x="6210" y="27691"/>
                    <a:pt x="0" y="21481"/>
                    <a:pt x="0" y="13845"/>
                  </a:cubicBezTo>
                  <a:cubicBezTo>
                    <a:pt x="0" y="6210"/>
                    <a:pt x="6210" y="0"/>
                    <a:pt x="13846" y="0"/>
                  </a:cubicBezTo>
                  <a:cubicBezTo>
                    <a:pt x="21481" y="0"/>
                    <a:pt x="27692" y="6210"/>
                    <a:pt x="27692" y="13845"/>
                  </a:cubicBezTo>
                  <a:close/>
                </a:path>
              </a:pathLst>
            </a:custGeom>
            <a:grpFill/>
            <a:ln w="3393" cap="flat">
              <a:noFill/>
              <a:prstDash val="solid"/>
              <a:miter/>
            </a:ln>
          </p:spPr>
          <p:txBody>
            <a:bodyPr/>
            <a:lstStyle/>
            <a:p>
              <a:endParaRPr lang="en-IN"/>
            </a:p>
          </p:txBody>
        </p:sp>
        <p:sp>
          <p:nvSpPr>
            <p:cNvPr id="59" name="Freeform: Shape 58">
              <a:extLst>
                <a:ext uri="{FF2B5EF4-FFF2-40B4-BE49-F238E27FC236}">
                  <a16:creationId xmlns:a16="http://schemas.microsoft.com/office/drawing/2014/main" id="{95E441A6-E431-D233-4B45-2E57F59FE039}"/>
                </a:ext>
              </a:extLst>
            </p:cNvPr>
            <p:cNvSpPr/>
            <p:nvPr/>
          </p:nvSpPr>
          <p:spPr>
            <a:xfrm>
              <a:off x="7655763" y="3660124"/>
              <a:ext cx="27690" cy="27691"/>
            </a:xfrm>
            <a:custGeom>
              <a:avLst/>
              <a:gdLst>
                <a:gd name="csX0" fmla="*/ 27691 w 27690"/>
                <a:gd name="csY0" fmla="*/ 13845 h 27691"/>
                <a:gd name="csX1" fmla="*/ 13845 w 27690"/>
                <a:gd name="csY1" fmla="*/ 27691 h 27691"/>
                <a:gd name="csX2" fmla="*/ 0 w 27690"/>
                <a:gd name="csY2" fmla="*/ 13845 h 27691"/>
                <a:gd name="csX3" fmla="*/ 13845 w 27690"/>
                <a:gd name="csY3" fmla="*/ 0 h 27691"/>
                <a:gd name="csX4" fmla="*/ 27691 w 27690"/>
                <a:gd name="csY4" fmla="*/ 13845 h 27691"/>
              </a:gdLst>
              <a:ahLst/>
              <a:cxnLst>
                <a:cxn ang="0">
                  <a:pos x="csX0" y="csY0"/>
                </a:cxn>
                <a:cxn ang="0">
                  <a:pos x="csX1" y="csY1"/>
                </a:cxn>
                <a:cxn ang="0">
                  <a:pos x="csX2" y="csY2"/>
                </a:cxn>
                <a:cxn ang="0">
                  <a:pos x="csX3" y="csY3"/>
                </a:cxn>
                <a:cxn ang="0">
                  <a:pos x="csX4" y="csY4"/>
                </a:cxn>
              </a:cxnLst>
              <a:rect l="l" t="t" r="r" b="b"/>
              <a:pathLst>
                <a:path w="27690" h="27691">
                  <a:moveTo>
                    <a:pt x="27691" y="13845"/>
                  </a:moveTo>
                  <a:cubicBezTo>
                    <a:pt x="27691" y="21481"/>
                    <a:pt x="21480" y="27691"/>
                    <a:pt x="13845" y="27691"/>
                  </a:cubicBezTo>
                  <a:cubicBezTo>
                    <a:pt x="6210" y="27691"/>
                    <a:pt x="0" y="21481"/>
                    <a:pt x="0" y="13845"/>
                  </a:cubicBezTo>
                  <a:cubicBezTo>
                    <a:pt x="0" y="6210"/>
                    <a:pt x="6210" y="0"/>
                    <a:pt x="13845" y="0"/>
                  </a:cubicBezTo>
                  <a:cubicBezTo>
                    <a:pt x="21480" y="0"/>
                    <a:pt x="27691" y="6210"/>
                    <a:pt x="27691" y="13845"/>
                  </a:cubicBezTo>
                  <a:close/>
                </a:path>
              </a:pathLst>
            </a:custGeom>
            <a:grpFill/>
            <a:ln w="3393" cap="flat">
              <a:noFill/>
              <a:prstDash val="solid"/>
              <a:miter/>
            </a:ln>
          </p:spPr>
          <p:txBody>
            <a:bodyPr/>
            <a:lstStyle/>
            <a:p>
              <a:endParaRPr lang="en-IN"/>
            </a:p>
          </p:txBody>
        </p:sp>
        <p:sp>
          <p:nvSpPr>
            <p:cNvPr id="60" name="Freeform: Shape 59">
              <a:extLst>
                <a:ext uri="{FF2B5EF4-FFF2-40B4-BE49-F238E27FC236}">
                  <a16:creationId xmlns:a16="http://schemas.microsoft.com/office/drawing/2014/main" id="{71E056C4-F0BF-1056-8495-AF23BEE139E2}"/>
                </a:ext>
              </a:extLst>
            </p:cNvPr>
            <p:cNvSpPr/>
            <p:nvPr/>
          </p:nvSpPr>
          <p:spPr>
            <a:xfrm>
              <a:off x="7669201" y="3523229"/>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61" name="Freeform: Shape 60">
              <a:extLst>
                <a:ext uri="{FF2B5EF4-FFF2-40B4-BE49-F238E27FC236}">
                  <a16:creationId xmlns:a16="http://schemas.microsoft.com/office/drawing/2014/main" id="{677DEFD0-0E33-2F99-B952-7A46BD03E5B9}"/>
                </a:ext>
              </a:extLst>
            </p:cNvPr>
            <p:cNvSpPr/>
            <p:nvPr/>
          </p:nvSpPr>
          <p:spPr>
            <a:xfrm>
              <a:off x="7702627" y="3390272"/>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0" y="21492"/>
                    <a:pt x="0" y="13846"/>
                  </a:cubicBezTo>
                  <a:cubicBezTo>
                    <a:pt x="0"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62" name="Freeform: Shape 61">
              <a:extLst>
                <a:ext uri="{FF2B5EF4-FFF2-40B4-BE49-F238E27FC236}">
                  <a16:creationId xmlns:a16="http://schemas.microsoft.com/office/drawing/2014/main" id="{0247D247-C217-CAF8-CC47-90FB78BDABB2}"/>
                </a:ext>
              </a:extLst>
            </p:cNvPr>
            <p:cNvSpPr/>
            <p:nvPr/>
          </p:nvSpPr>
          <p:spPr>
            <a:xfrm>
              <a:off x="7755396" y="326389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3" y="27691"/>
                    <a:pt x="13846" y="27691"/>
                  </a:cubicBezTo>
                  <a:cubicBezTo>
                    <a:pt x="6199" y="27691"/>
                    <a:pt x="0" y="21492"/>
                    <a:pt x="0" y="13846"/>
                  </a:cubicBezTo>
                  <a:cubicBezTo>
                    <a:pt x="0" y="6199"/>
                    <a:pt x="6199" y="0"/>
                    <a:pt x="13846" y="0"/>
                  </a:cubicBezTo>
                  <a:cubicBezTo>
                    <a:pt x="21493" y="0"/>
                    <a:pt x="27691" y="6199"/>
                    <a:pt x="27691" y="13846"/>
                  </a:cubicBezTo>
                  <a:close/>
                </a:path>
              </a:pathLst>
            </a:custGeom>
            <a:grpFill/>
            <a:ln w="3393" cap="flat">
              <a:noFill/>
              <a:prstDash val="solid"/>
              <a:miter/>
            </a:ln>
          </p:spPr>
          <p:txBody>
            <a:bodyPr/>
            <a:lstStyle/>
            <a:p>
              <a:endParaRPr lang="en-IN"/>
            </a:p>
          </p:txBody>
        </p:sp>
        <p:sp>
          <p:nvSpPr>
            <p:cNvPr id="63" name="Freeform: Shape 62">
              <a:extLst>
                <a:ext uri="{FF2B5EF4-FFF2-40B4-BE49-F238E27FC236}">
                  <a16:creationId xmlns:a16="http://schemas.microsoft.com/office/drawing/2014/main" id="{32DBAF8F-3D0D-095D-DA5B-CB1099300B0B}"/>
                </a:ext>
              </a:extLst>
            </p:cNvPr>
            <p:cNvSpPr/>
            <p:nvPr/>
          </p:nvSpPr>
          <p:spPr>
            <a:xfrm>
              <a:off x="7826659" y="3146855"/>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3" y="27691"/>
                    <a:pt x="13846" y="27691"/>
                  </a:cubicBezTo>
                  <a:cubicBezTo>
                    <a:pt x="6199" y="27691"/>
                    <a:pt x="0" y="21492"/>
                    <a:pt x="0" y="13846"/>
                  </a:cubicBezTo>
                  <a:cubicBezTo>
                    <a:pt x="0" y="6199"/>
                    <a:pt x="6199" y="0"/>
                    <a:pt x="13846" y="0"/>
                  </a:cubicBezTo>
                  <a:cubicBezTo>
                    <a:pt x="21493" y="0"/>
                    <a:pt x="27691" y="6199"/>
                    <a:pt x="27691" y="13846"/>
                  </a:cubicBezTo>
                  <a:close/>
                </a:path>
              </a:pathLst>
            </a:custGeom>
            <a:grpFill/>
            <a:ln w="3393" cap="flat">
              <a:noFill/>
              <a:prstDash val="solid"/>
              <a:miter/>
            </a:ln>
          </p:spPr>
          <p:txBody>
            <a:bodyPr/>
            <a:lstStyle/>
            <a:p>
              <a:endParaRPr lang="en-IN"/>
            </a:p>
          </p:txBody>
        </p:sp>
        <p:sp>
          <p:nvSpPr>
            <p:cNvPr id="64" name="Freeform: Shape 63">
              <a:extLst>
                <a:ext uri="{FF2B5EF4-FFF2-40B4-BE49-F238E27FC236}">
                  <a16:creationId xmlns:a16="http://schemas.microsoft.com/office/drawing/2014/main" id="{E21142AF-4687-BF51-A248-FCB237C618E0}"/>
                </a:ext>
              </a:extLst>
            </p:cNvPr>
            <p:cNvSpPr/>
            <p:nvPr/>
          </p:nvSpPr>
          <p:spPr>
            <a:xfrm>
              <a:off x="7914891" y="304169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3" y="27691"/>
                    <a:pt x="13846" y="27691"/>
                  </a:cubicBezTo>
                  <a:cubicBezTo>
                    <a:pt x="6199" y="27691"/>
                    <a:pt x="0" y="21492"/>
                    <a:pt x="0" y="13846"/>
                  </a:cubicBezTo>
                  <a:cubicBezTo>
                    <a:pt x="0" y="6199"/>
                    <a:pt x="6199" y="0"/>
                    <a:pt x="13846" y="0"/>
                  </a:cubicBezTo>
                  <a:cubicBezTo>
                    <a:pt x="21493" y="0"/>
                    <a:pt x="27691" y="6199"/>
                    <a:pt x="27691" y="13846"/>
                  </a:cubicBezTo>
                  <a:close/>
                </a:path>
              </a:pathLst>
            </a:custGeom>
            <a:grpFill/>
            <a:ln w="3393" cap="flat">
              <a:noFill/>
              <a:prstDash val="solid"/>
              <a:miter/>
            </a:ln>
          </p:spPr>
          <p:txBody>
            <a:bodyPr/>
            <a:lstStyle/>
            <a:p>
              <a:endParaRPr lang="en-IN"/>
            </a:p>
          </p:txBody>
        </p:sp>
        <p:sp>
          <p:nvSpPr>
            <p:cNvPr id="65" name="Freeform: Shape 64">
              <a:extLst>
                <a:ext uri="{FF2B5EF4-FFF2-40B4-BE49-F238E27FC236}">
                  <a16:creationId xmlns:a16="http://schemas.microsoft.com/office/drawing/2014/main" id="{903E1187-8A45-4DCF-498C-B06B5097D703}"/>
                </a:ext>
              </a:extLst>
            </p:cNvPr>
            <p:cNvSpPr/>
            <p:nvPr/>
          </p:nvSpPr>
          <p:spPr>
            <a:xfrm rot="-5099400">
              <a:off x="8019139" y="2951814"/>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0" y="21492"/>
                    <a:pt x="0" y="13846"/>
                  </a:cubicBezTo>
                  <a:cubicBezTo>
                    <a:pt x="0"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66" name="Freeform: Shape 65">
              <a:extLst>
                <a:ext uri="{FF2B5EF4-FFF2-40B4-BE49-F238E27FC236}">
                  <a16:creationId xmlns:a16="http://schemas.microsoft.com/office/drawing/2014/main" id="{34690380-EDD2-7E5F-107E-65FA1570200B}"/>
                </a:ext>
              </a:extLst>
            </p:cNvPr>
            <p:cNvSpPr/>
            <p:nvPr/>
          </p:nvSpPr>
          <p:spPr>
            <a:xfrm>
              <a:off x="8137234" y="2881652"/>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3" y="27691"/>
                    <a:pt x="13846" y="27691"/>
                  </a:cubicBezTo>
                  <a:cubicBezTo>
                    <a:pt x="6199" y="27691"/>
                    <a:pt x="0" y="21492"/>
                    <a:pt x="0" y="13846"/>
                  </a:cubicBezTo>
                  <a:cubicBezTo>
                    <a:pt x="0" y="6199"/>
                    <a:pt x="6199" y="0"/>
                    <a:pt x="13846" y="0"/>
                  </a:cubicBezTo>
                  <a:cubicBezTo>
                    <a:pt x="21493" y="0"/>
                    <a:pt x="27691" y="6199"/>
                    <a:pt x="27691" y="13846"/>
                  </a:cubicBezTo>
                  <a:close/>
                </a:path>
              </a:pathLst>
            </a:custGeom>
            <a:grpFill/>
            <a:ln w="3393" cap="flat">
              <a:noFill/>
              <a:prstDash val="solid"/>
              <a:miter/>
            </a:ln>
          </p:spPr>
          <p:txBody>
            <a:bodyPr/>
            <a:lstStyle/>
            <a:p>
              <a:endParaRPr lang="en-IN"/>
            </a:p>
          </p:txBody>
        </p:sp>
        <p:sp>
          <p:nvSpPr>
            <p:cNvPr id="67" name="Freeform: Shape 66">
              <a:extLst>
                <a:ext uri="{FF2B5EF4-FFF2-40B4-BE49-F238E27FC236}">
                  <a16:creationId xmlns:a16="http://schemas.microsoft.com/office/drawing/2014/main" id="{0542952E-7BE7-1B03-670B-5C9B6ACB7CB9}"/>
                </a:ext>
              </a:extLst>
            </p:cNvPr>
            <p:cNvSpPr/>
            <p:nvPr/>
          </p:nvSpPr>
          <p:spPr>
            <a:xfrm>
              <a:off x="8264354" y="2830410"/>
              <a:ext cx="27691" cy="27691"/>
            </a:xfrm>
            <a:custGeom>
              <a:avLst/>
              <a:gdLst>
                <a:gd name="csX0" fmla="*/ 27692 w 27691"/>
                <a:gd name="csY0" fmla="*/ 13846 h 27691"/>
                <a:gd name="csX1" fmla="*/ 13846 w 27691"/>
                <a:gd name="csY1" fmla="*/ 27691 h 27691"/>
                <a:gd name="csX2" fmla="*/ 0 w 27691"/>
                <a:gd name="csY2" fmla="*/ 13846 h 27691"/>
                <a:gd name="csX3" fmla="*/ 13846 w 27691"/>
                <a:gd name="csY3" fmla="*/ 0 h 27691"/>
                <a:gd name="csX4" fmla="*/ 27692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2" y="13846"/>
                  </a:moveTo>
                  <a:cubicBezTo>
                    <a:pt x="27692" y="21481"/>
                    <a:pt x="21481" y="27691"/>
                    <a:pt x="13846" y="27691"/>
                  </a:cubicBezTo>
                  <a:cubicBezTo>
                    <a:pt x="6210" y="27691"/>
                    <a:pt x="0" y="21481"/>
                    <a:pt x="0" y="13846"/>
                  </a:cubicBezTo>
                  <a:cubicBezTo>
                    <a:pt x="0" y="6210"/>
                    <a:pt x="6210" y="0"/>
                    <a:pt x="13846" y="0"/>
                  </a:cubicBezTo>
                  <a:cubicBezTo>
                    <a:pt x="21481" y="0"/>
                    <a:pt x="27692" y="6210"/>
                    <a:pt x="27692" y="13846"/>
                  </a:cubicBezTo>
                  <a:close/>
                </a:path>
              </a:pathLst>
            </a:custGeom>
            <a:grpFill/>
            <a:ln w="3393" cap="flat">
              <a:noFill/>
              <a:prstDash val="solid"/>
              <a:miter/>
            </a:ln>
          </p:spPr>
          <p:txBody>
            <a:bodyPr/>
            <a:lstStyle/>
            <a:p>
              <a:endParaRPr lang="en-IN"/>
            </a:p>
          </p:txBody>
        </p:sp>
        <p:sp>
          <p:nvSpPr>
            <p:cNvPr id="68" name="Freeform: Shape 67">
              <a:extLst>
                <a:ext uri="{FF2B5EF4-FFF2-40B4-BE49-F238E27FC236}">
                  <a16:creationId xmlns:a16="http://schemas.microsoft.com/office/drawing/2014/main" id="{6DE4FE84-B9F6-F378-5631-5A7BBE7310CD}"/>
                </a:ext>
              </a:extLst>
            </p:cNvPr>
            <p:cNvSpPr/>
            <p:nvPr/>
          </p:nvSpPr>
          <p:spPr>
            <a:xfrm>
              <a:off x="8397618" y="2798884"/>
              <a:ext cx="27691" cy="27691"/>
            </a:xfrm>
            <a:custGeom>
              <a:avLst/>
              <a:gdLst>
                <a:gd name="csX0" fmla="*/ 27692 w 27691"/>
                <a:gd name="csY0" fmla="*/ 13846 h 27691"/>
                <a:gd name="csX1" fmla="*/ 13846 w 27691"/>
                <a:gd name="csY1" fmla="*/ 27691 h 27691"/>
                <a:gd name="csX2" fmla="*/ 0 w 27691"/>
                <a:gd name="csY2" fmla="*/ 13846 h 27691"/>
                <a:gd name="csX3" fmla="*/ 13846 w 27691"/>
                <a:gd name="csY3" fmla="*/ 0 h 27691"/>
                <a:gd name="csX4" fmla="*/ 27692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2" y="13846"/>
                  </a:moveTo>
                  <a:cubicBezTo>
                    <a:pt x="27692" y="21481"/>
                    <a:pt x="21481" y="27691"/>
                    <a:pt x="13846" y="27691"/>
                  </a:cubicBezTo>
                  <a:cubicBezTo>
                    <a:pt x="6210" y="27691"/>
                    <a:pt x="0" y="21481"/>
                    <a:pt x="0" y="13846"/>
                  </a:cubicBezTo>
                  <a:cubicBezTo>
                    <a:pt x="0" y="6210"/>
                    <a:pt x="6210" y="0"/>
                    <a:pt x="13846" y="0"/>
                  </a:cubicBezTo>
                  <a:cubicBezTo>
                    <a:pt x="21481" y="0"/>
                    <a:pt x="27692" y="6210"/>
                    <a:pt x="27692" y="13846"/>
                  </a:cubicBezTo>
                  <a:close/>
                </a:path>
              </a:pathLst>
            </a:custGeom>
            <a:grpFill/>
            <a:ln w="3393" cap="flat">
              <a:noFill/>
              <a:prstDash val="solid"/>
              <a:miter/>
            </a:ln>
          </p:spPr>
          <p:txBody>
            <a:bodyPr/>
            <a:lstStyle/>
            <a:p>
              <a:endParaRPr lang="en-IN"/>
            </a:p>
          </p:txBody>
        </p:sp>
        <p:sp>
          <p:nvSpPr>
            <p:cNvPr id="69" name="Freeform: Shape 68">
              <a:extLst>
                <a:ext uri="{FF2B5EF4-FFF2-40B4-BE49-F238E27FC236}">
                  <a16:creationId xmlns:a16="http://schemas.microsoft.com/office/drawing/2014/main" id="{D81EDC71-4187-0EB6-9740-C1F1D4835B00}"/>
                </a:ext>
              </a:extLst>
            </p:cNvPr>
            <p:cNvSpPr/>
            <p:nvPr/>
          </p:nvSpPr>
          <p:spPr>
            <a:xfrm rot="-4050002">
              <a:off x="8534183" y="2784169"/>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3" y="27691"/>
                    <a:pt x="13846" y="27691"/>
                  </a:cubicBezTo>
                  <a:cubicBezTo>
                    <a:pt x="6199" y="27691"/>
                    <a:pt x="0" y="21492"/>
                    <a:pt x="0" y="13846"/>
                  </a:cubicBezTo>
                  <a:cubicBezTo>
                    <a:pt x="0" y="6199"/>
                    <a:pt x="6199" y="0"/>
                    <a:pt x="13846" y="0"/>
                  </a:cubicBezTo>
                  <a:cubicBezTo>
                    <a:pt x="21493" y="0"/>
                    <a:pt x="27691" y="6199"/>
                    <a:pt x="27691" y="13846"/>
                  </a:cubicBezTo>
                  <a:close/>
                </a:path>
              </a:pathLst>
            </a:custGeom>
            <a:grpFill/>
            <a:ln w="3393" cap="flat">
              <a:noFill/>
              <a:prstDash val="solid"/>
              <a:miter/>
            </a:ln>
          </p:spPr>
          <p:txBody>
            <a:bodyPr/>
            <a:lstStyle/>
            <a:p>
              <a:endParaRPr lang="en-IN"/>
            </a:p>
          </p:txBody>
        </p:sp>
      </p:grpSp>
      <p:sp>
        <p:nvSpPr>
          <p:cNvPr id="70" name="Freeform: Shape 69">
            <a:extLst>
              <a:ext uri="{FF2B5EF4-FFF2-40B4-BE49-F238E27FC236}">
                <a16:creationId xmlns:a16="http://schemas.microsoft.com/office/drawing/2014/main" id="{A57CE69D-5701-33FB-6971-C80E23F0DA63}"/>
              </a:ext>
            </a:extLst>
          </p:cNvPr>
          <p:cNvSpPr/>
          <p:nvPr/>
        </p:nvSpPr>
        <p:spPr>
          <a:xfrm>
            <a:off x="8540213" y="2133216"/>
            <a:ext cx="1344780" cy="1773041"/>
          </a:xfrm>
          <a:custGeom>
            <a:avLst/>
            <a:gdLst>
              <a:gd name="csX0" fmla="*/ 7805 w 1344780"/>
              <a:gd name="csY0" fmla="*/ 1773042 h 1773041"/>
              <a:gd name="csX1" fmla="*/ 0 w 1344780"/>
              <a:gd name="csY1" fmla="*/ 1765237 h 1773041"/>
              <a:gd name="csX2" fmla="*/ 7805 w 1344780"/>
              <a:gd name="csY2" fmla="*/ 1757432 h 1773041"/>
              <a:gd name="csX3" fmla="*/ 865956 w 1344780"/>
              <a:gd name="csY3" fmla="*/ 1035700 h 1773041"/>
              <a:gd name="csX4" fmla="*/ 939698 w 1344780"/>
              <a:gd name="csY4" fmla="*/ 973361 h 1773041"/>
              <a:gd name="csX5" fmla="*/ 1026063 w 1344780"/>
              <a:gd name="csY5" fmla="*/ 973361 h 1773041"/>
              <a:gd name="csX6" fmla="*/ 1033868 w 1344780"/>
              <a:gd name="csY6" fmla="*/ 981166 h 1773041"/>
              <a:gd name="csX7" fmla="*/ 1033868 w 1344780"/>
              <a:gd name="csY7" fmla="*/ 1116669 h 1773041"/>
              <a:gd name="csX8" fmla="*/ 1094069 w 1344780"/>
              <a:gd name="csY8" fmla="*/ 1116669 h 1773041"/>
              <a:gd name="csX9" fmla="*/ 1325913 w 1344780"/>
              <a:gd name="csY9" fmla="*/ 886521 h 1773041"/>
              <a:gd name="csX10" fmla="*/ 1094069 w 1344780"/>
              <a:gd name="csY10" fmla="*/ 656373 h 1773041"/>
              <a:gd name="csX11" fmla="*/ 1033868 w 1344780"/>
              <a:gd name="csY11" fmla="*/ 656373 h 1773041"/>
              <a:gd name="csX12" fmla="*/ 1033868 w 1344780"/>
              <a:gd name="csY12" fmla="*/ 791876 h 1773041"/>
              <a:gd name="csX13" fmla="*/ 1026063 w 1344780"/>
              <a:gd name="csY13" fmla="*/ 799681 h 1773041"/>
              <a:gd name="csX14" fmla="*/ 939698 w 1344780"/>
              <a:gd name="csY14" fmla="*/ 799681 h 1773041"/>
              <a:gd name="csX15" fmla="*/ 865956 w 1344780"/>
              <a:gd name="csY15" fmla="*/ 737342 h 1773041"/>
              <a:gd name="csX16" fmla="*/ 7805 w 1344780"/>
              <a:gd name="csY16" fmla="*/ 15610 h 1773041"/>
              <a:gd name="csX17" fmla="*/ 0 w 1344780"/>
              <a:gd name="csY17" fmla="*/ 7805 h 1773041"/>
              <a:gd name="csX18" fmla="*/ 7805 w 1344780"/>
              <a:gd name="csY18" fmla="*/ 0 h 1773041"/>
              <a:gd name="csX19" fmla="*/ 581783 w 1344780"/>
              <a:gd name="csY19" fmla="*/ 210873 h 1773041"/>
              <a:gd name="csX20" fmla="*/ 881363 w 1344780"/>
              <a:gd name="csY20" fmla="*/ 734695 h 1773041"/>
              <a:gd name="csX21" fmla="*/ 939698 w 1344780"/>
              <a:gd name="csY21" fmla="*/ 784071 h 1773041"/>
              <a:gd name="csX22" fmla="*/ 1018223 w 1344780"/>
              <a:gd name="csY22" fmla="*/ 784071 h 1773041"/>
              <a:gd name="csX23" fmla="*/ 1018223 w 1344780"/>
              <a:gd name="csY23" fmla="*/ 648568 h 1773041"/>
              <a:gd name="csX24" fmla="*/ 1026029 w 1344780"/>
              <a:gd name="csY24" fmla="*/ 640763 h 1773041"/>
              <a:gd name="csX25" fmla="*/ 1097258 w 1344780"/>
              <a:gd name="csY25" fmla="*/ 640763 h 1773041"/>
              <a:gd name="csX26" fmla="*/ 1102755 w 1344780"/>
              <a:gd name="csY26" fmla="*/ 643037 h 1773041"/>
              <a:gd name="csX27" fmla="*/ 1342474 w 1344780"/>
              <a:gd name="csY27" fmla="*/ 880990 h 1773041"/>
              <a:gd name="csX28" fmla="*/ 1344781 w 1344780"/>
              <a:gd name="csY28" fmla="*/ 886521 h 1773041"/>
              <a:gd name="csX29" fmla="*/ 1342474 w 1344780"/>
              <a:gd name="csY29" fmla="*/ 892052 h 1773041"/>
              <a:gd name="csX30" fmla="*/ 1102755 w 1344780"/>
              <a:gd name="csY30" fmla="*/ 1130005 h 1773041"/>
              <a:gd name="csX31" fmla="*/ 1097258 w 1344780"/>
              <a:gd name="csY31" fmla="*/ 1132279 h 1773041"/>
              <a:gd name="csX32" fmla="*/ 1026029 w 1344780"/>
              <a:gd name="csY32" fmla="*/ 1132279 h 1773041"/>
              <a:gd name="csX33" fmla="*/ 1018223 w 1344780"/>
              <a:gd name="csY33" fmla="*/ 1124474 h 1773041"/>
              <a:gd name="csX34" fmla="*/ 1018223 w 1344780"/>
              <a:gd name="csY34" fmla="*/ 988971 h 1773041"/>
              <a:gd name="csX35" fmla="*/ 939698 w 1344780"/>
              <a:gd name="csY35" fmla="*/ 988971 h 1773041"/>
              <a:gd name="csX36" fmla="*/ 881363 w 1344780"/>
              <a:gd name="csY36" fmla="*/ 1038347 h 1773041"/>
              <a:gd name="csX37" fmla="*/ 581783 w 1344780"/>
              <a:gd name="csY37" fmla="*/ 1562169 h 1773041"/>
              <a:gd name="csX38" fmla="*/ 7805 w 1344780"/>
              <a:gd name="csY38" fmla="*/ 1773042 h 17730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Lst>
            <a:rect l="l" t="t" r="r" b="b"/>
            <a:pathLst>
              <a:path w="1344780" h="1773041">
                <a:moveTo>
                  <a:pt x="7805" y="1773042"/>
                </a:moveTo>
                <a:cubicBezTo>
                  <a:pt x="3495" y="1773042"/>
                  <a:pt x="0" y="1769547"/>
                  <a:pt x="0" y="1765237"/>
                </a:cubicBezTo>
                <a:cubicBezTo>
                  <a:pt x="0" y="1760927"/>
                  <a:pt x="3495" y="1757432"/>
                  <a:pt x="7805" y="1757432"/>
                </a:cubicBezTo>
                <a:cubicBezTo>
                  <a:pt x="432877" y="1757432"/>
                  <a:pt x="793810" y="1453916"/>
                  <a:pt x="865956" y="1035700"/>
                </a:cubicBezTo>
                <a:cubicBezTo>
                  <a:pt x="872200" y="999593"/>
                  <a:pt x="903218" y="973361"/>
                  <a:pt x="939698" y="973361"/>
                </a:cubicBezTo>
                <a:lnTo>
                  <a:pt x="1026063" y="973361"/>
                </a:lnTo>
                <a:cubicBezTo>
                  <a:pt x="1030372" y="973361"/>
                  <a:pt x="1033868" y="976856"/>
                  <a:pt x="1033868" y="981166"/>
                </a:cubicBezTo>
                <a:lnTo>
                  <a:pt x="1033868" y="1116669"/>
                </a:lnTo>
                <a:lnTo>
                  <a:pt x="1094069" y="1116669"/>
                </a:lnTo>
                <a:lnTo>
                  <a:pt x="1325913" y="886521"/>
                </a:lnTo>
                <a:lnTo>
                  <a:pt x="1094069" y="656373"/>
                </a:lnTo>
                <a:lnTo>
                  <a:pt x="1033868" y="656373"/>
                </a:lnTo>
                <a:lnTo>
                  <a:pt x="1033868" y="791876"/>
                </a:lnTo>
                <a:cubicBezTo>
                  <a:pt x="1033868" y="796186"/>
                  <a:pt x="1030372" y="799681"/>
                  <a:pt x="1026063" y="799681"/>
                </a:cubicBezTo>
                <a:lnTo>
                  <a:pt x="939698" y="799681"/>
                </a:lnTo>
                <a:cubicBezTo>
                  <a:pt x="903184" y="799681"/>
                  <a:pt x="872166" y="773449"/>
                  <a:pt x="865956" y="737342"/>
                </a:cubicBezTo>
                <a:cubicBezTo>
                  <a:pt x="793777" y="319126"/>
                  <a:pt x="432877" y="15610"/>
                  <a:pt x="7805" y="15610"/>
                </a:cubicBezTo>
                <a:cubicBezTo>
                  <a:pt x="3495" y="15610"/>
                  <a:pt x="0" y="12115"/>
                  <a:pt x="0" y="7805"/>
                </a:cubicBezTo>
                <a:cubicBezTo>
                  <a:pt x="0" y="3495"/>
                  <a:pt x="3495" y="0"/>
                  <a:pt x="7805" y="0"/>
                </a:cubicBezTo>
                <a:cubicBezTo>
                  <a:pt x="218033" y="0"/>
                  <a:pt x="421882" y="74895"/>
                  <a:pt x="581783" y="210873"/>
                </a:cubicBezTo>
                <a:cubicBezTo>
                  <a:pt x="739887" y="345324"/>
                  <a:pt x="846274" y="531356"/>
                  <a:pt x="881363" y="734695"/>
                </a:cubicBezTo>
                <a:cubicBezTo>
                  <a:pt x="886317" y="763303"/>
                  <a:pt x="910853" y="784071"/>
                  <a:pt x="939698" y="784071"/>
                </a:cubicBezTo>
                <a:lnTo>
                  <a:pt x="1018223" y="784071"/>
                </a:lnTo>
                <a:lnTo>
                  <a:pt x="1018223" y="648568"/>
                </a:lnTo>
                <a:cubicBezTo>
                  <a:pt x="1018223" y="644258"/>
                  <a:pt x="1021719" y="640763"/>
                  <a:pt x="1026029" y="640763"/>
                </a:cubicBezTo>
                <a:lnTo>
                  <a:pt x="1097258" y="640763"/>
                </a:lnTo>
                <a:cubicBezTo>
                  <a:pt x="1099328" y="640763"/>
                  <a:pt x="1101296" y="641577"/>
                  <a:pt x="1102755" y="643037"/>
                </a:cubicBezTo>
                <a:lnTo>
                  <a:pt x="1342474" y="880990"/>
                </a:lnTo>
                <a:cubicBezTo>
                  <a:pt x="1343966" y="882449"/>
                  <a:pt x="1344781" y="884451"/>
                  <a:pt x="1344781" y="886521"/>
                </a:cubicBezTo>
                <a:cubicBezTo>
                  <a:pt x="1344781" y="888591"/>
                  <a:pt x="1343932" y="890593"/>
                  <a:pt x="1342474" y="892052"/>
                </a:cubicBezTo>
                <a:lnTo>
                  <a:pt x="1102755" y="1130005"/>
                </a:lnTo>
                <a:cubicBezTo>
                  <a:pt x="1101296" y="1131465"/>
                  <a:pt x="1099328" y="1132279"/>
                  <a:pt x="1097258" y="1132279"/>
                </a:cubicBezTo>
                <a:lnTo>
                  <a:pt x="1026029" y="1132279"/>
                </a:lnTo>
                <a:cubicBezTo>
                  <a:pt x="1021719" y="1132279"/>
                  <a:pt x="1018223" y="1128784"/>
                  <a:pt x="1018223" y="1124474"/>
                </a:cubicBezTo>
                <a:lnTo>
                  <a:pt x="1018223" y="988971"/>
                </a:lnTo>
                <a:lnTo>
                  <a:pt x="939698" y="988971"/>
                </a:lnTo>
                <a:cubicBezTo>
                  <a:pt x="910819" y="988971"/>
                  <a:pt x="886283" y="1009739"/>
                  <a:pt x="881363" y="1038347"/>
                </a:cubicBezTo>
                <a:cubicBezTo>
                  <a:pt x="846274" y="1241720"/>
                  <a:pt x="739887" y="1427752"/>
                  <a:pt x="581783" y="1562169"/>
                </a:cubicBezTo>
                <a:cubicBezTo>
                  <a:pt x="421882" y="1698147"/>
                  <a:pt x="218033" y="1773042"/>
                  <a:pt x="7805" y="1773042"/>
                </a:cubicBezTo>
                <a:close/>
              </a:path>
            </a:pathLst>
          </a:custGeom>
          <a:solidFill>
            <a:srgbClr val="8DBE28"/>
          </a:solidFill>
          <a:ln w="3393" cap="flat">
            <a:noFill/>
            <a:prstDash val="solid"/>
            <a:miter/>
          </a:ln>
        </p:spPr>
        <p:txBody>
          <a:bodyPr/>
          <a:lstStyle/>
          <a:p>
            <a:endParaRPr lang="en-IN"/>
          </a:p>
        </p:txBody>
      </p:sp>
      <p:sp>
        <p:nvSpPr>
          <p:cNvPr id="72" name="Freeform: Shape 71">
            <a:extLst>
              <a:ext uri="{FF2B5EF4-FFF2-40B4-BE49-F238E27FC236}">
                <a16:creationId xmlns:a16="http://schemas.microsoft.com/office/drawing/2014/main" id="{78B74023-D439-441C-6C61-449BA0E20D2D}"/>
              </a:ext>
            </a:extLst>
          </p:cNvPr>
          <p:cNvSpPr/>
          <p:nvPr/>
        </p:nvSpPr>
        <p:spPr>
          <a:xfrm>
            <a:off x="7785293" y="2257011"/>
            <a:ext cx="1525451" cy="1525451"/>
          </a:xfrm>
          <a:custGeom>
            <a:avLst/>
            <a:gdLst>
              <a:gd name="csX0" fmla="*/ 762726 w 1525451"/>
              <a:gd name="csY0" fmla="*/ 1525451 h 1525451"/>
              <a:gd name="csX1" fmla="*/ 223395 w 1525451"/>
              <a:gd name="csY1" fmla="*/ 1302057 h 1525451"/>
              <a:gd name="csX2" fmla="*/ 0 w 1525451"/>
              <a:gd name="csY2" fmla="*/ 762726 h 1525451"/>
              <a:gd name="csX3" fmla="*/ 223395 w 1525451"/>
              <a:gd name="csY3" fmla="*/ 223395 h 1525451"/>
              <a:gd name="csX4" fmla="*/ 762726 w 1525451"/>
              <a:gd name="csY4" fmla="*/ 0 h 1525451"/>
              <a:gd name="csX5" fmla="*/ 1302056 w 1525451"/>
              <a:gd name="csY5" fmla="*/ 223395 h 1525451"/>
              <a:gd name="csX6" fmla="*/ 1525451 w 1525451"/>
              <a:gd name="csY6" fmla="*/ 762726 h 1525451"/>
              <a:gd name="csX7" fmla="*/ 1302056 w 1525451"/>
              <a:gd name="csY7" fmla="*/ 1302057 h 1525451"/>
              <a:gd name="csX8" fmla="*/ 762726 w 1525451"/>
              <a:gd name="csY8" fmla="*/ 1525451 h 1525451"/>
              <a:gd name="csX9" fmla="*/ 762726 w 1525451"/>
              <a:gd name="csY9" fmla="*/ 171440 h 1525451"/>
              <a:gd name="csX10" fmla="*/ 171440 w 1525451"/>
              <a:gd name="csY10" fmla="*/ 762726 h 1525451"/>
              <a:gd name="csX11" fmla="*/ 762726 w 1525451"/>
              <a:gd name="csY11" fmla="*/ 1354011 h 1525451"/>
              <a:gd name="csX12" fmla="*/ 1354011 w 1525451"/>
              <a:gd name="csY12" fmla="*/ 762726 h 1525451"/>
              <a:gd name="csX13" fmla="*/ 762726 w 1525451"/>
              <a:gd name="csY13" fmla="*/ 171440 h 15254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525451" h="1525451">
                <a:moveTo>
                  <a:pt x="762726" y="1525451"/>
                </a:moveTo>
                <a:cubicBezTo>
                  <a:pt x="558979" y="1525451"/>
                  <a:pt x="367450" y="1446111"/>
                  <a:pt x="223395" y="1302057"/>
                </a:cubicBezTo>
                <a:cubicBezTo>
                  <a:pt x="79340" y="1158002"/>
                  <a:pt x="0" y="966472"/>
                  <a:pt x="0" y="762726"/>
                </a:cubicBezTo>
                <a:cubicBezTo>
                  <a:pt x="0" y="558979"/>
                  <a:pt x="79340" y="367449"/>
                  <a:pt x="223395" y="223395"/>
                </a:cubicBezTo>
                <a:cubicBezTo>
                  <a:pt x="367450" y="79340"/>
                  <a:pt x="558979" y="0"/>
                  <a:pt x="762726" y="0"/>
                </a:cubicBezTo>
                <a:cubicBezTo>
                  <a:pt x="966472" y="0"/>
                  <a:pt x="1158002" y="79340"/>
                  <a:pt x="1302056" y="223395"/>
                </a:cubicBezTo>
                <a:cubicBezTo>
                  <a:pt x="1446111" y="367449"/>
                  <a:pt x="1525451" y="558979"/>
                  <a:pt x="1525451" y="762726"/>
                </a:cubicBezTo>
                <a:cubicBezTo>
                  <a:pt x="1525451" y="966472"/>
                  <a:pt x="1446111" y="1158002"/>
                  <a:pt x="1302056" y="1302057"/>
                </a:cubicBezTo>
                <a:cubicBezTo>
                  <a:pt x="1158002" y="1446111"/>
                  <a:pt x="966472" y="1525451"/>
                  <a:pt x="762726" y="1525451"/>
                </a:cubicBezTo>
                <a:close/>
                <a:moveTo>
                  <a:pt x="762726" y="171440"/>
                </a:moveTo>
                <a:cubicBezTo>
                  <a:pt x="436677" y="171440"/>
                  <a:pt x="171440" y="436677"/>
                  <a:pt x="171440" y="762726"/>
                </a:cubicBezTo>
                <a:cubicBezTo>
                  <a:pt x="171440" y="1088774"/>
                  <a:pt x="436677" y="1354011"/>
                  <a:pt x="762726" y="1354011"/>
                </a:cubicBezTo>
                <a:cubicBezTo>
                  <a:pt x="1088775" y="1354011"/>
                  <a:pt x="1354011" y="1088774"/>
                  <a:pt x="1354011" y="762726"/>
                </a:cubicBezTo>
                <a:cubicBezTo>
                  <a:pt x="1354011" y="436677"/>
                  <a:pt x="1088775" y="171440"/>
                  <a:pt x="762726" y="171440"/>
                </a:cubicBezTo>
                <a:close/>
              </a:path>
            </a:pathLst>
          </a:custGeom>
          <a:solidFill>
            <a:srgbClr val="8DBE28"/>
          </a:solidFill>
          <a:ln w="3393" cap="flat">
            <a:noFill/>
            <a:prstDash val="solid"/>
            <a:miter/>
          </a:ln>
        </p:spPr>
        <p:txBody>
          <a:bodyPr anchor="ctr"/>
          <a:lstStyle/>
          <a:p>
            <a:pPr algn="ctr"/>
            <a:r>
              <a:rPr lang="en-IN" sz="3600">
                <a:solidFill>
                  <a:srgbClr val="8DBE28"/>
                </a:solidFill>
              </a:rPr>
              <a:t>4</a:t>
            </a:r>
          </a:p>
        </p:txBody>
      </p:sp>
      <p:grpSp>
        <p:nvGrpSpPr>
          <p:cNvPr id="81" name="Graphic 10">
            <a:extLst>
              <a:ext uri="{FF2B5EF4-FFF2-40B4-BE49-F238E27FC236}">
                <a16:creationId xmlns:a16="http://schemas.microsoft.com/office/drawing/2014/main" id="{095F7DBF-6CAD-475F-D07F-779BCE6E10E6}"/>
              </a:ext>
            </a:extLst>
          </p:cNvPr>
          <p:cNvGrpSpPr/>
          <p:nvPr/>
        </p:nvGrpSpPr>
        <p:grpSpPr>
          <a:xfrm>
            <a:off x="5204425" y="2127176"/>
            <a:ext cx="906101" cy="1784987"/>
            <a:chOff x="5204425" y="2784157"/>
            <a:chExt cx="906101" cy="1784987"/>
          </a:xfrm>
          <a:solidFill>
            <a:srgbClr val="8DBE28"/>
          </a:solidFill>
        </p:grpSpPr>
        <p:sp>
          <p:nvSpPr>
            <p:cNvPr id="82" name="Freeform: Shape 81">
              <a:extLst>
                <a:ext uri="{FF2B5EF4-FFF2-40B4-BE49-F238E27FC236}">
                  <a16:creationId xmlns:a16="http://schemas.microsoft.com/office/drawing/2014/main" id="{64B1A008-9F92-20DB-05F5-43BA1819350D}"/>
                </a:ext>
              </a:extLst>
            </p:cNvPr>
            <p:cNvSpPr/>
            <p:nvPr/>
          </p:nvSpPr>
          <p:spPr>
            <a:xfrm>
              <a:off x="6077338" y="4541452"/>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6" y="27691"/>
                  </a:cubicBezTo>
                  <a:cubicBezTo>
                    <a:pt x="6199" y="27691"/>
                    <a:pt x="0" y="21492"/>
                    <a:pt x="0" y="13845"/>
                  </a:cubicBezTo>
                  <a:cubicBezTo>
                    <a:pt x="0" y="6199"/>
                    <a:pt x="6199" y="0"/>
                    <a:pt x="13846" y="0"/>
                  </a:cubicBezTo>
                  <a:cubicBezTo>
                    <a:pt x="21492" y="0"/>
                    <a:pt x="27691" y="6199"/>
                    <a:pt x="27691" y="13845"/>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83" name="Freeform: Shape 82">
              <a:extLst>
                <a:ext uri="{FF2B5EF4-FFF2-40B4-BE49-F238E27FC236}">
                  <a16:creationId xmlns:a16="http://schemas.microsoft.com/office/drawing/2014/main" id="{34487AB7-D595-DDF6-3B69-DF3E54D4BBBF}"/>
                </a:ext>
              </a:extLst>
            </p:cNvPr>
            <p:cNvSpPr/>
            <p:nvPr/>
          </p:nvSpPr>
          <p:spPr>
            <a:xfrm>
              <a:off x="5940817" y="452608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84" name="Freeform: Shape 83">
              <a:extLst>
                <a:ext uri="{FF2B5EF4-FFF2-40B4-BE49-F238E27FC236}">
                  <a16:creationId xmlns:a16="http://schemas.microsoft.com/office/drawing/2014/main" id="{7289F990-FF24-601F-87AB-687BE91A4380}"/>
                </a:ext>
              </a:extLst>
            </p:cNvPr>
            <p:cNvSpPr/>
            <p:nvPr/>
          </p:nvSpPr>
          <p:spPr>
            <a:xfrm>
              <a:off x="5807826" y="4493502"/>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9" y="27691"/>
                    <a:pt x="0" y="21492"/>
                    <a:pt x="0" y="13846"/>
                  </a:cubicBezTo>
                  <a:cubicBezTo>
                    <a:pt x="0" y="6199"/>
                    <a:pt x="6199" y="0"/>
                    <a:pt x="13845" y="0"/>
                  </a:cubicBezTo>
                  <a:cubicBezTo>
                    <a:pt x="21492" y="0"/>
                    <a:pt x="27691" y="6199"/>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85" name="Freeform: Shape 84">
              <a:extLst>
                <a:ext uri="{FF2B5EF4-FFF2-40B4-BE49-F238E27FC236}">
                  <a16:creationId xmlns:a16="http://schemas.microsoft.com/office/drawing/2014/main" id="{EA0A7506-A082-3733-9892-59E57678E733}"/>
                </a:ext>
              </a:extLst>
            </p:cNvPr>
            <p:cNvSpPr/>
            <p:nvPr/>
          </p:nvSpPr>
          <p:spPr>
            <a:xfrm>
              <a:off x="5681112" y="444131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86" name="Freeform: Shape 85">
              <a:extLst>
                <a:ext uri="{FF2B5EF4-FFF2-40B4-BE49-F238E27FC236}">
                  <a16:creationId xmlns:a16="http://schemas.microsoft.com/office/drawing/2014/main" id="{87E62D3D-5267-2F34-F37F-8E6BC1A848A7}"/>
                </a:ext>
              </a:extLst>
            </p:cNvPr>
            <p:cNvSpPr/>
            <p:nvPr/>
          </p:nvSpPr>
          <p:spPr>
            <a:xfrm>
              <a:off x="5563527" y="4370318"/>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6" y="27691"/>
                  </a:cubicBezTo>
                  <a:cubicBezTo>
                    <a:pt x="6199" y="27691"/>
                    <a:pt x="0" y="21492"/>
                    <a:pt x="0" y="13845"/>
                  </a:cubicBezTo>
                  <a:cubicBezTo>
                    <a:pt x="0" y="6199"/>
                    <a:pt x="6199" y="0"/>
                    <a:pt x="13846" y="0"/>
                  </a:cubicBezTo>
                  <a:cubicBezTo>
                    <a:pt x="21492" y="0"/>
                    <a:pt x="27691" y="6199"/>
                    <a:pt x="27691" y="13845"/>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87" name="Freeform: Shape 86">
              <a:extLst>
                <a:ext uri="{FF2B5EF4-FFF2-40B4-BE49-F238E27FC236}">
                  <a16:creationId xmlns:a16="http://schemas.microsoft.com/office/drawing/2014/main" id="{50197E19-C0EE-BAB6-3F36-B66C5B243A6F}"/>
                </a:ext>
              </a:extLst>
            </p:cNvPr>
            <p:cNvSpPr/>
            <p:nvPr/>
          </p:nvSpPr>
          <p:spPr>
            <a:xfrm>
              <a:off x="5459380" y="428045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88" name="Freeform: Shape 87">
              <a:extLst>
                <a:ext uri="{FF2B5EF4-FFF2-40B4-BE49-F238E27FC236}">
                  <a16:creationId xmlns:a16="http://schemas.microsoft.com/office/drawing/2014/main" id="{D7C56956-6138-6C80-D0AD-5F2139E07E3B}"/>
                </a:ext>
              </a:extLst>
            </p:cNvPr>
            <p:cNvSpPr/>
            <p:nvPr/>
          </p:nvSpPr>
          <p:spPr>
            <a:xfrm>
              <a:off x="5371895" y="4174546"/>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6" y="27691"/>
                  </a:cubicBezTo>
                  <a:cubicBezTo>
                    <a:pt x="6199" y="27691"/>
                    <a:pt x="0" y="21492"/>
                    <a:pt x="0" y="13845"/>
                  </a:cubicBezTo>
                  <a:cubicBezTo>
                    <a:pt x="0" y="6199"/>
                    <a:pt x="6199" y="0"/>
                    <a:pt x="13846" y="0"/>
                  </a:cubicBezTo>
                  <a:cubicBezTo>
                    <a:pt x="21492" y="0"/>
                    <a:pt x="27691" y="6199"/>
                    <a:pt x="27691" y="13845"/>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89" name="Freeform: Shape 88">
              <a:extLst>
                <a:ext uri="{FF2B5EF4-FFF2-40B4-BE49-F238E27FC236}">
                  <a16:creationId xmlns:a16="http://schemas.microsoft.com/office/drawing/2014/main" id="{1BFB9007-2DB3-5A56-E1FD-7653A1013DFB}"/>
                </a:ext>
              </a:extLst>
            </p:cNvPr>
            <p:cNvSpPr/>
            <p:nvPr/>
          </p:nvSpPr>
          <p:spPr>
            <a:xfrm>
              <a:off x="5301514" y="405692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90" name="Freeform: Shape 89">
              <a:extLst>
                <a:ext uri="{FF2B5EF4-FFF2-40B4-BE49-F238E27FC236}">
                  <a16:creationId xmlns:a16="http://schemas.microsoft.com/office/drawing/2014/main" id="{976EA0F0-78E9-0140-5E72-3EDC22A874C6}"/>
                </a:ext>
              </a:extLst>
            </p:cNvPr>
            <p:cNvSpPr/>
            <p:nvPr/>
          </p:nvSpPr>
          <p:spPr>
            <a:xfrm>
              <a:off x="5249695" y="3930179"/>
              <a:ext cx="27690" cy="27691"/>
            </a:xfrm>
            <a:custGeom>
              <a:avLst/>
              <a:gdLst>
                <a:gd name="csX0" fmla="*/ 27691 w 27690"/>
                <a:gd name="csY0" fmla="*/ 13846 h 27691"/>
                <a:gd name="csX1" fmla="*/ 13845 w 27690"/>
                <a:gd name="csY1" fmla="*/ 27691 h 27691"/>
                <a:gd name="csX2" fmla="*/ 0 w 27690"/>
                <a:gd name="csY2" fmla="*/ 13846 h 27691"/>
                <a:gd name="csX3" fmla="*/ 13845 w 27690"/>
                <a:gd name="csY3" fmla="*/ 0 h 27691"/>
                <a:gd name="csX4" fmla="*/ 27691 w 27690"/>
                <a:gd name="csY4" fmla="*/ 13846 h 27691"/>
              </a:gdLst>
              <a:ahLst/>
              <a:cxnLst>
                <a:cxn ang="0">
                  <a:pos x="csX0" y="csY0"/>
                </a:cxn>
                <a:cxn ang="0">
                  <a:pos x="csX1" y="csY1"/>
                </a:cxn>
                <a:cxn ang="0">
                  <a:pos x="csX2" y="csY2"/>
                </a:cxn>
                <a:cxn ang="0">
                  <a:pos x="csX3" y="csY3"/>
                </a:cxn>
                <a:cxn ang="0">
                  <a:pos x="csX4" y="csY4"/>
                </a:cxn>
              </a:cxnLst>
              <a:rect l="l" t="t" r="r" b="b"/>
              <a:pathLst>
                <a:path w="27690" h="27691">
                  <a:moveTo>
                    <a:pt x="27691" y="13846"/>
                  </a:moveTo>
                  <a:cubicBezTo>
                    <a:pt x="27691" y="21481"/>
                    <a:pt x="21481" y="27691"/>
                    <a:pt x="13845" y="27691"/>
                  </a:cubicBezTo>
                  <a:cubicBezTo>
                    <a:pt x="6210" y="27691"/>
                    <a:pt x="0" y="21481"/>
                    <a:pt x="0" y="13846"/>
                  </a:cubicBezTo>
                  <a:cubicBezTo>
                    <a:pt x="0" y="6210"/>
                    <a:pt x="6210" y="0"/>
                    <a:pt x="13845" y="0"/>
                  </a:cubicBezTo>
                  <a:cubicBezTo>
                    <a:pt x="21481" y="0"/>
                    <a:pt x="27691" y="6210"/>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91" name="Freeform: Shape 90">
              <a:extLst>
                <a:ext uri="{FF2B5EF4-FFF2-40B4-BE49-F238E27FC236}">
                  <a16:creationId xmlns:a16="http://schemas.microsoft.com/office/drawing/2014/main" id="{05934A76-AD1D-EC5B-1086-F2FA855DFEA3}"/>
                </a:ext>
              </a:extLst>
            </p:cNvPr>
            <p:cNvSpPr/>
            <p:nvPr/>
          </p:nvSpPr>
          <p:spPr>
            <a:xfrm>
              <a:off x="5217321" y="3797018"/>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6" y="27691"/>
                  </a:cubicBezTo>
                  <a:cubicBezTo>
                    <a:pt x="6199" y="27691"/>
                    <a:pt x="0" y="21492"/>
                    <a:pt x="0" y="13845"/>
                  </a:cubicBezTo>
                  <a:cubicBezTo>
                    <a:pt x="0" y="6199"/>
                    <a:pt x="6199" y="0"/>
                    <a:pt x="13846" y="0"/>
                  </a:cubicBezTo>
                  <a:cubicBezTo>
                    <a:pt x="21492" y="0"/>
                    <a:pt x="27691" y="6199"/>
                    <a:pt x="27691" y="13845"/>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92" name="Freeform: Shape 91">
              <a:extLst>
                <a:ext uri="{FF2B5EF4-FFF2-40B4-BE49-F238E27FC236}">
                  <a16:creationId xmlns:a16="http://schemas.microsoft.com/office/drawing/2014/main" id="{821CF825-1009-5567-5EE9-301FE9DC8DC7}"/>
                </a:ext>
              </a:extLst>
            </p:cNvPr>
            <p:cNvSpPr/>
            <p:nvPr/>
          </p:nvSpPr>
          <p:spPr>
            <a:xfrm>
              <a:off x="5204425" y="3660124"/>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81"/>
                    <a:pt x="21481" y="27691"/>
                    <a:pt x="13846" y="27691"/>
                  </a:cubicBezTo>
                  <a:cubicBezTo>
                    <a:pt x="6210" y="27691"/>
                    <a:pt x="0" y="21481"/>
                    <a:pt x="0" y="13845"/>
                  </a:cubicBezTo>
                  <a:cubicBezTo>
                    <a:pt x="0" y="6210"/>
                    <a:pt x="6210" y="0"/>
                    <a:pt x="13846" y="0"/>
                  </a:cubicBezTo>
                  <a:cubicBezTo>
                    <a:pt x="21481" y="0"/>
                    <a:pt x="27691" y="6210"/>
                    <a:pt x="27691" y="13845"/>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93" name="Freeform: Shape 92">
              <a:extLst>
                <a:ext uri="{FF2B5EF4-FFF2-40B4-BE49-F238E27FC236}">
                  <a16:creationId xmlns:a16="http://schemas.microsoft.com/office/drawing/2014/main" id="{55F02446-663B-3CFD-6228-C105338E308C}"/>
                </a:ext>
              </a:extLst>
            </p:cNvPr>
            <p:cNvSpPr/>
            <p:nvPr/>
          </p:nvSpPr>
          <p:spPr>
            <a:xfrm>
              <a:off x="5217864" y="3523229"/>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94" name="Freeform: Shape 93">
              <a:extLst>
                <a:ext uri="{FF2B5EF4-FFF2-40B4-BE49-F238E27FC236}">
                  <a16:creationId xmlns:a16="http://schemas.microsoft.com/office/drawing/2014/main" id="{5862F006-A144-7F44-882A-CD7E242FDA82}"/>
                </a:ext>
              </a:extLst>
            </p:cNvPr>
            <p:cNvSpPr/>
            <p:nvPr/>
          </p:nvSpPr>
          <p:spPr>
            <a:xfrm>
              <a:off x="5251290" y="3390272"/>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9" y="27691"/>
                    <a:pt x="0" y="21492"/>
                    <a:pt x="0" y="13846"/>
                  </a:cubicBezTo>
                  <a:cubicBezTo>
                    <a:pt x="0" y="6199"/>
                    <a:pt x="6199" y="0"/>
                    <a:pt x="13845" y="0"/>
                  </a:cubicBezTo>
                  <a:cubicBezTo>
                    <a:pt x="21492" y="0"/>
                    <a:pt x="27691" y="6199"/>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95" name="Freeform: Shape 94">
              <a:extLst>
                <a:ext uri="{FF2B5EF4-FFF2-40B4-BE49-F238E27FC236}">
                  <a16:creationId xmlns:a16="http://schemas.microsoft.com/office/drawing/2014/main" id="{91D0FD69-E4AC-E42A-E289-415CA5C9F6D8}"/>
                </a:ext>
              </a:extLst>
            </p:cNvPr>
            <p:cNvSpPr/>
            <p:nvPr/>
          </p:nvSpPr>
          <p:spPr>
            <a:xfrm>
              <a:off x="5304059" y="326389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96" name="Freeform: Shape 95">
              <a:extLst>
                <a:ext uri="{FF2B5EF4-FFF2-40B4-BE49-F238E27FC236}">
                  <a16:creationId xmlns:a16="http://schemas.microsoft.com/office/drawing/2014/main" id="{C0CBE373-6F02-174C-5994-A6F923D44279}"/>
                </a:ext>
              </a:extLst>
            </p:cNvPr>
            <p:cNvSpPr/>
            <p:nvPr/>
          </p:nvSpPr>
          <p:spPr>
            <a:xfrm>
              <a:off x="5375322" y="3146855"/>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97" name="Freeform: Shape 96">
              <a:extLst>
                <a:ext uri="{FF2B5EF4-FFF2-40B4-BE49-F238E27FC236}">
                  <a16:creationId xmlns:a16="http://schemas.microsoft.com/office/drawing/2014/main" id="{B18205ED-4E46-5E37-3629-0F597A4A9E05}"/>
                </a:ext>
              </a:extLst>
            </p:cNvPr>
            <p:cNvSpPr/>
            <p:nvPr/>
          </p:nvSpPr>
          <p:spPr>
            <a:xfrm>
              <a:off x="5463554" y="304169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98" name="Freeform: Shape 97">
              <a:extLst>
                <a:ext uri="{FF2B5EF4-FFF2-40B4-BE49-F238E27FC236}">
                  <a16:creationId xmlns:a16="http://schemas.microsoft.com/office/drawing/2014/main" id="{07E246BC-8C8D-8FC1-4C1C-B8EC5D530A76}"/>
                </a:ext>
              </a:extLst>
            </p:cNvPr>
            <p:cNvSpPr/>
            <p:nvPr/>
          </p:nvSpPr>
          <p:spPr>
            <a:xfrm>
              <a:off x="5567701" y="2951796"/>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81"/>
                    <a:pt x="21481" y="27691"/>
                    <a:pt x="13845" y="27691"/>
                  </a:cubicBezTo>
                  <a:cubicBezTo>
                    <a:pt x="6210" y="27691"/>
                    <a:pt x="0" y="21481"/>
                    <a:pt x="0" y="13846"/>
                  </a:cubicBezTo>
                  <a:cubicBezTo>
                    <a:pt x="0" y="6210"/>
                    <a:pt x="6210" y="0"/>
                    <a:pt x="13845" y="0"/>
                  </a:cubicBezTo>
                  <a:cubicBezTo>
                    <a:pt x="21481" y="0"/>
                    <a:pt x="27691" y="6210"/>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99" name="Freeform: Shape 98">
              <a:extLst>
                <a:ext uri="{FF2B5EF4-FFF2-40B4-BE49-F238E27FC236}">
                  <a16:creationId xmlns:a16="http://schemas.microsoft.com/office/drawing/2014/main" id="{E8A96CF8-2E68-1C5E-F8B5-C18A6D6DE0E5}"/>
                </a:ext>
              </a:extLst>
            </p:cNvPr>
            <p:cNvSpPr/>
            <p:nvPr/>
          </p:nvSpPr>
          <p:spPr>
            <a:xfrm>
              <a:off x="5685897" y="2881652"/>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100" name="Freeform: Shape 99">
              <a:extLst>
                <a:ext uri="{FF2B5EF4-FFF2-40B4-BE49-F238E27FC236}">
                  <a16:creationId xmlns:a16="http://schemas.microsoft.com/office/drawing/2014/main" id="{5B9F0C19-FB3B-C6AA-A721-62D222BAE4D9}"/>
                </a:ext>
              </a:extLst>
            </p:cNvPr>
            <p:cNvSpPr/>
            <p:nvPr/>
          </p:nvSpPr>
          <p:spPr>
            <a:xfrm>
              <a:off x="5813018" y="2830410"/>
              <a:ext cx="27690" cy="27691"/>
            </a:xfrm>
            <a:custGeom>
              <a:avLst/>
              <a:gdLst>
                <a:gd name="csX0" fmla="*/ 27691 w 27690"/>
                <a:gd name="csY0" fmla="*/ 13846 h 27691"/>
                <a:gd name="csX1" fmla="*/ 13845 w 27690"/>
                <a:gd name="csY1" fmla="*/ 27691 h 27691"/>
                <a:gd name="csX2" fmla="*/ 0 w 27690"/>
                <a:gd name="csY2" fmla="*/ 13846 h 27691"/>
                <a:gd name="csX3" fmla="*/ 13845 w 27690"/>
                <a:gd name="csY3" fmla="*/ 0 h 27691"/>
                <a:gd name="csX4" fmla="*/ 27691 w 27690"/>
                <a:gd name="csY4" fmla="*/ 13846 h 27691"/>
              </a:gdLst>
              <a:ahLst/>
              <a:cxnLst>
                <a:cxn ang="0">
                  <a:pos x="csX0" y="csY0"/>
                </a:cxn>
                <a:cxn ang="0">
                  <a:pos x="csX1" y="csY1"/>
                </a:cxn>
                <a:cxn ang="0">
                  <a:pos x="csX2" y="csY2"/>
                </a:cxn>
                <a:cxn ang="0">
                  <a:pos x="csX3" y="csY3"/>
                </a:cxn>
                <a:cxn ang="0">
                  <a:pos x="csX4" y="csY4"/>
                </a:cxn>
              </a:cxnLst>
              <a:rect l="l" t="t" r="r" b="b"/>
              <a:pathLst>
                <a:path w="27690" h="27691">
                  <a:moveTo>
                    <a:pt x="27691" y="13846"/>
                  </a:moveTo>
                  <a:cubicBezTo>
                    <a:pt x="27691" y="21481"/>
                    <a:pt x="21481" y="27691"/>
                    <a:pt x="13845" y="27691"/>
                  </a:cubicBezTo>
                  <a:cubicBezTo>
                    <a:pt x="6210" y="27691"/>
                    <a:pt x="0" y="21481"/>
                    <a:pt x="0" y="13846"/>
                  </a:cubicBezTo>
                  <a:cubicBezTo>
                    <a:pt x="0" y="6210"/>
                    <a:pt x="6210" y="0"/>
                    <a:pt x="13845" y="0"/>
                  </a:cubicBezTo>
                  <a:cubicBezTo>
                    <a:pt x="21481" y="0"/>
                    <a:pt x="27691" y="6210"/>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101" name="Freeform: Shape 100">
              <a:extLst>
                <a:ext uri="{FF2B5EF4-FFF2-40B4-BE49-F238E27FC236}">
                  <a16:creationId xmlns:a16="http://schemas.microsoft.com/office/drawing/2014/main" id="{077617EF-0D78-2B19-36A5-464810CC4D3F}"/>
                </a:ext>
              </a:extLst>
            </p:cNvPr>
            <p:cNvSpPr/>
            <p:nvPr/>
          </p:nvSpPr>
          <p:spPr>
            <a:xfrm>
              <a:off x="5946281" y="2798884"/>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102" name="Freeform: Shape 101">
              <a:extLst>
                <a:ext uri="{FF2B5EF4-FFF2-40B4-BE49-F238E27FC236}">
                  <a16:creationId xmlns:a16="http://schemas.microsoft.com/office/drawing/2014/main" id="{6C7973D6-17E0-B36B-BB2B-19A4C2D5148D}"/>
                </a:ext>
              </a:extLst>
            </p:cNvPr>
            <p:cNvSpPr/>
            <p:nvPr/>
          </p:nvSpPr>
          <p:spPr>
            <a:xfrm>
              <a:off x="6082836" y="278415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grpSp>
      <p:sp>
        <p:nvSpPr>
          <p:cNvPr id="103" name="Freeform: Shape 102">
            <a:extLst>
              <a:ext uri="{FF2B5EF4-FFF2-40B4-BE49-F238E27FC236}">
                <a16:creationId xmlns:a16="http://schemas.microsoft.com/office/drawing/2014/main" id="{5608D08B-DC0C-3173-F44F-6BFFC5E75AD7}"/>
              </a:ext>
            </a:extLst>
          </p:cNvPr>
          <p:cNvSpPr/>
          <p:nvPr/>
        </p:nvSpPr>
        <p:spPr>
          <a:xfrm>
            <a:off x="6088876" y="2133216"/>
            <a:ext cx="1344780" cy="1773041"/>
          </a:xfrm>
          <a:custGeom>
            <a:avLst/>
            <a:gdLst>
              <a:gd name="csX0" fmla="*/ 7805 w 1344780"/>
              <a:gd name="csY0" fmla="*/ 1773042 h 1773041"/>
              <a:gd name="csX1" fmla="*/ 0 w 1344780"/>
              <a:gd name="csY1" fmla="*/ 1765237 h 1773041"/>
              <a:gd name="csX2" fmla="*/ 7805 w 1344780"/>
              <a:gd name="csY2" fmla="*/ 1757432 h 1773041"/>
              <a:gd name="csX3" fmla="*/ 865956 w 1344780"/>
              <a:gd name="csY3" fmla="*/ 1035700 h 1773041"/>
              <a:gd name="csX4" fmla="*/ 939697 w 1344780"/>
              <a:gd name="csY4" fmla="*/ 973361 h 1773041"/>
              <a:gd name="csX5" fmla="*/ 1026062 w 1344780"/>
              <a:gd name="csY5" fmla="*/ 973361 h 1773041"/>
              <a:gd name="csX6" fmla="*/ 1033867 w 1344780"/>
              <a:gd name="csY6" fmla="*/ 981166 h 1773041"/>
              <a:gd name="csX7" fmla="*/ 1033867 w 1344780"/>
              <a:gd name="csY7" fmla="*/ 1116669 h 1773041"/>
              <a:gd name="csX8" fmla="*/ 1094068 w 1344780"/>
              <a:gd name="csY8" fmla="*/ 1116669 h 1773041"/>
              <a:gd name="csX9" fmla="*/ 1325913 w 1344780"/>
              <a:gd name="csY9" fmla="*/ 886521 h 1773041"/>
              <a:gd name="csX10" fmla="*/ 1094068 w 1344780"/>
              <a:gd name="csY10" fmla="*/ 656373 h 1773041"/>
              <a:gd name="csX11" fmla="*/ 1033867 w 1344780"/>
              <a:gd name="csY11" fmla="*/ 656373 h 1773041"/>
              <a:gd name="csX12" fmla="*/ 1033867 w 1344780"/>
              <a:gd name="csY12" fmla="*/ 791876 h 1773041"/>
              <a:gd name="csX13" fmla="*/ 1026062 w 1344780"/>
              <a:gd name="csY13" fmla="*/ 799681 h 1773041"/>
              <a:gd name="csX14" fmla="*/ 939697 w 1344780"/>
              <a:gd name="csY14" fmla="*/ 799681 h 1773041"/>
              <a:gd name="csX15" fmla="*/ 865956 w 1344780"/>
              <a:gd name="csY15" fmla="*/ 737342 h 1773041"/>
              <a:gd name="csX16" fmla="*/ 7805 w 1344780"/>
              <a:gd name="csY16" fmla="*/ 15610 h 1773041"/>
              <a:gd name="csX17" fmla="*/ 0 w 1344780"/>
              <a:gd name="csY17" fmla="*/ 7805 h 1773041"/>
              <a:gd name="csX18" fmla="*/ 7805 w 1344780"/>
              <a:gd name="csY18" fmla="*/ 0 h 1773041"/>
              <a:gd name="csX19" fmla="*/ 581784 w 1344780"/>
              <a:gd name="csY19" fmla="*/ 210873 h 1773041"/>
              <a:gd name="csX20" fmla="*/ 881363 w 1344780"/>
              <a:gd name="csY20" fmla="*/ 734695 h 1773041"/>
              <a:gd name="csX21" fmla="*/ 939697 w 1344780"/>
              <a:gd name="csY21" fmla="*/ 784071 h 1773041"/>
              <a:gd name="csX22" fmla="*/ 1018223 w 1344780"/>
              <a:gd name="csY22" fmla="*/ 784071 h 1773041"/>
              <a:gd name="csX23" fmla="*/ 1018223 w 1344780"/>
              <a:gd name="csY23" fmla="*/ 648568 h 1773041"/>
              <a:gd name="csX24" fmla="*/ 1026028 w 1344780"/>
              <a:gd name="csY24" fmla="*/ 640763 h 1773041"/>
              <a:gd name="csX25" fmla="*/ 1097258 w 1344780"/>
              <a:gd name="csY25" fmla="*/ 640763 h 1773041"/>
              <a:gd name="csX26" fmla="*/ 1102756 w 1344780"/>
              <a:gd name="csY26" fmla="*/ 643037 h 1773041"/>
              <a:gd name="csX27" fmla="*/ 1342473 w 1344780"/>
              <a:gd name="csY27" fmla="*/ 880990 h 1773041"/>
              <a:gd name="csX28" fmla="*/ 1344780 w 1344780"/>
              <a:gd name="csY28" fmla="*/ 886521 h 1773041"/>
              <a:gd name="csX29" fmla="*/ 1342473 w 1344780"/>
              <a:gd name="csY29" fmla="*/ 892052 h 1773041"/>
              <a:gd name="csX30" fmla="*/ 1102756 w 1344780"/>
              <a:gd name="csY30" fmla="*/ 1130005 h 1773041"/>
              <a:gd name="csX31" fmla="*/ 1097258 w 1344780"/>
              <a:gd name="csY31" fmla="*/ 1132279 h 1773041"/>
              <a:gd name="csX32" fmla="*/ 1026028 w 1344780"/>
              <a:gd name="csY32" fmla="*/ 1132279 h 1773041"/>
              <a:gd name="csX33" fmla="*/ 1018223 w 1344780"/>
              <a:gd name="csY33" fmla="*/ 1124474 h 1773041"/>
              <a:gd name="csX34" fmla="*/ 1018223 w 1344780"/>
              <a:gd name="csY34" fmla="*/ 988971 h 1773041"/>
              <a:gd name="csX35" fmla="*/ 939697 w 1344780"/>
              <a:gd name="csY35" fmla="*/ 988971 h 1773041"/>
              <a:gd name="csX36" fmla="*/ 881363 w 1344780"/>
              <a:gd name="csY36" fmla="*/ 1038347 h 1773041"/>
              <a:gd name="csX37" fmla="*/ 581784 w 1344780"/>
              <a:gd name="csY37" fmla="*/ 1562169 h 1773041"/>
              <a:gd name="csX38" fmla="*/ 7805 w 1344780"/>
              <a:gd name="csY38" fmla="*/ 1773042 h 17730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Lst>
            <a:rect l="l" t="t" r="r" b="b"/>
            <a:pathLst>
              <a:path w="1344780" h="1773041">
                <a:moveTo>
                  <a:pt x="7805" y="1773042"/>
                </a:moveTo>
                <a:cubicBezTo>
                  <a:pt x="3495" y="1773042"/>
                  <a:pt x="0" y="1769547"/>
                  <a:pt x="0" y="1765237"/>
                </a:cubicBezTo>
                <a:cubicBezTo>
                  <a:pt x="0" y="1760927"/>
                  <a:pt x="3495" y="1757432"/>
                  <a:pt x="7805" y="1757432"/>
                </a:cubicBezTo>
                <a:cubicBezTo>
                  <a:pt x="432910" y="1757432"/>
                  <a:pt x="793810" y="1453916"/>
                  <a:pt x="865956" y="1035700"/>
                </a:cubicBezTo>
                <a:cubicBezTo>
                  <a:pt x="872200" y="999593"/>
                  <a:pt x="903217" y="973361"/>
                  <a:pt x="939697" y="973361"/>
                </a:cubicBezTo>
                <a:lnTo>
                  <a:pt x="1026062" y="973361"/>
                </a:lnTo>
                <a:cubicBezTo>
                  <a:pt x="1030372" y="973361"/>
                  <a:pt x="1033867" y="976856"/>
                  <a:pt x="1033867" y="981166"/>
                </a:cubicBezTo>
                <a:lnTo>
                  <a:pt x="1033867" y="1116669"/>
                </a:lnTo>
                <a:lnTo>
                  <a:pt x="1094068" y="1116669"/>
                </a:lnTo>
                <a:lnTo>
                  <a:pt x="1325913" y="886521"/>
                </a:lnTo>
                <a:lnTo>
                  <a:pt x="1094068" y="656373"/>
                </a:lnTo>
                <a:lnTo>
                  <a:pt x="1033867" y="656373"/>
                </a:lnTo>
                <a:lnTo>
                  <a:pt x="1033867" y="791876"/>
                </a:lnTo>
                <a:cubicBezTo>
                  <a:pt x="1033867" y="796186"/>
                  <a:pt x="1030372" y="799681"/>
                  <a:pt x="1026062" y="799681"/>
                </a:cubicBezTo>
                <a:lnTo>
                  <a:pt x="939697" y="799681"/>
                </a:lnTo>
                <a:cubicBezTo>
                  <a:pt x="903183" y="799681"/>
                  <a:pt x="872166" y="773449"/>
                  <a:pt x="865956" y="737342"/>
                </a:cubicBezTo>
                <a:cubicBezTo>
                  <a:pt x="793776" y="319126"/>
                  <a:pt x="432877" y="15610"/>
                  <a:pt x="7805" y="15610"/>
                </a:cubicBezTo>
                <a:cubicBezTo>
                  <a:pt x="3495" y="15610"/>
                  <a:pt x="0" y="12115"/>
                  <a:pt x="0" y="7805"/>
                </a:cubicBezTo>
                <a:cubicBezTo>
                  <a:pt x="0" y="3495"/>
                  <a:pt x="3495" y="0"/>
                  <a:pt x="7805" y="0"/>
                </a:cubicBezTo>
                <a:cubicBezTo>
                  <a:pt x="218033" y="0"/>
                  <a:pt x="421882" y="74895"/>
                  <a:pt x="581784" y="210873"/>
                </a:cubicBezTo>
                <a:cubicBezTo>
                  <a:pt x="739887" y="345324"/>
                  <a:pt x="846274" y="531356"/>
                  <a:pt x="881363" y="734695"/>
                </a:cubicBezTo>
                <a:cubicBezTo>
                  <a:pt x="886318" y="763303"/>
                  <a:pt x="910853" y="784071"/>
                  <a:pt x="939697" y="784071"/>
                </a:cubicBezTo>
                <a:lnTo>
                  <a:pt x="1018223" y="784071"/>
                </a:lnTo>
                <a:lnTo>
                  <a:pt x="1018223" y="648568"/>
                </a:lnTo>
                <a:cubicBezTo>
                  <a:pt x="1018223" y="644258"/>
                  <a:pt x="1021719" y="640763"/>
                  <a:pt x="1026028" y="640763"/>
                </a:cubicBezTo>
                <a:lnTo>
                  <a:pt x="1097258" y="640763"/>
                </a:lnTo>
                <a:cubicBezTo>
                  <a:pt x="1099328" y="640763"/>
                  <a:pt x="1101296" y="641577"/>
                  <a:pt x="1102756" y="643037"/>
                </a:cubicBezTo>
                <a:lnTo>
                  <a:pt x="1342473" y="880990"/>
                </a:lnTo>
                <a:cubicBezTo>
                  <a:pt x="1343966" y="882449"/>
                  <a:pt x="1344780" y="884451"/>
                  <a:pt x="1344780" y="886521"/>
                </a:cubicBezTo>
                <a:cubicBezTo>
                  <a:pt x="1344780" y="888591"/>
                  <a:pt x="1343932" y="890593"/>
                  <a:pt x="1342473" y="892052"/>
                </a:cubicBezTo>
                <a:lnTo>
                  <a:pt x="1102756" y="1130005"/>
                </a:lnTo>
                <a:cubicBezTo>
                  <a:pt x="1101296" y="1131465"/>
                  <a:pt x="1099328" y="1132279"/>
                  <a:pt x="1097258" y="1132279"/>
                </a:cubicBezTo>
                <a:lnTo>
                  <a:pt x="1026028" y="1132279"/>
                </a:lnTo>
                <a:cubicBezTo>
                  <a:pt x="1021719" y="1132279"/>
                  <a:pt x="1018223" y="1128784"/>
                  <a:pt x="1018223" y="1124474"/>
                </a:cubicBezTo>
                <a:lnTo>
                  <a:pt x="1018223" y="988971"/>
                </a:lnTo>
                <a:lnTo>
                  <a:pt x="939697" y="988971"/>
                </a:lnTo>
                <a:cubicBezTo>
                  <a:pt x="910819" y="988971"/>
                  <a:pt x="886284" y="1009739"/>
                  <a:pt x="881363" y="1038347"/>
                </a:cubicBezTo>
                <a:cubicBezTo>
                  <a:pt x="846274" y="1241720"/>
                  <a:pt x="739887" y="1427752"/>
                  <a:pt x="581784" y="1562169"/>
                </a:cubicBezTo>
                <a:cubicBezTo>
                  <a:pt x="421882" y="1698147"/>
                  <a:pt x="218033" y="1773042"/>
                  <a:pt x="7805" y="1773042"/>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105" name="Freeform: Shape 104">
            <a:extLst>
              <a:ext uri="{FF2B5EF4-FFF2-40B4-BE49-F238E27FC236}">
                <a16:creationId xmlns:a16="http://schemas.microsoft.com/office/drawing/2014/main" id="{FA4CE728-BB99-6E76-C288-950EC4197C39}"/>
              </a:ext>
            </a:extLst>
          </p:cNvPr>
          <p:cNvSpPr/>
          <p:nvPr/>
        </p:nvSpPr>
        <p:spPr>
          <a:xfrm>
            <a:off x="5333956" y="2257011"/>
            <a:ext cx="1525451" cy="1525451"/>
          </a:xfrm>
          <a:custGeom>
            <a:avLst/>
            <a:gdLst>
              <a:gd name="csX0" fmla="*/ 762726 w 1525451"/>
              <a:gd name="csY0" fmla="*/ 1525451 h 1525451"/>
              <a:gd name="csX1" fmla="*/ 223395 w 1525451"/>
              <a:gd name="csY1" fmla="*/ 1302057 h 1525451"/>
              <a:gd name="csX2" fmla="*/ 0 w 1525451"/>
              <a:gd name="csY2" fmla="*/ 762726 h 1525451"/>
              <a:gd name="csX3" fmla="*/ 223395 w 1525451"/>
              <a:gd name="csY3" fmla="*/ 223395 h 1525451"/>
              <a:gd name="csX4" fmla="*/ 762726 w 1525451"/>
              <a:gd name="csY4" fmla="*/ 0 h 1525451"/>
              <a:gd name="csX5" fmla="*/ 1302056 w 1525451"/>
              <a:gd name="csY5" fmla="*/ 223395 h 1525451"/>
              <a:gd name="csX6" fmla="*/ 1525451 w 1525451"/>
              <a:gd name="csY6" fmla="*/ 762726 h 1525451"/>
              <a:gd name="csX7" fmla="*/ 1302056 w 1525451"/>
              <a:gd name="csY7" fmla="*/ 1302057 h 1525451"/>
              <a:gd name="csX8" fmla="*/ 762726 w 1525451"/>
              <a:gd name="csY8" fmla="*/ 1525451 h 1525451"/>
              <a:gd name="csX9" fmla="*/ 762726 w 1525451"/>
              <a:gd name="csY9" fmla="*/ 171440 h 1525451"/>
              <a:gd name="csX10" fmla="*/ 171440 w 1525451"/>
              <a:gd name="csY10" fmla="*/ 762726 h 1525451"/>
              <a:gd name="csX11" fmla="*/ 762726 w 1525451"/>
              <a:gd name="csY11" fmla="*/ 1354011 h 1525451"/>
              <a:gd name="csX12" fmla="*/ 1354011 w 1525451"/>
              <a:gd name="csY12" fmla="*/ 762726 h 1525451"/>
              <a:gd name="csX13" fmla="*/ 762726 w 1525451"/>
              <a:gd name="csY13" fmla="*/ 171440 h 15254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525451" h="1525451">
                <a:moveTo>
                  <a:pt x="762726" y="1525451"/>
                </a:moveTo>
                <a:cubicBezTo>
                  <a:pt x="558979" y="1525451"/>
                  <a:pt x="367450" y="1446111"/>
                  <a:pt x="223395" y="1302057"/>
                </a:cubicBezTo>
                <a:cubicBezTo>
                  <a:pt x="79340" y="1158002"/>
                  <a:pt x="0" y="966472"/>
                  <a:pt x="0" y="762726"/>
                </a:cubicBezTo>
                <a:cubicBezTo>
                  <a:pt x="0" y="558979"/>
                  <a:pt x="79340" y="367449"/>
                  <a:pt x="223395" y="223395"/>
                </a:cubicBezTo>
                <a:cubicBezTo>
                  <a:pt x="367450" y="79340"/>
                  <a:pt x="558979" y="0"/>
                  <a:pt x="762726" y="0"/>
                </a:cubicBezTo>
                <a:cubicBezTo>
                  <a:pt x="966472" y="0"/>
                  <a:pt x="1158002" y="79340"/>
                  <a:pt x="1302056" y="223395"/>
                </a:cubicBezTo>
                <a:cubicBezTo>
                  <a:pt x="1446111" y="367449"/>
                  <a:pt x="1525451" y="558979"/>
                  <a:pt x="1525451" y="762726"/>
                </a:cubicBezTo>
                <a:cubicBezTo>
                  <a:pt x="1525451" y="966472"/>
                  <a:pt x="1446111" y="1158002"/>
                  <a:pt x="1302056" y="1302057"/>
                </a:cubicBezTo>
                <a:cubicBezTo>
                  <a:pt x="1158002" y="1446111"/>
                  <a:pt x="966472" y="1525451"/>
                  <a:pt x="762726" y="1525451"/>
                </a:cubicBezTo>
                <a:close/>
                <a:moveTo>
                  <a:pt x="762726" y="171440"/>
                </a:moveTo>
                <a:cubicBezTo>
                  <a:pt x="436677" y="171440"/>
                  <a:pt x="171440" y="436677"/>
                  <a:pt x="171440" y="762726"/>
                </a:cubicBezTo>
                <a:cubicBezTo>
                  <a:pt x="171440" y="1088774"/>
                  <a:pt x="436677" y="1354011"/>
                  <a:pt x="762726" y="1354011"/>
                </a:cubicBezTo>
                <a:cubicBezTo>
                  <a:pt x="1088774" y="1354011"/>
                  <a:pt x="1354011" y="1088774"/>
                  <a:pt x="1354011" y="762726"/>
                </a:cubicBezTo>
                <a:cubicBezTo>
                  <a:pt x="1354011" y="436677"/>
                  <a:pt x="1088774" y="171440"/>
                  <a:pt x="762726" y="171440"/>
                </a:cubicBezTo>
                <a:close/>
              </a:path>
            </a:pathLst>
          </a:custGeom>
          <a:solidFill>
            <a:srgbClr val="0F440D"/>
          </a:solidFill>
          <a:ln w="3393" cap="flat">
            <a:noFill/>
            <a:prstDash val="solid"/>
            <a:miter/>
          </a:ln>
        </p:spPr>
        <p:txBody>
          <a:bodyPr anchor="ctr"/>
          <a:lstStyle/>
          <a:p>
            <a:pPr algn="ctr"/>
            <a:r>
              <a:rPr lang="en-IN" sz="3600">
                <a:solidFill>
                  <a:srgbClr val="0F440D"/>
                </a:solidFill>
              </a:rPr>
              <a:t>3</a:t>
            </a:r>
          </a:p>
        </p:txBody>
      </p:sp>
      <p:grpSp>
        <p:nvGrpSpPr>
          <p:cNvPr id="117" name="Graphic 10">
            <a:extLst>
              <a:ext uri="{FF2B5EF4-FFF2-40B4-BE49-F238E27FC236}">
                <a16:creationId xmlns:a16="http://schemas.microsoft.com/office/drawing/2014/main" id="{F54410DB-CE59-02D6-51F3-DD3452BF1E03}"/>
              </a:ext>
            </a:extLst>
          </p:cNvPr>
          <p:cNvGrpSpPr/>
          <p:nvPr/>
        </p:nvGrpSpPr>
        <p:grpSpPr>
          <a:xfrm>
            <a:off x="2753088" y="2122944"/>
            <a:ext cx="910536" cy="1789218"/>
            <a:chOff x="2753088" y="2779925"/>
            <a:chExt cx="910536" cy="1789218"/>
          </a:xfrm>
          <a:solidFill>
            <a:srgbClr val="0F440D"/>
          </a:solidFill>
        </p:grpSpPr>
        <p:sp>
          <p:nvSpPr>
            <p:cNvPr id="118" name="Freeform: Shape 117">
              <a:extLst>
                <a:ext uri="{FF2B5EF4-FFF2-40B4-BE49-F238E27FC236}">
                  <a16:creationId xmlns:a16="http://schemas.microsoft.com/office/drawing/2014/main" id="{AE2B405D-4A83-5EF6-E04C-D66058BB45E5}"/>
                </a:ext>
              </a:extLst>
            </p:cNvPr>
            <p:cNvSpPr/>
            <p:nvPr/>
          </p:nvSpPr>
          <p:spPr>
            <a:xfrm>
              <a:off x="3626001" y="4541452"/>
              <a:ext cx="27691" cy="27691"/>
            </a:xfrm>
            <a:custGeom>
              <a:avLst/>
              <a:gdLst>
                <a:gd name="csX0" fmla="*/ 27691 w 27691"/>
                <a:gd name="csY0" fmla="*/ 13845 h 27691"/>
                <a:gd name="csX1" fmla="*/ 13845 w 27691"/>
                <a:gd name="csY1" fmla="*/ 27691 h 27691"/>
                <a:gd name="csX2" fmla="*/ 0 w 27691"/>
                <a:gd name="csY2" fmla="*/ 13845 h 27691"/>
                <a:gd name="csX3" fmla="*/ 13845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5" y="27691"/>
                  </a:cubicBezTo>
                  <a:cubicBezTo>
                    <a:pt x="6199" y="27691"/>
                    <a:pt x="0" y="21492"/>
                    <a:pt x="0" y="13845"/>
                  </a:cubicBezTo>
                  <a:cubicBezTo>
                    <a:pt x="0" y="6199"/>
                    <a:pt x="6199" y="0"/>
                    <a:pt x="13845" y="0"/>
                  </a:cubicBezTo>
                  <a:cubicBezTo>
                    <a:pt x="21492" y="0"/>
                    <a:pt x="27691" y="6199"/>
                    <a:pt x="27691" y="13845"/>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19" name="Freeform: Shape 118">
              <a:extLst>
                <a:ext uri="{FF2B5EF4-FFF2-40B4-BE49-F238E27FC236}">
                  <a16:creationId xmlns:a16="http://schemas.microsoft.com/office/drawing/2014/main" id="{DEE2E880-E333-D4F0-5664-852D5D4EFF40}"/>
                </a:ext>
              </a:extLst>
            </p:cNvPr>
            <p:cNvSpPr/>
            <p:nvPr/>
          </p:nvSpPr>
          <p:spPr>
            <a:xfrm>
              <a:off x="3489480" y="4526080"/>
              <a:ext cx="27691" cy="27690"/>
            </a:xfrm>
            <a:custGeom>
              <a:avLst/>
              <a:gdLst>
                <a:gd name="csX0" fmla="*/ 27691 w 27691"/>
                <a:gd name="csY0" fmla="*/ 13846 h 27690"/>
                <a:gd name="csX1" fmla="*/ 13846 w 27691"/>
                <a:gd name="csY1" fmla="*/ 27691 h 27690"/>
                <a:gd name="csX2" fmla="*/ 0 w 27691"/>
                <a:gd name="csY2" fmla="*/ 13846 h 27690"/>
                <a:gd name="csX3" fmla="*/ 13846 w 27691"/>
                <a:gd name="csY3" fmla="*/ 0 h 27690"/>
                <a:gd name="csX4" fmla="*/ 27691 w 27691"/>
                <a:gd name="csY4" fmla="*/ 13846 h 27690"/>
              </a:gdLst>
              <a:ahLst/>
              <a:cxnLst>
                <a:cxn ang="0">
                  <a:pos x="csX0" y="csY0"/>
                </a:cxn>
                <a:cxn ang="0">
                  <a:pos x="csX1" y="csY1"/>
                </a:cxn>
                <a:cxn ang="0">
                  <a:pos x="csX2" y="csY2"/>
                </a:cxn>
                <a:cxn ang="0">
                  <a:pos x="csX3" y="csY3"/>
                </a:cxn>
                <a:cxn ang="0">
                  <a:pos x="csX4" y="csY4"/>
                </a:cxn>
              </a:cxnLst>
              <a:rect l="l" t="t" r="r" b="b"/>
              <a:pathLst>
                <a:path w="27691" h="27690">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20" name="Freeform: Shape 119">
              <a:extLst>
                <a:ext uri="{FF2B5EF4-FFF2-40B4-BE49-F238E27FC236}">
                  <a16:creationId xmlns:a16="http://schemas.microsoft.com/office/drawing/2014/main" id="{DF8E3D08-8547-C9A2-5BEE-0AC7531D4E01}"/>
                </a:ext>
              </a:extLst>
            </p:cNvPr>
            <p:cNvSpPr/>
            <p:nvPr/>
          </p:nvSpPr>
          <p:spPr>
            <a:xfrm>
              <a:off x="3356489" y="4493502"/>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21" name="Freeform: Shape 120">
              <a:extLst>
                <a:ext uri="{FF2B5EF4-FFF2-40B4-BE49-F238E27FC236}">
                  <a16:creationId xmlns:a16="http://schemas.microsoft.com/office/drawing/2014/main" id="{D5AEA0A6-7928-8C29-C25F-BD29B992457F}"/>
                </a:ext>
              </a:extLst>
            </p:cNvPr>
            <p:cNvSpPr/>
            <p:nvPr/>
          </p:nvSpPr>
          <p:spPr>
            <a:xfrm>
              <a:off x="3229809" y="4441310"/>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9" y="27691"/>
                    <a:pt x="0" y="21492"/>
                    <a:pt x="0" y="13846"/>
                  </a:cubicBezTo>
                  <a:cubicBezTo>
                    <a:pt x="0" y="6199"/>
                    <a:pt x="6199" y="0"/>
                    <a:pt x="13845"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22" name="Freeform: Shape 121">
              <a:extLst>
                <a:ext uri="{FF2B5EF4-FFF2-40B4-BE49-F238E27FC236}">
                  <a16:creationId xmlns:a16="http://schemas.microsoft.com/office/drawing/2014/main" id="{5F6A606E-919E-48BB-E1E5-544CEAEFD2A6}"/>
                </a:ext>
              </a:extLst>
            </p:cNvPr>
            <p:cNvSpPr/>
            <p:nvPr/>
          </p:nvSpPr>
          <p:spPr>
            <a:xfrm>
              <a:off x="3112190" y="4370318"/>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6" y="27691"/>
                  </a:cubicBezTo>
                  <a:cubicBezTo>
                    <a:pt x="6199" y="27691"/>
                    <a:pt x="0" y="21492"/>
                    <a:pt x="0" y="13845"/>
                  </a:cubicBezTo>
                  <a:cubicBezTo>
                    <a:pt x="0" y="6199"/>
                    <a:pt x="6199" y="0"/>
                    <a:pt x="13846" y="0"/>
                  </a:cubicBezTo>
                  <a:cubicBezTo>
                    <a:pt x="21492" y="0"/>
                    <a:pt x="27691" y="6199"/>
                    <a:pt x="27691" y="13845"/>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23" name="Freeform: Shape 122">
              <a:extLst>
                <a:ext uri="{FF2B5EF4-FFF2-40B4-BE49-F238E27FC236}">
                  <a16:creationId xmlns:a16="http://schemas.microsoft.com/office/drawing/2014/main" id="{F32A31C5-4B47-6B7F-82E8-73B6D8F4635E}"/>
                </a:ext>
              </a:extLst>
            </p:cNvPr>
            <p:cNvSpPr/>
            <p:nvPr/>
          </p:nvSpPr>
          <p:spPr>
            <a:xfrm>
              <a:off x="3008043" y="428045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24" name="Freeform: Shape 123">
              <a:extLst>
                <a:ext uri="{FF2B5EF4-FFF2-40B4-BE49-F238E27FC236}">
                  <a16:creationId xmlns:a16="http://schemas.microsoft.com/office/drawing/2014/main" id="{095F259F-7E2A-62EA-FBE0-1AD8822BC407}"/>
                </a:ext>
              </a:extLst>
            </p:cNvPr>
            <p:cNvSpPr/>
            <p:nvPr/>
          </p:nvSpPr>
          <p:spPr>
            <a:xfrm>
              <a:off x="2920558" y="4174546"/>
              <a:ext cx="27690" cy="27691"/>
            </a:xfrm>
            <a:custGeom>
              <a:avLst/>
              <a:gdLst>
                <a:gd name="csX0" fmla="*/ 27691 w 27690"/>
                <a:gd name="csY0" fmla="*/ 13845 h 27691"/>
                <a:gd name="csX1" fmla="*/ 13845 w 27690"/>
                <a:gd name="csY1" fmla="*/ 27691 h 27691"/>
                <a:gd name="csX2" fmla="*/ 0 w 27690"/>
                <a:gd name="csY2" fmla="*/ 13845 h 27691"/>
                <a:gd name="csX3" fmla="*/ 13845 w 27690"/>
                <a:gd name="csY3" fmla="*/ 0 h 27691"/>
                <a:gd name="csX4" fmla="*/ 27691 w 27690"/>
                <a:gd name="csY4" fmla="*/ 13845 h 27691"/>
              </a:gdLst>
              <a:ahLst/>
              <a:cxnLst>
                <a:cxn ang="0">
                  <a:pos x="csX0" y="csY0"/>
                </a:cxn>
                <a:cxn ang="0">
                  <a:pos x="csX1" y="csY1"/>
                </a:cxn>
                <a:cxn ang="0">
                  <a:pos x="csX2" y="csY2"/>
                </a:cxn>
                <a:cxn ang="0">
                  <a:pos x="csX3" y="csY3"/>
                </a:cxn>
                <a:cxn ang="0">
                  <a:pos x="csX4" y="csY4"/>
                </a:cxn>
              </a:cxnLst>
              <a:rect l="l" t="t" r="r" b="b"/>
              <a:pathLst>
                <a:path w="27690" h="27691">
                  <a:moveTo>
                    <a:pt x="27691" y="13845"/>
                  </a:moveTo>
                  <a:cubicBezTo>
                    <a:pt x="27691" y="21481"/>
                    <a:pt x="21481" y="27691"/>
                    <a:pt x="13845" y="27691"/>
                  </a:cubicBezTo>
                  <a:cubicBezTo>
                    <a:pt x="6210" y="27691"/>
                    <a:pt x="0" y="21481"/>
                    <a:pt x="0" y="13845"/>
                  </a:cubicBezTo>
                  <a:cubicBezTo>
                    <a:pt x="0" y="6210"/>
                    <a:pt x="6210" y="0"/>
                    <a:pt x="13845" y="0"/>
                  </a:cubicBezTo>
                  <a:cubicBezTo>
                    <a:pt x="21481" y="0"/>
                    <a:pt x="27691" y="6210"/>
                    <a:pt x="27691" y="13845"/>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25" name="Freeform: Shape 124">
              <a:extLst>
                <a:ext uri="{FF2B5EF4-FFF2-40B4-BE49-F238E27FC236}">
                  <a16:creationId xmlns:a16="http://schemas.microsoft.com/office/drawing/2014/main" id="{2A93F04E-606A-CE09-3945-10D7DAC2357A}"/>
                </a:ext>
              </a:extLst>
            </p:cNvPr>
            <p:cNvSpPr/>
            <p:nvPr/>
          </p:nvSpPr>
          <p:spPr>
            <a:xfrm>
              <a:off x="2850177" y="4056927"/>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9" y="27691"/>
                    <a:pt x="0" y="21492"/>
                    <a:pt x="0" y="13846"/>
                  </a:cubicBezTo>
                  <a:cubicBezTo>
                    <a:pt x="0" y="6199"/>
                    <a:pt x="6199" y="0"/>
                    <a:pt x="13845"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26" name="Freeform: Shape 125">
              <a:extLst>
                <a:ext uri="{FF2B5EF4-FFF2-40B4-BE49-F238E27FC236}">
                  <a16:creationId xmlns:a16="http://schemas.microsoft.com/office/drawing/2014/main" id="{0F311532-6533-0325-8515-5B446756E4DE}"/>
                </a:ext>
              </a:extLst>
            </p:cNvPr>
            <p:cNvSpPr/>
            <p:nvPr/>
          </p:nvSpPr>
          <p:spPr>
            <a:xfrm>
              <a:off x="2798358" y="3930179"/>
              <a:ext cx="27690" cy="27691"/>
            </a:xfrm>
            <a:custGeom>
              <a:avLst/>
              <a:gdLst>
                <a:gd name="csX0" fmla="*/ 27691 w 27690"/>
                <a:gd name="csY0" fmla="*/ 13846 h 27691"/>
                <a:gd name="csX1" fmla="*/ 13846 w 27690"/>
                <a:gd name="csY1" fmla="*/ 27691 h 27691"/>
                <a:gd name="csX2" fmla="*/ 0 w 27690"/>
                <a:gd name="csY2" fmla="*/ 13846 h 27691"/>
                <a:gd name="csX3" fmla="*/ 13846 w 27690"/>
                <a:gd name="csY3" fmla="*/ 0 h 27691"/>
                <a:gd name="csX4" fmla="*/ 27691 w 27690"/>
                <a:gd name="csY4" fmla="*/ 13846 h 27691"/>
              </a:gdLst>
              <a:ahLst/>
              <a:cxnLst>
                <a:cxn ang="0">
                  <a:pos x="csX0" y="csY0"/>
                </a:cxn>
                <a:cxn ang="0">
                  <a:pos x="csX1" y="csY1"/>
                </a:cxn>
                <a:cxn ang="0">
                  <a:pos x="csX2" y="csY2"/>
                </a:cxn>
                <a:cxn ang="0">
                  <a:pos x="csX3" y="csY3"/>
                </a:cxn>
                <a:cxn ang="0">
                  <a:pos x="csX4" y="csY4"/>
                </a:cxn>
              </a:cxnLst>
              <a:rect l="l" t="t" r="r" b="b"/>
              <a:pathLst>
                <a:path w="27690"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27" name="Freeform: Shape 126">
              <a:extLst>
                <a:ext uri="{FF2B5EF4-FFF2-40B4-BE49-F238E27FC236}">
                  <a16:creationId xmlns:a16="http://schemas.microsoft.com/office/drawing/2014/main" id="{AD0FC923-8A4E-2623-B7D3-018F924CFD25}"/>
                </a:ext>
              </a:extLst>
            </p:cNvPr>
            <p:cNvSpPr/>
            <p:nvPr/>
          </p:nvSpPr>
          <p:spPr>
            <a:xfrm>
              <a:off x="2765984" y="3797018"/>
              <a:ext cx="27691" cy="27691"/>
            </a:xfrm>
            <a:custGeom>
              <a:avLst/>
              <a:gdLst>
                <a:gd name="csX0" fmla="*/ 27691 w 27691"/>
                <a:gd name="csY0" fmla="*/ 13845 h 27691"/>
                <a:gd name="csX1" fmla="*/ 13845 w 27691"/>
                <a:gd name="csY1" fmla="*/ 27691 h 27691"/>
                <a:gd name="csX2" fmla="*/ 0 w 27691"/>
                <a:gd name="csY2" fmla="*/ 13845 h 27691"/>
                <a:gd name="csX3" fmla="*/ 13845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5" y="27691"/>
                  </a:cubicBezTo>
                  <a:cubicBezTo>
                    <a:pt x="6199" y="27691"/>
                    <a:pt x="0" y="21492"/>
                    <a:pt x="0" y="13845"/>
                  </a:cubicBezTo>
                  <a:cubicBezTo>
                    <a:pt x="0" y="6199"/>
                    <a:pt x="6199" y="0"/>
                    <a:pt x="13845" y="0"/>
                  </a:cubicBezTo>
                  <a:cubicBezTo>
                    <a:pt x="21492" y="0"/>
                    <a:pt x="27691" y="6199"/>
                    <a:pt x="27691" y="13845"/>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28" name="Freeform: Shape 127">
              <a:extLst>
                <a:ext uri="{FF2B5EF4-FFF2-40B4-BE49-F238E27FC236}">
                  <a16:creationId xmlns:a16="http://schemas.microsoft.com/office/drawing/2014/main" id="{EEF68B9A-84C3-42EB-6AF3-22522A2DD2C9}"/>
                </a:ext>
              </a:extLst>
            </p:cNvPr>
            <p:cNvSpPr/>
            <p:nvPr/>
          </p:nvSpPr>
          <p:spPr>
            <a:xfrm>
              <a:off x="2753088" y="3660124"/>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81"/>
                    <a:pt x="21481" y="27691"/>
                    <a:pt x="13846" y="27691"/>
                  </a:cubicBezTo>
                  <a:cubicBezTo>
                    <a:pt x="6210" y="27691"/>
                    <a:pt x="0" y="21481"/>
                    <a:pt x="0" y="13845"/>
                  </a:cubicBezTo>
                  <a:cubicBezTo>
                    <a:pt x="0" y="6210"/>
                    <a:pt x="6210" y="0"/>
                    <a:pt x="13846" y="0"/>
                  </a:cubicBezTo>
                  <a:cubicBezTo>
                    <a:pt x="21481" y="0"/>
                    <a:pt x="27691" y="6210"/>
                    <a:pt x="27691" y="13845"/>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29" name="Freeform: Shape 128">
              <a:extLst>
                <a:ext uri="{FF2B5EF4-FFF2-40B4-BE49-F238E27FC236}">
                  <a16:creationId xmlns:a16="http://schemas.microsoft.com/office/drawing/2014/main" id="{4C2A2298-C8E1-F929-2ADD-0E7350DC4967}"/>
                </a:ext>
              </a:extLst>
            </p:cNvPr>
            <p:cNvSpPr/>
            <p:nvPr/>
          </p:nvSpPr>
          <p:spPr>
            <a:xfrm>
              <a:off x="2766527" y="3523229"/>
              <a:ext cx="27690" cy="27691"/>
            </a:xfrm>
            <a:custGeom>
              <a:avLst/>
              <a:gdLst>
                <a:gd name="csX0" fmla="*/ 27691 w 27690"/>
                <a:gd name="csY0" fmla="*/ 13846 h 27691"/>
                <a:gd name="csX1" fmla="*/ 13846 w 27690"/>
                <a:gd name="csY1" fmla="*/ 27691 h 27691"/>
                <a:gd name="csX2" fmla="*/ 0 w 27690"/>
                <a:gd name="csY2" fmla="*/ 13846 h 27691"/>
                <a:gd name="csX3" fmla="*/ 13846 w 27690"/>
                <a:gd name="csY3" fmla="*/ 0 h 27691"/>
                <a:gd name="csX4" fmla="*/ 27691 w 27690"/>
                <a:gd name="csY4" fmla="*/ 13846 h 27691"/>
              </a:gdLst>
              <a:ahLst/>
              <a:cxnLst>
                <a:cxn ang="0">
                  <a:pos x="csX0" y="csY0"/>
                </a:cxn>
                <a:cxn ang="0">
                  <a:pos x="csX1" y="csY1"/>
                </a:cxn>
                <a:cxn ang="0">
                  <a:pos x="csX2" y="csY2"/>
                </a:cxn>
                <a:cxn ang="0">
                  <a:pos x="csX3" y="csY3"/>
                </a:cxn>
                <a:cxn ang="0">
                  <a:pos x="csX4" y="csY4"/>
                </a:cxn>
              </a:cxnLst>
              <a:rect l="l" t="t" r="r" b="b"/>
              <a:pathLst>
                <a:path w="27690"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30" name="Freeform: Shape 129">
              <a:extLst>
                <a:ext uri="{FF2B5EF4-FFF2-40B4-BE49-F238E27FC236}">
                  <a16:creationId xmlns:a16="http://schemas.microsoft.com/office/drawing/2014/main" id="{ED98571E-9696-6F02-08E4-F9F0303A7A2F}"/>
                </a:ext>
              </a:extLst>
            </p:cNvPr>
            <p:cNvSpPr/>
            <p:nvPr/>
          </p:nvSpPr>
          <p:spPr>
            <a:xfrm>
              <a:off x="2799953" y="3390272"/>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31" name="Freeform: Shape 130">
              <a:extLst>
                <a:ext uri="{FF2B5EF4-FFF2-40B4-BE49-F238E27FC236}">
                  <a16:creationId xmlns:a16="http://schemas.microsoft.com/office/drawing/2014/main" id="{69CC5D7F-7D14-A66A-8B33-3E465B26D2DD}"/>
                </a:ext>
              </a:extLst>
            </p:cNvPr>
            <p:cNvSpPr/>
            <p:nvPr/>
          </p:nvSpPr>
          <p:spPr>
            <a:xfrm>
              <a:off x="2852756" y="326389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32" name="Freeform: Shape 131">
              <a:extLst>
                <a:ext uri="{FF2B5EF4-FFF2-40B4-BE49-F238E27FC236}">
                  <a16:creationId xmlns:a16="http://schemas.microsoft.com/office/drawing/2014/main" id="{229E1481-C379-6426-F0F8-DC7DB12E36F0}"/>
                </a:ext>
              </a:extLst>
            </p:cNvPr>
            <p:cNvSpPr/>
            <p:nvPr/>
          </p:nvSpPr>
          <p:spPr>
            <a:xfrm>
              <a:off x="2923986" y="3146855"/>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9" y="27691"/>
                    <a:pt x="0" y="21492"/>
                    <a:pt x="0" y="13846"/>
                  </a:cubicBezTo>
                  <a:cubicBezTo>
                    <a:pt x="0" y="6199"/>
                    <a:pt x="6199" y="0"/>
                    <a:pt x="13845"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33" name="Freeform: Shape 132">
              <a:extLst>
                <a:ext uri="{FF2B5EF4-FFF2-40B4-BE49-F238E27FC236}">
                  <a16:creationId xmlns:a16="http://schemas.microsoft.com/office/drawing/2014/main" id="{49F1B8AE-2393-F145-EBCF-F8136F9A3D74}"/>
                </a:ext>
              </a:extLst>
            </p:cNvPr>
            <p:cNvSpPr/>
            <p:nvPr/>
          </p:nvSpPr>
          <p:spPr>
            <a:xfrm>
              <a:off x="3012217" y="3041690"/>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9" y="27691"/>
                    <a:pt x="0" y="21492"/>
                    <a:pt x="0" y="13846"/>
                  </a:cubicBezTo>
                  <a:cubicBezTo>
                    <a:pt x="0" y="6199"/>
                    <a:pt x="6199" y="0"/>
                    <a:pt x="13845"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34" name="Freeform: Shape 133">
              <a:extLst>
                <a:ext uri="{FF2B5EF4-FFF2-40B4-BE49-F238E27FC236}">
                  <a16:creationId xmlns:a16="http://schemas.microsoft.com/office/drawing/2014/main" id="{26AC50E0-C2E9-096F-5874-EA795A140B09}"/>
                </a:ext>
              </a:extLst>
            </p:cNvPr>
            <p:cNvSpPr/>
            <p:nvPr/>
          </p:nvSpPr>
          <p:spPr>
            <a:xfrm rot="-4851601">
              <a:off x="3116528" y="2951823"/>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35" name="Freeform: Shape 134">
              <a:extLst>
                <a:ext uri="{FF2B5EF4-FFF2-40B4-BE49-F238E27FC236}">
                  <a16:creationId xmlns:a16="http://schemas.microsoft.com/office/drawing/2014/main" id="{C81824BD-C2CB-0153-0BC2-69CC4EA1E8E6}"/>
                </a:ext>
              </a:extLst>
            </p:cNvPr>
            <p:cNvSpPr/>
            <p:nvPr/>
          </p:nvSpPr>
          <p:spPr>
            <a:xfrm>
              <a:off x="3234560" y="2881652"/>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36" name="Freeform: Shape 135">
              <a:extLst>
                <a:ext uri="{FF2B5EF4-FFF2-40B4-BE49-F238E27FC236}">
                  <a16:creationId xmlns:a16="http://schemas.microsoft.com/office/drawing/2014/main" id="{52C9A8B3-1E5A-846E-962E-114F37CB5809}"/>
                </a:ext>
              </a:extLst>
            </p:cNvPr>
            <p:cNvSpPr/>
            <p:nvPr/>
          </p:nvSpPr>
          <p:spPr>
            <a:xfrm>
              <a:off x="3361715" y="2830410"/>
              <a:ext cx="27690" cy="27691"/>
            </a:xfrm>
            <a:custGeom>
              <a:avLst/>
              <a:gdLst>
                <a:gd name="csX0" fmla="*/ 27691 w 27690"/>
                <a:gd name="csY0" fmla="*/ 13846 h 27691"/>
                <a:gd name="csX1" fmla="*/ 13845 w 27690"/>
                <a:gd name="csY1" fmla="*/ 27691 h 27691"/>
                <a:gd name="csX2" fmla="*/ 0 w 27690"/>
                <a:gd name="csY2" fmla="*/ 13846 h 27691"/>
                <a:gd name="csX3" fmla="*/ 13845 w 27690"/>
                <a:gd name="csY3" fmla="*/ 0 h 27691"/>
                <a:gd name="csX4" fmla="*/ 27691 w 27690"/>
                <a:gd name="csY4" fmla="*/ 13846 h 27691"/>
              </a:gdLst>
              <a:ahLst/>
              <a:cxnLst>
                <a:cxn ang="0">
                  <a:pos x="csX0" y="csY0"/>
                </a:cxn>
                <a:cxn ang="0">
                  <a:pos x="csX1" y="csY1"/>
                </a:cxn>
                <a:cxn ang="0">
                  <a:pos x="csX2" y="csY2"/>
                </a:cxn>
                <a:cxn ang="0">
                  <a:pos x="csX3" y="csY3"/>
                </a:cxn>
                <a:cxn ang="0">
                  <a:pos x="csX4" y="csY4"/>
                </a:cxn>
              </a:cxnLst>
              <a:rect l="l" t="t" r="r" b="b"/>
              <a:pathLst>
                <a:path w="27690" h="27691">
                  <a:moveTo>
                    <a:pt x="27691" y="13846"/>
                  </a:moveTo>
                  <a:cubicBezTo>
                    <a:pt x="27691" y="21481"/>
                    <a:pt x="21481" y="27691"/>
                    <a:pt x="13845" y="27691"/>
                  </a:cubicBezTo>
                  <a:cubicBezTo>
                    <a:pt x="6210" y="27691"/>
                    <a:pt x="0" y="21481"/>
                    <a:pt x="0" y="13846"/>
                  </a:cubicBezTo>
                  <a:cubicBezTo>
                    <a:pt x="0" y="6210"/>
                    <a:pt x="6210" y="0"/>
                    <a:pt x="13845" y="0"/>
                  </a:cubicBezTo>
                  <a:cubicBezTo>
                    <a:pt x="21481" y="0"/>
                    <a:pt x="27691" y="6210"/>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37" name="Freeform: Shape 136">
              <a:extLst>
                <a:ext uri="{FF2B5EF4-FFF2-40B4-BE49-F238E27FC236}">
                  <a16:creationId xmlns:a16="http://schemas.microsoft.com/office/drawing/2014/main" id="{FDB40D10-1973-1B98-EA3A-3251D59BFF51}"/>
                </a:ext>
              </a:extLst>
            </p:cNvPr>
            <p:cNvSpPr/>
            <p:nvPr/>
          </p:nvSpPr>
          <p:spPr>
            <a:xfrm>
              <a:off x="3494944" y="2798884"/>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9" y="27691"/>
                    <a:pt x="0" y="21492"/>
                    <a:pt x="0" y="13846"/>
                  </a:cubicBezTo>
                  <a:cubicBezTo>
                    <a:pt x="0" y="6199"/>
                    <a:pt x="6199" y="0"/>
                    <a:pt x="13845"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38" name="Freeform: Shape 137">
              <a:extLst>
                <a:ext uri="{FF2B5EF4-FFF2-40B4-BE49-F238E27FC236}">
                  <a16:creationId xmlns:a16="http://schemas.microsoft.com/office/drawing/2014/main" id="{9FFB56DE-BF42-E097-DB32-90D1D27CD496}"/>
                </a:ext>
              </a:extLst>
            </p:cNvPr>
            <p:cNvSpPr/>
            <p:nvPr/>
          </p:nvSpPr>
          <p:spPr>
            <a:xfrm rot="-4038600">
              <a:off x="3631664" y="2784194"/>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grpSp>
      <p:sp>
        <p:nvSpPr>
          <p:cNvPr id="139" name="Freeform: Shape 138">
            <a:extLst>
              <a:ext uri="{FF2B5EF4-FFF2-40B4-BE49-F238E27FC236}">
                <a16:creationId xmlns:a16="http://schemas.microsoft.com/office/drawing/2014/main" id="{070A22DA-519A-06A4-5CC2-2F943BA56FA3}"/>
              </a:ext>
            </a:extLst>
          </p:cNvPr>
          <p:cNvSpPr/>
          <p:nvPr/>
        </p:nvSpPr>
        <p:spPr>
          <a:xfrm>
            <a:off x="3637573" y="2133216"/>
            <a:ext cx="1344780" cy="1773041"/>
          </a:xfrm>
          <a:custGeom>
            <a:avLst/>
            <a:gdLst>
              <a:gd name="csX0" fmla="*/ 7805 w 1344780"/>
              <a:gd name="csY0" fmla="*/ 1773042 h 1773041"/>
              <a:gd name="csX1" fmla="*/ 0 w 1344780"/>
              <a:gd name="csY1" fmla="*/ 1765237 h 1773041"/>
              <a:gd name="csX2" fmla="*/ 7805 w 1344780"/>
              <a:gd name="csY2" fmla="*/ 1757432 h 1773041"/>
              <a:gd name="csX3" fmla="*/ 865956 w 1344780"/>
              <a:gd name="csY3" fmla="*/ 1035700 h 1773041"/>
              <a:gd name="csX4" fmla="*/ 939697 w 1344780"/>
              <a:gd name="csY4" fmla="*/ 973361 h 1773041"/>
              <a:gd name="csX5" fmla="*/ 1026062 w 1344780"/>
              <a:gd name="csY5" fmla="*/ 973361 h 1773041"/>
              <a:gd name="csX6" fmla="*/ 1033867 w 1344780"/>
              <a:gd name="csY6" fmla="*/ 981166 h 1773041"/>
              <a:gd name="csX7" fmla="*/ 1033867 w 1344780"/>
              <a:gd name="csY7" fmla="*/ 1116669 h 1773041"/>
              <a:gd name="csX8" fmla="*/ 1094068 w 1344780"/>
              <a:gd name="csY8" fmla="*/ 1116669 h 1773041"/>
              <a:gd name="csX9" fmla="*/ 1325913 w 1344780"/>
              <a:gd name="csY9" fmla="*/ 886521 h 1773041"/>
              <a:gd name="csX10" fmla="*/ 1094068 w 1344780"/>
              <a:gd name="csY10" fmla="*/ 656373 h 1773041"/>
              <a:gd name="csX11" fmla="*/ 1033867 w 1344780"/>
              <a:gd name="csY11" fmla="*/ 656373 h 1773041"/>
              <a:gd name="csX12" fmla="*/ 1033867 w 1344780"/>
              <a:gd name="csY12" fmla="*/ 791876 h 1773041"/>
              <a:gd name="csX13" fmla="*/ 1026062 w 1344780"/>
              <a:gd name="csY13" fmla="*/ 799681 h 1773041"/>
              <a:gd name="csX14" fmla="*/ 939697 w 1344780"/>
              <a:gd name="csY14" fmla="*/ 799681 h 1773041"/>
              <a:gd name="csX15" fmla="*/ 865956 w 1344780"/>
              <a:gd name="csY15" fmla="*/ 737342 h 1773041"/>
              <a:gd name="csX16" fmla="*/ 7805 w 1344780"/>
              <a:gd name="csY16" fmla="*/ 15610 h 1773041"/>
              <a:gd name="csX17" fmla="*/ 0 w 1344780"/>
              <a:gd name="csY17" fmla="*/ 7805 h 1773041"/>
              <a:gd name="csX18" fmla="*/ 7805 w 1344780"/>
              <a:gd name="csY18" fmla="*/ 0 h 1773041"/>
              <a:gd name="csX19" fmla="*/ 581783 w 1344780"/>
              <a:gd name="csY19" fmla="*/ 210873 h 1773041"/>
              <a:gd name="csX20" fmla="*/ 881363 w 1344780"/>
              <a:gd name="csY20" fmla="*/ 734695 h 1773041"/>
              <a:gd name="csX21" fmla="*/ 939697 w 1344780"/>
              <a:gd name="csY21" fmla="*/ 784071 h 1773041"/>
              <a:gd name="csX22" fmla="*/ 1018223 w 1344780"/>
              <a:gd name="csY22" fmla="*/ 784071 h 1773041"/>
              <a:gd name="csX23" fmla="*/ 1018223 w 1344780"/>
              <a:gd name="csY23" fmla="*/ 648568 h 1773041"/>
              <a:gd name="csX24" fmla="*/ 1026028 w 1344780"/>
              <a:gd name="csY24" fmla="*/ 640763 h 1773041"/>
              <a:gd name="csX25" fmla="*/ 1097258 w 1344780"/>
              <a:gd name="csY25" fmla="*/ 640763 h 1773041"/>
              <a:gd name="csX26" fmla="*/ 1102755 w 1344780"/>
              <a:gd name="csY26" fmla="*/ 643037 h 1773041"/>
              <a:gd name="csX27" fmla="*/ 1342473 w 1344780"/>
              <a:gd name="csY27" fmla="*/ 880990 h 1773041"/>
              <a:gd name="csX28" fmla="*/ 1344781 w 1344780"/>
              <a:gd name="csY28" fmla="*/ 886521 h 1773041"/>
              <a:gd name="csX29" fmla="*/ 1342473 w 1344780"/>
              <a:gd name="csY29" fmla="*/ 892052 h 1773041"/>
              <a:gd name="csX30" fmla="*/ 1102755 w 1344780"/>
              <a:gd name="csY30" fmla="*/ 1130005 h 1773041"/>
              <a:gd name="csX31" fmla="*/ 1097258 w 1344780"/>
              <a:gd name="csY31" fmla="*/ 1132279 h 1773041"/>
              <a:gd name="csX32" fmla="*/ 1026028 w 1344780"/>
              <a:gd name="csY32" fmla="*/ 1132279 h 1773041"/>
              <a:gd name="csX33" fmla="*/ 1018223 w 1344780"/>
              <a:gd name="csY33" fmla="*/ 1124474 h 1773041"/>
              <a:gd name="csX34" fmla="*/ 1018223 w 1344780"/>
              <a:gd name="csY34" fmla="*/ 988971 h 1773041"/>
              <a:gd name="csX35" fmla="*/ 939697 w 1344780"/>
              <a:gd name="csY35" fmla="*/ 988971 h 1773041"/>
              <a:gd name="csX36" fmla="*/ 881363 w 1344780"/>
              <a:gd name="csY36" fmla="*/ 1038347 h 1773041"/>
              <a:gd name="csX37" fmla="*/ 581783 w 1344780"/>
              <a:gd name="csY37" fmla="*/ 1562169 h 1773041"/>
              <a:gd name="csX38" fmla="*/ 7805 w 1344780"/>
              <a:gd name="csY38" fmla="*/ 1773042 h 17730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Lst>
            <a:rect l="l" t="t" r="r" b="b"/>
            <a:pathLst>
              <a:path w="1344780" h="1773041">
                <a:moveTo>
                  <a:pt x="7805" y="1773042"/>
                </a:moveTo>
                <a:cubicBezTo>
                  <a:pt x="3495" y="1773042"/>
                  <a:pt x="0" y="1769547"/>
                  <a:pt x="0" y="1765237"/>
                </a:cubicBezTo>
                <a:cubicBezTo>
                  <a:pt x="0" y="1760927"/>
                  <a:pt x="3495" y="1757432"/>
                  <a:pt x="7805" y="1757432"/>
                </a:cubicBezTo>
                <a:cubicBezTo>
                  <a:pt x="432877" y="1757432"/>
                  <a:pt x="793810" y="1453916"/>
                  <a:pt x="865956" y="1035700"/>
                </a:cubicBezTo>
                <a:cubicBezTo>
                  <a:pt x="872200" y="999593"/>
                  <a:pt x="903217" y="973361"/>
                  <a:pt x="939697" y="973361"/>
                </a:cubicBezTo>
                <a:lnTo>
                  <a:pt x="1026062" y="973361"/>
                </a:lnTo>
                <a:cubicBezTo>
                  <a:pt x="1030372" y="973361"/>
                  <a:pt x="1033867" y="976856"/>
                  <a:pt x="1033867" y="981166"/>
                </a:cubicBezTo>
                <a:lnTo>
                  <a:pt x="1033867" y="1116669"/>
                </a:lnTo>
                <a:lnTo>
                  <a:pt x="1094068" y="1116669"/>
                </a:lnTo>
                <a:lnTo>
                  <a:pt x="1325913" y="886521"/>
                </a:lnTo>
                <a:lnTo>
                  <a:pt x="1094068" y="656373"/>
                </a:lnTo>
                <a:lnTo>
                  <a:pt x="1033867" y="656373"/>
                </a:lnTo>
                <a:lnTo>
                  <a:pt x="1033867" y="791876"/>
                </a:lnTo>
                <a:cubicBezTo>
                  <a:pt x="1033867" y="796186"/>
                  <a:pt x="1030372" y="799681"/>
                  <a:pt x="1026062" y="799681"/>
                </a:cubicBezTo>
                <a:lnTo>
                  <a:pt x="939697" y="799681"/>
                </a:lnTo>
                <a:cubicBezTo>
                  <a:pt x="903183" y="799681"/>
                  <a:pt x="872166" y="773449"/>
                  <a:pt x="865956" y="737342"/>
                </a:cubicBezTo>
                <a:cubicBezTo>
                  <a:pt x="793776" y="319126"/>
                  <a:pt x="432877" y="15610"/>
                  <a:pt x="7805" y="15610"/>
                </a:cubicBezTo>
                <a:cubicBezTo>
                  <a:pt x="3495" y="15610"/>
                  <a:pt x="0" y="12115"/>
                  <a:pt x="0" y="7805"/>
                </a:cubicBezTo>
                <a:cubicBezTo>
                  <a:pt x="0" y="3495"/>
                  <a:pt x="3495" y="0"/>
                  <a:pt x="7805" y="0"/>
                </a:cubicBezTo>
                <a:cubicBezTo>
                  <a:pt x="218033" y="0"/>
                  <a:pt x="421881" y="74895"/>
                  <a:pt x="581783" y="210873"/>
                </a:cubicBezTo>
                <a:cubicBezTo>
                  <a:pt x="739887" y="345324"/>
                  <a:pt x="846274" y="531356"/>
                  <a:pt x="881363" y="734695"/>
                </a:cubicBezTo>
                <a:cubicBezTo>
                  <a:pt x="886318" y="763303"/>
                  <a:pt x="910853" y="784071"/>
                  <a:pt x="939697" y="784071"/>
                </a:cubicBezTo>
                <a:lnTo>
                  <a:pt x="1018223" y="784071"/>
                </a:lnTo>
                <a:lnTo>
                  <a:pt x="1018223" y="648568"/>
                </a:lnTo>
                <a:cubicBezTo>
                  <a:pt x="1018223" y="644258"/>
                  <a:pt x="1021718" y="640763"/>
                  <a:pt x="1026028" y="640763"/>
                </a:cubicBezTo>
                <a:lnTo>
                  <a:pt x="1097258" y="640763"/>
                </a:lnTo>
                <a:cubicBezTo>
                  <a:pt x="1099328" y="640763"/>
                  <a:pt x="1101296" y="641577"/>
                  <a:pt x="1102755" y="643037"/>
                </a:cubicBezTo>
                <a:lnTo>
                  <a:pt x="1342473" y="880990"/>
                </a:lnTo>
                <a:cubicBezTo>
                  <a:pt x="1343966" y="882449"/>
                  <a:pt x="1344781" y="884451"/>
                  <a:pt x="1344781" y="886521"/>
                </a:cubicBezTo>
                <a:cubicBezTo>
                  <a:pt x="1344781" y="888591"/>
                  <a:pt x="1343932" y="890593"/>
                  <a:pt x="1342473" y="892052"/>
                </a:cubicBezTo>
                <a:lnTo>
                  <a:pt x="1102755" y="1130005"/>
                </a:lnTo>
                <a:cubicBezTo>
                  <a:pt x="1101296" y="1131465"/>
                  <a:pt x="1099328" y="1132279"/>
                  <a:pt x="1097258" y="1132279"/>
                </a:cubicBezTo>
                <a:lnTo>
                  <a:pt x="1026028" y="1132279"/>
                </a:lnTo>
                <a:cubicBezTo>
                  <a:pt x="1021718" y="1132279"/>
                  <a:pt x="1018223" y="1128784"/>
                  <a:pt x="1018223" y="1124474"/>
                </a:cubicBezTo>
                <a:lnTo>
                  <a:pt x="1018223" y="988971"/>
                </a:lnTo>
                <a:lnTo>
                  <a:pt x="939697" y="988971"/>
                </a:lnTo>
                <a:cubicBezTo>
                  <a:pt x="910819" y="988971"/>
                  <a:pt x="886284" y="1009739"/>
                  <a:pt x="881363" y="1038347"/>
                </a:cubicBezTo>
                <a:cubicBezTo>
                  <a:pt x="846274" y="1241720"/>
                  <a:pt x="739887" y="1427752"/>
                  <a:pt x="581783" y="1562169"/>
                </a:cubicBezTo>
                <a:cubicBezTo>
                  <a:pt x="421881" y="1698147"/>
                  <a:pt x="218033" y="1773042"/>
                  <a:pt x="7805" y="1773042"/>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41" name="Freeform: Shape 140">
            <a:extLst>
              <a:ext uri="{FF2B5EF4-FFF2-40B4-BE49-F238E27FC236}">
                <a16:creationId xmlns:a16="http://schemas.microsoft.com/office/drawing/2014/main" id="{35B63BCC-22A2-D6CA-9EAF-084B21D398BF}"/>
              </a:ext>
            </a:extLst>
          </p:cNvPr>
          <p:cNvSpPr/>
          <p:nvPr/>
        </p:nvSpPr>
        <p:spPr>
          <a:xfrm>
            <a:off x="2882653" y="2257011"/>
            <a:ext cx="1525451" cy="1525451"/>
          </a:xfrm>
          <a:custGeom>
            <a:avLst/>
            <a:gdLst>
              <a:gd name="csX0" fmla="*/ 762726 w 1525451"/>
              <a:gd name="csY0" fmla="*/ 1525451 h 1525451"/>
              <a:gd name="csX1" fmla="*/ 223395 w 1525451"/>
              <a:gd name="csY1" fmla="*/ 1302057 h 1525451"/>
              <a:gd name="csX2" fmla="*/ 0 w 1525451"/>
              <a:gd name="csY2" fmla="*/ 762726 h 1525451"/>
              <a:gd name="csX3" fmla="*/ 223395 w 1525451"/>
              <a:gd name="csY3" fmla="*/ 223395 h 1525451"/>
              <a:gd name="csX4" fmla="*/ 762726 w 1525451"/>
              <a:gd name="csY4" fmla="*/ 0 h 1525451"/>
              <a:gd name="csX5" fmla="*/ 1302056 w 1525451"/>
              <a:gd name="csY5" fmla="*/ 223395 h 1525451"/>
              <a:gd name="csX6" fmla="*/ 1525452 w 1525451"/>
              <a:gd name="csY6" fmla="*/ 762726 h 1525451"/>
              <a:gd name="csX7" fmla="*/ 1302056 w 1525451"/>
              <a:gd name="csY7" fmla="*/ 1302057 h 1525451"/>
              <a:gd name="csX8" fmla="*/ 762726 w 1525451"/>
              <a:gd name="csY8" fmla="*/ 1525451 h 1525451"/>
              <a:gd name="csX9" fmla="*/ 762726 w 1525451"/>
              <a:gd name="csY9" fmla="*/ 171440 h 1525451"/>
              <a:gd name="csX10" fmla="*/ 171440 w 1525451"/>
              <a:gd name="csY10" fmla="*/ 762726 h 1525451"/>
              <a:gd name="csX11" fmla="*/ 762726 w 1525451"/>
              <a:gd name="csY11" fmla="*/ 1354011 h 1525451"/>
              <a:gd name="csX12" fmla="*/ 1354011 w 1525451"/>
              <a:gd name="csY12" fmla="*/ 762726 h 1525451"/>
              <a:gd name="csX13" fmla="*/ 762726 w 1525451"/>
              <a:gd name="csY13" fmla="*/ 171440 h 15254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525451" h="1525451">
                <a:moveTo>
                  <a:pt x="762726" y="1525451"/>
                </a:moveTo>
                <a:cubicBezTo>
                  <a:pt x="558979" y="1525451"/>
                  <a:pt x="367450" y="1446111"/>
                  <a:pt x="223395" y="1302057"/>
                </a:cubicBezTo>
                <a:cubicBezTo>
                  <a:pt x="79340" y="1158002"/>
                  <a:pt x="0" y="966472"/>
                  <a:pt x="0" y="762726"/>
                </a:cubicBezTo>
                <a:cubicBezTo>
                  <a:pt x="0" y="558979"/>
                  <a:pt x="79340" y="367449"/>
                  <a:pt x="223395" y="223395"/>
                </a:cubicBezTo>
                <a:cubicBezTo>
                  <a:pt x="367450" y="79340"/>
                  <a:pt x="558979" y="0"/>
                  <a:pt x="762726" y="0"/>
                </a:cubicBezTo>
                <a:cubicBezTo>
                  <a:pt x="966472" y="0"/>
                  <a:pt x="1158002" y="79340"/>
                  <a:pt x="1302056" y="223395"/>
                </a:cubicBezTo>
                <a:cubicBezTo>
                  <a:pt x="1446111" y="367449"/>
                  <a:pt x="1525452" y="558979"/>
                  <a:pt x="1525452" y="762726"/>
                </a:cubicBezTo>
                <a:cubicBezTo>
                  <a:pt x="1525452" y="966472"/>
                  <a:pt x="1446111" y="1158002"/>
                  <a:pt x="1302056" y="1302057"/>
                </a:cubicBezTo>
                <a:cubicBezTo>
                  <a:pt x="1158002" y="1446111"/>
                  <a:pt x="966472" y="1525451"/>
                  <a:pt x="762726" y="1525451"/>
                </a:cubicBezTo>
                <a:close/>
                <a:moveTo>
                  <a:pt x="762726" y="171440"/>
                </a:moveTo>
                <a:cubicBezTo>
                  <a:pt x="436677" y="171440"/>
                  <a:pt x="171440" y="436677"/>
                  <a:pt x="171440" y="762726"/>
                </a:cubicBezTo>
                <a:cubicBezTo>
                  <a:pt x="171440" y="1088774"/>
                  <a:pt x="436677" y="1354011"/>
                  <a:pt x="762726" y="1354011"/>
                </a:cubicBezTo>
                <a:cubicBezTo>
                  <a:pt x="1088774" y="1354011"/>
                  <a:pt x="1354011" y="1088774"/>
                  <a:pt x="1354011" y="762726"/>
                </a:cubicBezTo>
                <a:cubicBezTo>
                  <a:pt x="1354011" y="436677"/>
                  <a:pt x="1088774" y="171440"/>
                  <a:pt x="762726" y="171440"/>
                </a:cubicBezTo>
                <a:close/>
              </a:path>
            </a:pathLst>
          </a:custGeom>
          <a:solidFill>
            <a:srgbClr val="8DBE28"/>
          </a:solidFill>
          <a:ln w="3393" cap="flat">
            <a:noFill/>
            <a:prstDash val="solid"/>
            <a:miter/>
          </a:ln>
        </p:spPr>
        <p:txBody>
          <a:bodyPr anchor="ctr"/>
          <a:lstStyle/>
          <a:p>
            <a:pPr algn="ctr"/>
            <a:r>
              <a:rPr lang="en-IN" sz="3600">
                <a:solidFill>
                  <a:srgbClr val="8DBE28"/>
                </a:solidFill>
              </a:rPr>
              <a:t>2</a:t>
            </a:r>
          </a:p>
        </p:txBody>
      </p:sp>
      <p:sp>
        <p:nvSpPr>
          <p:cNvPr id="169" name="Freeform: Shape 168">
            <a:extLst>
              <a:ext uri="{FF2B5EF4-FFF2-40B4-BE49-F238E27FC236}">
                <a16:creationId xmlns:a16="http://schemas.microsoft.com/office/drawing/2014/main" id="{7C209DEB-A872-1114-1695-ABC58E8E1E1F}"/>
              </a:ext>
            </a:extLst>
          </p:cNvPr>
          <p:cNvSpPr/>
          <p:nvPr/>
        </p:nvSpPr>
        <p:spPr>
          <a:xfrm>
            <a:off x="1186236" y="2133216"/>
            <a:ext cx="1344780" cy="1773041"/>
          </a:xfrm>
          <a:custGeom>
            <a:avLst/>
            <a:gdLst>
              <a:gd name="csX0" fmla="*/ 7805 w 1344780"/>
              <a:gd name="csY0" fmla="*/ 1773042 h 1773041"/>
              <a:gd name="csX1" fmla="*/ 0 w 1344780"/>
              <a:gd name="csY1" fmla="*/ 1765237 h 1773041"/>
              <a:gd name="csX2" fmla="*/ 7805 w 1344780"/>
              <a:gd name="csY2" fmla="*/ 1757432 h 1773041"/>
              <a:gd name="csX3" fmla="*/ 865956 w 1344780"/>
              <a:gd name="csY3" fmla="*/ 1035700 h 1773041"/>
              <a:gd name="csX4" fmla="*/ 939697 w 1344780"/>
              <a:gd name="csY4" fmla="*/ 973361 h 1773041"/>
              <a:gd name="csX5" fmla="*/ 1026062 w 1344780"/>
              <a:gd name="csY5" fmla="*/ 973361 h 1773041"/>
              <a:gd name="csX6" fmla="*/ 1033867 w 1344780"/>
              <a:gd name="csY6" fmla="*/ 981166 h 1773041"/>
              <a:gd name="csX7" fmla="*/ 1033867 w 1344780"/>
              <a:gd name="csY7" fmla="*/ 1116669 h 1773041"/>
              <a:gd name="csX8" fmla="*/ 1094068 w 1344780"/>
              <a:gd name="csY8" fmla="*/ 1116669 h 1773041"/>
              <a:gd name="csX9" fmla="*/ 1325913 w 1344780"/>
              <a:gd name="csY9" fmla="*/ 886521 h 1773041"/>
              <a:gd name="csX10" fmla="*/ 1094068 w 1344780"/>
              <a:gd name="csY10" fmla="*/ 656373 h 1773041"/>
              <a:gd name="csX11" fmla="*/ 1033867 w 1344780"/>
              <a:gd name="csY11" fmla="*/ 656373 h 1773041"/>
              <a:gd name="csX12" fmla="*/ 1033867 w 1344780"/>
              <a:gd name="csY12" fmla="*/ 791876 h 1773041"/>
              <a:gd name="csX13" fmla="*/ 1026062 w 1344780"/>
              <a:gd name="csY13" fmla="*/ 799681 h 1773041"/>
              <a:gd name="csX14" fmla="*/ 939697 w 1344780"/>
              <a:gd name="csY14" fmla="*/ 799681 h 1773041"/>
              <a:gd name="csX15" fmla="*/ 865956 w 1344780"/>
              <a:gd name="csY15" fmla="*/ 737342 h 1773041"/>
              <a:gd name="csX16" fmla="*/ 7805 w 1344780"/>
              <a:gd name="csY16" fmla="*/ 15610 h 1773041"/>
              <a:gd name="csX17" fmla="*/ 0 w 1344780"/>
              <a:gd name="csY17" fmla="*/ 7805 h 1773041"/>
              <a:gd name="csX18" fmla="*/ 7805 w 1344780"/>
              <a:gd name="csY18" fmla="*/ 0 h 1773041"/>
              <a:gd name="csX19" fmla="*/ 581784 w 1344780"/>
              <a:gd name="csY19" fmla="*/ 210873 h 1773041"/>
              <a:gd name="csX20" fmla="*/ 881363 w 1344780"/>
              <a:gd name="csY20" fmla="*/ 734695 h 1773041"/>
              <a:gd name="csX21" fmla="*/ 939697 w 1344780"/>
              <a:gd name="csY21" fmla="*/ 784071 h 1773041"/>
              <a:gd name="csX22" fmla="*/ 1018223 w 1344780"/>
              <a:gd name="csY22" fmla="*/ 784071 h 1773041"/>
              <a:gd name="csX23" fmla="*/ 1018223 w 1344780"/>
              <a:gd name="csY23" fmla="*/ 648568 h 1773041"/>
              <a:gd name="csX24" fmla="*/ 1026028 w 1344780"/>
              <a:gd name="csY24" fmla="*/ 640763 h 1773041"/>
              <a:gd name="csX25" fmla="*/ 1097258 w 1344780"/>
              <a:gd name="csY25" fmla="*/ 640763 h 1773041"/>
              <a:gd name="csX26" fmla="*/ 1102755 w 1344780"/>
              <a:gd name="csY26" fmla="*/ 643037 h 1773041"/>
              <a:gd name="csX27" fmla="*/ 1342473 w 1344780"/>
              <a:gd name="csY27" fmla="*/ 880990 h 1773041"/>
              <a:gd name="csX28" fmla="*/ 1344781 w 1344780"/>
              <a:gd name="csY28" fmla="*/ 886521 h 1773041"/>
              <a:gd name="csX29" fmla="*/ 1342473 w 1344780"/>
              <a:gd name="csY29" fmla="*/ 892052 h 1773041"/>
              <a:gd name="csX30" fmla="*/ 1102755 w 1344780"/>
              <a:gd name="csY30" fmla="*/ 1130005 h 1773041"/>
              <a:gd name="csX31" fmla="*/ 1097258 w 1344780"/>
              <a:gd name="csY31" fmla="*/ 1132279 h 1773041"/>
              <a:gd name="csX32" fmla="*/ 1026028 w 1344780"/>
              <a:gd name="csY32" fmla="*/ 1132279 h 1773041"/>
              <a:gd name="csX33" fmla="*/ 1018223 w 1344780"/>
              <a:gd name="csY33" fmla="*/ 1124474 h 1773041"/>
              <a:gd name="csX34" fmla="*/ 1018223 w 1344780"/>
              <a:gd name="csY34" fmla="*/ 988971 h 1773041"/>
              <a:gd name="csX35" fmla="*/ 939697 w 1344780"/>
              <a:gd name="csY35" fmla="*/ 988971 h 1773041"/>
              <a:gd name="csX36" fmla="*/ 881363 w 1344780"/>
              <a:gd name="csY36" fmla="*/ 1038347 h 1773041"/>
              <a:gd name="csX37" fmla="*/ 581784 w 1344780"/>
              <a:gd name="csY37" fmla="*/ 1562169 h 1773041"/>
              <a:gd name="csX38" fmla="*/ 7805 w 1344780"/>
              <a:gd name="csY38" fmla="*/ 1773042 h 17730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Lst>
            <a:rect l="l" t="t" r="r" b="b"/>
            <a:pathLst>
              <a:path w="1344780" h="1773041">
                <a:moveTo>
                  <a:pt x="7805" y="1773042"/>
                </a:moveTo>
                <a:cubicBezTo>
                  <a:pt x="3495" y="1773042"/>
                  <a:pt x="0" y="1769547"/>
                  <a:pt x="0" y="1765237"/>
                </a:cubicBezTo>
                <a:cubicBezTo>
                  <a:pt x="0" y="1760927"/>
                  <a:pt x="3495" y="1757432"/>
                  <a:pt x="7805" y="1757432"/>
                </a:cubicBezTo>
                <a:cubicBezTo>
                  <a:pt x="432876" y="1757432"/>
                  <a:pt x="793810" y="1453916"/>
                  <a:pt x="865956" y="1035700"/>
                </a:cubicBezTo>
                <a:cubicBezTo>
                  <a:pt x="872200" y="999593"/>
                  <a:pt x="903217" y="973361"/>
                  <a:pt x="939697" y="973361"/>
                </a:cubicBezTo>
                <a:lnTo>
                  <a:pt x="1026062" y="973361"/>
                </a:lnTo>
                <a:cubicBezTo>
                  <a:pt x="1030372" y="973361"/>
                  <a:pt x="1033867" y="976856"/>
                  <a:pt x="1033867" y="981166"/>
                </a:cubicBezTo>
                <a:lnTo>
                  <a:pt x="1033867" y="1116669"/>
                </a:lnTo>
                <a:lnTo>
                  <a:pt x="1094068" y="1116669"/>
                </a:lnTo>
                <a:lnTo>
                  <a:pt x="1325913" y="886521"/>
                </a:lnTo>
                <a:lnTo>
                  <a:pt x="1094068" y="656373"/>
                </a:lnTo>
                <a:lnTo>
                  <a:pt x="1033867" y="656373"/>
                </a:lnTo>
                <a:lnTo>
                  <a:pt x="1033867" y="791876"/>
                </a:lnTo>
                <a:cubicBezTo>
                  <a:pt x="1033867" y="796186"/>
                  <a:pt x="1030372" y="799681"/>
                  <a:pt x="1026062" y="799681"/>
                </a:cubicBezTo>
                <a:lnTo>
                  <a:pt x="939697" y="799681"/>
                </a:lnTo>
                <a:cubicBezTo>
                  <a:pt x="903183" y="799681"/>
                  <a:pt x="872166" y="773449"/>
                  <a:pt x="865956" y="737342"/>
                </a:cubicBezTo>
                <a:cubicBezTo>
                  <a:pt x="793776" y="319160"/>
                  <a:pt x="432876" y="15610"/>
                  <a:pt x="7805" y="15610"/>
                </a:cubicBezTo>
                <a:cubicBezTo>
                  <a:pt x="3495" y="15610"/>
                  <a:pt x="0" y="12115"/>
                  <a:pt x="0" y="7805"/>
                </a:cubicBezTo>
                <a:cubicBezTo>
                  <a:pt x="0" y="3495"/>
                  <a:pt x="3495" y="0"/>
                  <a:pt x="7805" y="0"/>
                </a:cubicBezTo>
                <a:cubicBezTo>
                  <a:pt x="218033" y="0"/>
                  <a:pt x="421881" y="74895"/>
                  <a:pt x="581784" y="210873"/>
                </a:cubicBezTo>
                <a:cubicBezTo>
                  <a:pt x="739887" y="345324"/>
                  <a:pt x="846274" y="531356"/>
                  <a:pt x="881363" y="734695"/>
                </a:cubicBezTo>
                <a:cubicBezTo>
                  <a:pt x="886317" y="763303"/>
                  <a:pt x="910852" y="784071"/>
                  <a:pt x="939697" y="784071"/>
                </a:cubicBezTo>
                <a:lnTo>
                  <a:pt x="1018223" y="784071"/>
                </a:lnTo>
                <a:lnTo>
                  <a:pt x="1018223" y="648568"/>
                </a:lnTo>
                <a:cubicBezTo>
                  <a:pt x="1018223" y="644258"/>
                  <a:pt x="1021718" y="640763"/>
                  <a:pt x="1026028" y="640763"/>
                </a:cubicBezTo>
                <a:lnTo>
                  <a:pt x="1097258" y="640763"/>
                </a:lnTo>
                <a:cubicBezTo>
                  <a:pt x="1099328" y="640763"/>
                  <a:pt x="1101296" y="641577"/>
                  <a:pt x="1102755" y="643037"/>
                </a:cubicBezTo>
                <a:lnTo>
                  <a:pt x="1342473" y="880990"/>
                </a:lnTo>
                <a:cubicBezTo>
                  <a:pt x="1343966" y="882449"/>
                  <a:pt x="1344781" y="884451"/>
                  <a:pt x="1344781" y="886521"/>
                </a:cubicBezTo>
                <a:cubicBezTo>
                  <a:pt x="1344781" y="888591"/>
                  <a:pt x="1343932" y="890593"/>
                  <a:pt x="1342473" y="892052"/>
                </a:cubicBezTo>
                <a:lnTo>
                  <a:pt x="1102755" y="1130005"/>
                </a:lnTo>
                <a:cubicBezTo>
                  <a:pt x="1101296" y="1131465"/>
                  <a:pt x="1099328" y="1132279"/>
                  <a:pt x="1097258" y="1132279"/>
                </a:cubicBezTo>
                <a:lnTo>
                  <a:pt x="1026028" y="1132279"/>
                </a:lnTo>
                <a:cubicBezTo>
                  <a:pt x="1021718" y="1132279"/>
                  <a:pt x="1018223" y="1128784"/>
                  <a:pt x="1018223" y="1124474"/>
                </a:cubicBezTo>
                <a:lnTo>
                  <a:pt x="1018223" y="988971"/>
                </a:lnTo>
                <a:lnTo>
                  <a:pt x="939697" y="988971"/>
                </a:lnTo>
                <a:cubicBezTo>
                  <a:pt x="910818" y="988971"/>
                  <a:pt x="886283" y="1009739"/>
                  <a:pt x="881363" y="1038347"/>
                </a:cubicBezTo>
                <a:cubicBezTo>
                  <a:pt x="846274" y="1241720"/>
                  <a:pt x="739887" y="1427752"/>
                  <a:pt x="581784" y="1562169"/>
                </a:cubicBezTo>
                <a:cubicBezTo>
                  <a:pt x="421881" y="1698147"/>
                  <a:pt x="218033" y="1773042"/>
                  <a:pt x="7805" y="1773042"/>
                </a:cubicBezTo>
                <a:close/>
              </a:path>
            </a:pathLst>
          </a:custGeom>
          <a:solidFill>
            <a:srgbClr val="8DBE28"/>
          </a:solidFill>
          <a:ln w="3393" cap="flat">
            <a:noFill/>
            <a:prstDash val="solid"/>
            <a:miter/>
          </a:ln>
        </p:spPr>
        <p:txBody>
          <a:bodyPr/>
          <a:lstStyle/>
          <a:p>
            <a:endParaRPr lang="en-IN"/>
          </a:p>
        </p:txBody>
      </p:sp>
      <p:grpSp>
        <p:nvGrpSpPr>
          <p:cNvPr id="170" name="Graphic 10">
            <a:extLst>
              <a:ext uri="{FF2B5EF4-FFF2-40B4-BE49-F238E27FC236}">
                <a16:creationId xmlns:a16="http://schemas.microsoft.com/office/drawing/2014/main" id="{B2C7C87C-96D8-E70C-91C1-0B7DBBF00CBF}"/>
              </a:ext>
            </a:extLst>
          </p:cNvPr>
          <p:cNvGrpSpPr/>
          <p:nvPr/>
        </p:nvGrpSpPr>
        <p:grpSpPr>
          <a:xfrm>
            <a:off x="301752" y="2122920"/>
            <a:ext cx="910445" cy="1789242"/>
            <a:chOff x="301752" y="2779901"/>
            <a:chExt cx="910445" cy="1789242"/>
          </a:xfrm>
          <a:solidFill>
            <a:srgbClr val="8DBE28"/>
          </a:solidFill>
        </p:grpSpPr>
        <p:sp>
          <p:nvSpPr>
            <p:cNvPr id="171" name="Freeform: Shape 170">
              <a:extLst>
                <a:ext uri="{FF2B5EF4-FFF2-40B4-BE49-F238E27FC236}">
                  <a16:creationId xmlns:a16="http://schemas.microsoft.com/office/drawing/2014/main" id="{ABB8ECF0-7067-B92E-5345-CCCD8B278BF5}"/>
                </a:ext>
              </a:extLst>
            </p:cNvPr>
            <p:cNvSpPr/>
            <p:nvPr/>
          </p:nvSpPr>
          <p:spPr>
            <a:xfrm>
              <a:off x="1174698" y="4541452"/>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6" y="27691"/>
                  </a:cubicBezTo>
                  <a:cubicBezTo>
                    <a:pt x="6199" y="27691"/>
                    <a:pt x="0" y="21492"/>
                    <a:pt x="0" y="13845"/>
                  </a:cubicBezTo>
                  <a:cubicBezTo>
                    <a:pt x="0" y="6199"/>
                    <a:pt x="6199" y="0"/>
                    <a:pt x="13846" y="0"/>
                  </a:cubicBezTo>
                  <a:cubicBezTo>
                    <a:pt x="21492" y="0"/>
                    <a:pt x="27691" y="6199"/>
                    <a:pt x="27691" y="13845"/>
                  </a:cubicBezTo>
                  <a:close/>
                </a:path>
              </a:pathLst>
            </a:custGeom>
            <a:grpFill/>
            <a:ln w="3393" cap="flat">
              <a:noFill/>
              <a:prstDash val="solid"/>
              <a:miter/>
            </a:ln>
          </p:spPr>
          <p:txBody>
            <a:bodyPr/>
            <a:lstStyle/>
            <a:p>
              <a:endParaRPr lang="en-IN"/>
            </a:p>
          </p:txBody>
        </p:sp>
        <p:sp>
          <p:nvSpPr>
            <p:cNvPr id="172" name="Freeform: Shape 171">
              <a:extLst>
                <a:ext uri="{FF2B5EF4-FFF2-40B4-BE49-F238E27FC236}">
                  <a16:creationId xmlns:a16="http://schemas.microsoft.com/office/drawing/2014/main" id="{EE64FDAA-D955-9570-944F-23E43A1960B7}"/>
                </a:ext>
              </a:extLst>
            </p:cNvPr>
            <p:cNvSpPr/>
            <p:nvPr/>
          </p:nvSpPr>
          <p:spPr>
            <a:xfrm>
              <a:off x="1038143" y="452608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73" name="Freeform: Shape 172">
              <a:extLst>
                <a:ext uri="{FF2B5EF4-FFF2-40B4-BE49-F238E27FC236}">
                  <a16:creationId xmlns:a16="http://schemas.microsoft.com/office/drawing/2014/main" id="{10EE37DF-F80A-C050-AF30-DA95E2D45642}"/>
                </a:ext>
              </a:extLst>
            </p:cNvPr>
            <p:cNvSpPr/>
            <p:nvPr/>
          </p:nvSpPr>
          <p:spPr>
            <a:xfrm>
              <a:off x="905152" y="4493502"/>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74" name="Freeform: Shape 173">
              <a:extLst>
                <a:ext uri="{FF2B5EF4-FFF2-40B4-BE49-F238E27FC236}">
                  <a16:creationId xmlns:a16="http://schemas.microsoft.com/office/drawing/2014/main" id="{589BC918-2101-21BC-731F-E6750DC7D137}"/>
                </a:ext>
              </a:extLst>
            </p:cNvPr>
            <p:cNvSpPr/>
            <p:nvPr/>
          </p:nvSpPr>
          <p:spPr>
            <a:xfrm>
              <a:off x="778472" y="444131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75" name="Freeform: Shape 174">
              <a:extLst>
                <a:ext uri="{FF2B5EF4-FFF2-40B4-BE49-F238E27FC236}">
                  <a16:creationId xmlns:a16="http://schemas.microsoft.com/office/drawing/2014/main" id="{15804CE7-6F10-F855-9734-E6A8FAF4DB3E}"/>
                </a:ext>
              </a:extLst>
            </p:cNvPr>
            <p:cNvSpPr/>
            <p:nvPr/>
          </p:nvSpPr>
          <p:spPr>
            <a:xfrm>
              <a:off x="660853" y="4370318"/>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81"/>
                    <a:pt x="21481" y="27691"/>
                    <a:pt x="13846" y="27691"/>
                  </a:cubicBezTo>
                  <a:cubicBezTo>
                    <a:pt x="6210" y="27691"/>
                    <a:pt x="0" y="21481"/>
                    <a:pt x="0" y="13845"/>
                  </a:cubicBezTo>
                  <a:cubicBezTo>
                    <a:pt x="0" y="6210"/>
                    <a:pt x="6210" y="0"/>
                    <a:pt x="13846" y="0"/>
                  </a:cubicBezTo>
                  <a:cubicBezTo>
                    <a:pt x="21481" y="0"/>
                    <a:pt x="27691" y="6210"/>
                    <a:pt x="27691" y="13845"/>
                  </a:cubicBezTo>
                  <a:close/>
                </a:path>
              </a:pathLst>
            </a:custGeom>
            <a:grpFill/>
            <a:ln w="3393" cap="flat">
              <a:noFill/>
              <a:prstDash val="solid"/>
              <a:miter/>
            </a:ln>
          </p:spPr>
          <p:txBody>
            <a:bodyPr/>
            <a:lstStyle/>
            <a:p>
              <a:endParaRPr lang="en-IN"/>
            </a:p>
          </p:txBody>
        </p:sp>
        <p:sp>
          <p:nvSpPr>
            <p:cNvPr id="176" name="Freeform: Shape 175">
              <a:extLst>
                <a:ext uri="{FF2B5EF4-FFF2-40B4-BE49-F238E27FC236}">
                  <a16:creationId xmlns:a16="http://schemas.microsoft.com/office/drawing/2014/main" id="{718D4BEA-AF0A-C881-7C56-993C9215C865}"/>
                </a:ext>
              </a:extLst>
            </p:cNvPr>
            <p:cNvSpPr/>
            <p:nvPr/>
          </p:nvSpPr>
          <p:spPr>
            <a:xfrm>
              <a:off x="556706" y="428045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77" name="Freeform: Shape 176">
              <a:extLst>
                <a:ext uri="{FF2B5EF4-FFF2-40B4-BE49-F238E27FC236}">
                  <a16:creationId xmlns:a16="http://schemas.microsoft.com/office/drawing/2014/main" id="{9D9B842E-2976-F1F1-B4F1-62273AEC14C6}"/>
                </a:ext>
              </a:extLst>
            </p:cNvPr>
            <p:cNvSpPr/>
            <p:nvPr/>
          </p:nvSpPr>
          <p:spPr>
            <a:xfrm>
              <a:off x="469221" y="4174546"/>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6" y="27691"/>
                  </a:cubicBezTo>
                  <a:cubicBezTo>
                    <a:pt x="6199" y="27691"/>
                    <a:pt x="0" y="21492"/>
                    <a:pt x="0" y="13845"/>
                  </a:cubicBezTo>
                  <a:cubicBezTo>
                    <a:pt x="0" y="6199"/>
                    <a:pt x="6199" y="0"/>
                    <a:pt x="13846" y="0"/>
                  </a:cubicBezTo>
                  <a:cubicBezTo>
                    <a:pt x="21492" y="0"/>
                    <a:pt x="27691" y="6199"/>
                    <a:pt x="27691" y="13845"/>
                  </a:cubicBezTo>
                  <a:close/>
                </a:path>
              </a:pathLst>
            </a:custGeom>
            <a:grpFill/>
            <a:ln w="3393" cap="flat">
              <a:noFill/>
              <a:prstDash val="solid"/>
              <a:miter/>
            </a:ln>
          </p:spPr>
          <p:txBody>
            <a:bodyPr/>
            <a:lstStyle/>
            <a:p>
              <a:endParaRPr lang="en-IN"/>
            </a:p>
          </p:txBody>
        </p:sp>
        <p:sp>
          <p:nvSpPr>
            <p:cNvPr id="178" name="Freeform: Shape 177">
              <a:extLst>
                <a:ext uri="{FF2B5EF4-FFF2-40B4-BE49-F238E27FC236}">
                  <a16:creationId xmlns:a16="http://schemas.microsoft.com/office/drawing/2014/main" id="{492A271F-4079-F3C7-2F3F-E7D89CC1DD47}"/>
                </a:ext>
              </a:extLst>
            </p:cNvPr>
            <p:cNvSpPr/>
            <p:nvPr/>
          </p:nvSpPr>
          <p:spPr>
            <a:xfrm>
              <a:off x="398840" y="405692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79" name="Freeform: Shape 178">
              <a:extLst>
                <a:ext uri="{FF2B5EF4-FFF2-40B4-BE49-F238E27FC236}">
                  <a16:creationId xmlns:a16="http://schemas.microsoft.com/office/drawing/2014/main" id="{10235A6B-8DB6-4F4E-0D90-D0FFDFD972A3}"/>
                </a:ext>
              </a:extLst>
            </p:cNvPr>
            <p:cNvSpPr/>
            <p:nvPr/>
          </p:nvSpPr>
          <p:spPr>
            <a:xfrm>
              <a:off x="347021" y="3930179"/>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grpFill/>
            <a:ln w="3393" cap="flat">
              <a:noFill/>
              <a:prstDash val="solid"/>
              <a:miter/>
            </a:ln>
          </p:spPr>
          <p:txBody>
            <a:bodyPr/>
            <a:lstStyle/>
            <a:p>
              <a:endParaRPr lang="en-IN"/>
            </a:p>
          </p:txBody>
        </p:sp>
        <p:sp>
          <p:nvSpPr>
            <p:cNvPr id="180" name="Freeform: Shape 179">
              <a:extLst>
                <a:ext uri="{FF2B5EF4-FFF2-40B4-BE49-F238E27FC236}">
                  <a16:creationId xmlns:a16="http://schemas.microsoft.com/office/drawing/2014/main" id="{9884A219-2880-DEED-F8C3-A1EFFA97FB37}"/>
                </a:ext>
              </a:extLst>
            </p:cNvPr>
            <p:cNvSpPr/>
            <p:nvPr/>
          </p:nvSpPr>
          <p:spPr>
            <a:xfrm>
              <a:off x="314647" y="3797018"/>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6" y="27691"/>
                  </a:cubicBezTo>
                  <a:cubicBezTo>
                    <a:pt x="6199" y="27691"/>
                    <a:pt x="0" y="21492"/>
                    <a:pt x="0" y="13845"/>
                  </a:cubicBezTo>
                  <a:cubicBezTo>
                    <a:pt x="0" y="6199"/>
                    <a:pt x="6199" y="0"/>
                    <a:pt x="13846" y="0"/>
                  </a:cubicBezTo>
                  <a:cubicBezTo>
                    <a:pt x="21492" y="0"/>
                    <a:pt x="27691" y="6199"/>
                    <a:pt x="27691" y="13845"/>
                  </a:cubicBezTo>
                  <a:close/>
                </a:path>
              </a:pathLst>
            </a:custGeom>
            <a:grpFill/>
            <a:ln w="3393" cap="flat">
              <a:noFill/>
              <a:prstDash val="solid"/>
              <a:miter/>
            </a:ln>
          </p:spPr>
          <p:txBody>
            <a:bodyPr/>
            <a:lstStyle/>
            <a:p>
              <a:endParaRPr lang="en-IN"/>
            </a:p>
          </p:txBody>
        </p:sp>
        <p:sp>
          <p:nvSpPr>
            <p:cNvPr id="181" name="Freeform: Shape 180">
              <a:extLst>
                <a:ext uri="{FF2B5EF4-FFF2-40B4-BE49-F238E27FC236}">
                  <a16:creationId xmlns:a16="http://schemas.microsoft.com/office/drawing/2014/main" id="{3E2D80AE-B7EA-F062-AC3B-A1602D3742A9}"/>
                </a:ext>
              </a:extLst>
            </p:cNvPr>
            <p:cNvSpPr/>
            <p:nvPr/>
          </p:nvSpPr>
          <p:spPr>
            <a:xfrm>
              <a:off x="301752" y="3660124"/>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81"/>
                    <a:pt x="21481" y="27691"/>
                    <a:pt x="13846" y="27691"/>
                  </a:cubicBezTo>
                  <a:cubicBezTo>
                    <a:pt x="6210" y="27691"/>
                    <a:pt x="0" y="21481"/>
                    <a:pt x="0" y="13845"/>
                  </a:cubicBezTo>
                  <a:cubicBezTo>
                    <a:pt x="0" y="6210"/>
                    <a:pt x="6210" y="0"/>
                    <a:pt x="13846" y="0"/>
                  </a:cubicBezTo>
                  <a:cubicBezTo>
                    <a:pt x="21481" y="0"/>
                    <a:pt x="27691" y="6210"/>
                    <a:pt x="27691" y="13845"/>
                  </a:cubicBezTo>
                  <a:close/>
                </a:path>
              </a:pathLst>
            </a:custGeom>
            <a:grpFill/>
            <a:ln w="3393" cap="flat">
              <a:noFill/>
              <a:prstDash val="solid"/>
              <a:miter/>
            </a:ln>
          </p:spPr>
          <p:txBody>
            <a:bodyPr/>
            <a:lstStyle/>
            <a:p>
              <a:endParaRPr lang="en-IN"/>
            </a:p>
          </p:txBody>
        </p:sp>
        <p:sp>
          <p:nvSpPr>
            <p:cNvPr id="182" name="Freeform: Shape 181">
              <a:extLst>
                <a:ext uri="{FF2B5EF4-FFF2-40B4-BE49-F238E27FC236}">
                  <a16:creationId xmlns:a16="http://schemas.microsoft.com/office/drawing/2014/main" id="{B0B61FF7-B489-B8B6-07F9-E88BCFE6D9C7}"/>
                </a:ext>
              </a:extLst>
            </p:cNvPr>
            <p:cNvSpPr/>
            <p:nvPr/>
          </p:nvSpPr>
          <p:spPr>
            <a:xfrm>
              <a:off x="315190" y="3523229"/>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83" name="Freeform: Shape 182">
              <a:extLst>
                <a:ext uri="{FF2B5EF4-FFF2-40B4-BE49-F238E27FC236}">
                  <a16:creationId xmlns:a16="http://schemas.microsoft.com/office/drawing/2014/main" id="{A1AF7FC5-93AF-6748-B710-F60BEDC145A4}"/>
                </a:ext>
              </a:extLst>
            </p:cNvPr>
            <p:cNvSpPr/>
            <p:nvPr/>
          </p:nvSpPr>
          <p:spPr>
            <a:xfrm>
              <a:off x="348616" y="3390272"/>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84" name="Freeform: Shape 183">
              <a:extLst>
                <a:ext uri="{FF2B5EF4-FFF2-40B4-BE49-F238E27FC236}">
                  <a16:creationId xmlns:a16="http://schemas.microsoft.com/office/drawing/2014/main" id="{3AE1189B-1DD6-DCA4-6F46-340FA762606F}"/>
                </a:ext>
              </a:extLst>
            </p:cNvPr>
            <p:cNvSpPr/>
            <p:nvPr/>
          </p:nvSpPr>
          <p:spPr>
            <a:xfrm>
              <a:off x="401419" y="326389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85" name="Freeform: Shape 184">
              <a:extLst>
                <a:ext uri="{FF2B5EF4-FFF2-40B4-BE49-F238E27FC236}">
                  <a16:creationId xmlns:a16="http://schemas.microsoft.com/office/drawing/2014/main" id="{3F17E7B1-FC1B-6C67-5632-5361D754826E}"/>
                </a:ext>
              </a:extLst>
            </p:cNvPr>
            <p:cNvSpPr/>
            <p:nvPr/>
          </p:nvSpPr>
          <p:spPr>
            <a:xfrm>
              <a:off x="472649" y="3146855"/>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86" name="Freeform: Shape 185">
              <a:extLst>
                <a:ext uri="{FF2B5EF4-FFF2-40B4-BE49-F238E27FC236}">
                  <a16:creationId xmlns:a16="http://schemas.microsoft.com/office/drawing/2014/main" id="{77321B18-764F-AE2D-2257-CC9636E5CB9A}"/>
                </a:ext>
              </a:extLst>
            </p:cNvPr>
            <p:cNvSpPr/>
            <p:nvPr/>
          </p:nvSpPr>
          <p:spPr>
            <a:xfrm>
              <a:off x="560880" y="304169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87" name="Freeform: Shape 186">
              <a:extLst>
                <a:ext uri="{FF2B5EF4-FFF2-40B4-BE49-F238E27FC236}">
                  <a16:creationId xmlns:a16="http://schemas.microsoft.com/office/drawing/2014/main" id="{BFC5FAB5-E53B-8B32-A31B-FEEA9BFF7DA0}"/>
                </a:ext>
              </a:extLst>
            </p:cNvPr>
            <p:cNvSpPr/>
            <p:nvPr/>
          </p:nvSpPr>
          <p:spPr>
            <a:xfrm rot="-4851601">
              <a:off x="665039" y="295181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88" name="Freeform: Shape 187">
              <a:extLst>
                <a:ext uri="{FF2B5EF4-FFF2-40B4-BE49-F238E27FC236}">
                  <a16:creationId xmlns:a16="http://schemas.microsoft.com/office/drawing/2014/main" id="{14BACCDE-9F46-993D-9E3A-346BC7E0AE9C}"/>
                </a:ext>
              </a:extLst>
            </p:cNvPr>
            <p:cNvSpPr/>
            <p:nvPr/>
          </p:nvSpPr>
          <p:spPr>
            <a:xfrm>
              <a:off x="783223" y="2881652"/>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9" y="27691"/>
                    <a:pt x="0" y="21492"/>
                    <a:pt x="0" y="13846"/>
                  </a:cubicBezTo>
                  <a:cubicBezTo>
                    <a:pt x="0" y="6199"/>
                    <a:pt x="6199"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189" name="Freeform: Shape 188">
              <a:extLst>
                <a:ext uri="{FF2B5EF4-FFF2-40B4-BE49-F238E27FC236}">
                  <a16:creationId xmlns:a16="http://schemas.microsoft.com/office/drawing/2014/main" id="{62981233-C0D7-271E-36D8-894885463A89}"/>
                </a:ext>
              </a:extLst>
            </p:cNvPr>
            <p:cNvSpPr/>
            <p:nvPr/>
          </p:nvSpPr>
          <p:spPr>
            <a:xfrm>
              <a:off x="910378" y="2830410"/>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81"/>
                    <a:pt x="21481" y="27691"/>
                    <a:pt x="13845" y="27691"/>
                  </a:cubicBezTo>
                  <a:cubicBezTo>
                    <a:pt x="6210" y="27691"/>
                    <a:pt x="0" y="21481"/>
                    <a:pt x="0" y="13846"/>
                  </a:cubicBezTo>
                  <a:cubicBezTo>
                    <a:pt x="0" y="6210"/>
                    <a:pt x="6210" y="0"/>
                    <a:pt x="13845" y="0"/>
                  </a:cubicBezTo>
                  <a:cubicBezTo>
                    <a:pt x="21481" y="0"/>
                    <a:pt x="27691" y="6210"/>
                    <a:pt x="27691" y="13846"/>
                  </a:cubicBezTo>
                  <a:close/>
                </a:path>
              </a:pathLst>
            </a:custGeom>
            <a:grpFill/>
            <a:ln w="3393" cap="flat">
              <a:noFill/>
              <a:prstDash val="solid"/>
              <a:miter/>
            </a:ln>
          </p:spPr>
          <p:txBody>
            <a:bodyPr/>
            <a:lstStyle/>
            <a:p>
              <a:endParaRPr lang="en-IN"/>
            </a:p>
          </p:txBody>
        </p:sp>
        <p:sp>
          <p:nvSpPr>
            <p:cNvPr id="190" name="Freeform: Shape 189">
              <a:extLst>
                <a:ext uri="{FF2B5EF4-FFF2-40B4-BE49-F238E27FC236}">
                  <a16:creationId xmlns:a16="http://schemas.microsoft.com/office/drawing/2014/main" id="{34C95ECB-A131-0BA1-B003-93656B0B9E6D}"/>
                </a:ext>
              </a:extLst>
            </p:cNvPr>
            <p:cNvSpPr/>
            <p:nvPr/>
          </p:nvSpPr>
          <p:spPr>
            <a:xfrm>
              <a:off x="1043607" y="2798884"/>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91" name="Freeform: Shape 190">
              <a:extLst>
                <a:ext uri="{FF2B5EF4-FFF2-40B4-BE49-F238E27FC236}">
                  <a16:creationId xmlns:a16="http://schemas.microsoft.com/office/drawing/2014/main" id="{43C94095-29C8-EB1D-4613-4EFA62ABB529}"/>
                </a:ext>
              </a:extLst>
            </p:cNvPr>
            <p:cNvSpPr/>
            <p:nvPr/>
          </p:nvSpPr>
          <p:spPr>
            <a:xfrm rot="-4038600">
              <a:off x="1180237" y="278417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grpSp>
      <p:sp>
        <p:nvSpPr>
          <p:cNvPr id="193" name="Freeform: Shape 192">
            <a:extLst>
              <a:ext uri="{FF2B5EF4-FFF2-40B4-BE49-F238E27FC236}">
                <a16:creationId xmlns:a16="http://schemas.microsoft.com/office/drawing/2014/main" id="{559F669B-19BD-D73B-EC46-D90C011944C6}"/>
              </a:ext>
            </a:extLst>
          </p:cNvPr>
          <p:cNvSpPr/>
          <p:nvPr/>
        </p:nvSpPr>
        <p:spPr>
          <a:xfrm>
            <a:off x="431316" y="2257011"/>
            <a:ext cx="1525451" cy="1525451"/>
          </a:xfrm>
          <a:custGeom>
            <a:avLst/>
            <a:gdLst>
              <a:gd name="csX0" fmla="*/ 762726 w 1525451"/>
              <a:gd name="csY0" fmla="*/ 1525451 h 1525451"/>
              <a:gd name="csX1" fmla="*/ 223395 w 1525451"/>
              <a:gd name="csY1" fmla="*/ 1302057 h 1525451"/>
              <a:gd name="csX2" fmla="*/ 0 w 1525451"/>
              <a:gd name="csY2" fmla="*/ 762726 h 1525451"/>
              <a:gd name="csX3" fmla="*/ 223395 w 1525451"/>
              <a:gd name="csY3" fmla="*/ 223395 h 1525451"/>
              <a:gd name="csX4" fmla="*/ 762726 w 1525451"/>
              <a:gd name="csY4" fmla="*/ 0 h 1525451"/>
              <a:gd name="csX5" fmla="*/ 1302056 w 1525451"/>
              <a:gd name="csY5" fmla="*/ 223395 h 1525451"/>
              <a:gd name="csX6" fmla="*/ 1525451 w 1525451"/>
              <a:gd name="csY6" fmla="*/ 762726 h 1525451"/>
              <a:gd name="csX7" fmla="*/ 1302056 w 1525451"/>
              <a:gd name="csY7" fmla="*/ 1302057 h 1525451"/>
              <a:gd name="csX8" fmla="*/ 762726 w 1525451"/>
              <a:gd name="csY8" fmla="*/ 1525451 h 1525451"/>
              <a:gd name="csX9" fmla="*/ 762726 w 1525451"/>
              <a:gd name="csY9" fmla="*/ 171440 h 1525451"/>
              <a:gd name="csX10" fmla="*/ 171440 w 1525451"/>
              <a:gd name="csY10" fmla="*/ 762726 h 1525451"/>
              <a:gd name="csX11" fmla="*/ 762726 w 1525451"/>
              <a:gd name="csY11" fmla="*/ 1354011 h 1525451"/>
              <a:gd name="csX12" fmla="*/ 1354011 w 1525451"/>
              <a:gd name="csY12" fmla="*/ 762726 h 1525451"/>
              <a:gd name="csX13" fmla="*/ 762726 w 1525451"/>
              <a:gd name="csY13" fmla="*/ 171440 h 15254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525451" h="1525451">
                <a:moveTo>
                  <a:pt x="762726" y="1525451"/>
                </a:moveTo>
                <a:cubicBezTo>
                  <a:pt x="558979" y="1525451"/>
                  <a:pt x="367449" y="1446111"/>
                  <a:pt x="223395" y="1302057"/>
                </a:cubicBezTo>
                <a:cubicBezTo>
                  <a:pt x="79340" y="1158002"/>
                  <a:pt x="0" y="966472"/>
                  <a:pt x="0" y="762726"/>
                </a:cubicBezTo>
                <a:cubicBezTo>
                  <a:pt x="0" y="558979"/>
                  <a:pt x="79340" y="367449"/>
                  <a:pt x="223395" y="223395"/>
                </a:cubicBezTo>
                <a:cubicBezTo>
                  <a:pt x="367449" y="79340"/>
                  <a:pt x="558979" y="0"/>
                  <a:pt x="762726" y="0"/>
                </a:cubicBezTo>
                <a:cubicBezTo>
                  <a:pt x="966472" y="0"/>
                  <a:pt x="1158002" y="79340"/>
                  <a:pt x="1302056" y="223395"/>
                </a:cubicBezTo>
                <a:cubicBezTo>
                  <a:pt x="1446111" y="367449"/>
                  <a:pt x="1525451" y="558979"/>
                  <a:pt x="1525451" y="762726"/>
                </a:cubicBezTo>
                <a:cubicBezTo>
                  <a:pt x="1525451" y="966472"/>
                  <a:pt x="1446111" y="1158002"/>
                  <a:pt x="1302056" y="1302057"/>
                </a:cubicBezTo>
                <a:cubicBezTo>
                  <a:pt x="1158002" y="1446111"/>
                  <a:pt x="966472" y="1525451"/>
                  <a:pt x="762726" y="1525451"/>
                </a:cubicBezTo>
                <a:close/>
                <a:moveTo>
                  <a:pt x="762726" y="171440"/>
                </a:moveTo>
                <a:cubicBezTo>
                  <a:pt x="436677" y="171440"/>
                  <a:pt x="171440" y="436677"/>
                  <a:pt x="171440" y="762726"/>
                </a:cubicBezTo>
                <a:cubicBezTo>
                  <a:pt x="171440" y="1088774"/>
                  <a:pt x="436677" y="1354011"/>
                  <a:pt x="762726" y="1354011"/>
                </a:cubicBezTo>
                <a:cubicBezTo>
                  <a:pt x="1088774" y="1354011"/>
                  <a:pt x="1354011" y="1088774"/>
                  <a:pt x="1354011" y="762726"/>
                </a:cubicBezTo>
                <a:cubicBezTo>
                  <a:pt x="1354011" y="436677"/>
                  <a:pt x="1088774" y="171440"/>
                  <a:pt x="762726" y="171440"/>
                </a:cubicBezTo>
                <a:close/>
              </a:path>
            </a:pathLst>
          </a:custGeom>
          <a:solidFill>
            <a:srgbClr val="8DBE28"/>
          </a:solidFill>
          <a:ln w="3393" cap="flat">
            <a:noFill/>
            <a:prstDash val="solid"/>
            <a:miter/>
          </a:ln>
        </p:spPr>
        <p:txBody>
          <a:bodyPr anchor="ctr"/>
          <a:lstStyle/>
          <a:p>
            <a:pPr algn="ctr"/>
            <a:r>
              <a:rPr lang="en-IN" sz="3600">
                <a:solidFill>
                  <a:srgbClr val="8DBE28"/>
                </a:solidFill>
              </a:rPr>
              <a:t>1</a:t>
            </a:r>
          </a:p>
        </p:txBody>
      </p:sp>
      <p:sp>
        <p:nvSpPr>
          <p:cNvPr id="205" name="TextBox 204">
            <a:extLst>
              <a:ext uri="{FF2B5EF4-FFF2-40B4-BE49-F238E27FC236}">
                <a16:creationId xmlns:a16="http://schemas.microsoft.com/office/drawing/2014/main" id="{D3F44F68-69D3-8E2F-6255-666BDAE91634}"/>
              </a:ext>
            </a:extLst>
          </p:cNvPr>
          <p:cNvSpPr txBox="1"/>
          <p:nvPr/>
        </p:nvSpPr>
        <p:spPr>
          <a:xfrm>
            <a:off x="79409" y="4030052"/>
            <a:ext cx="2229264" cy="1200329"/>
          </a:xfrm>
          <a:prstGeom prst="rect">
            <a:avLst/>
          </a:prstGeom>
          <a:noFill/>
        </p:spPr>
        <p:txBody>
          <a:bodyPr wrap="square">
            <a:spAutoFit/>
          </a:bodyPr>
          <a:lstStyle/>
          <a:p>
            <a:pPr algn="ctr" defTabSz="914400">
              <a:defRPr/>
            </a:pPr>
            <a:r>
              <a:rPr lang="en-US" sz="2400">
                <a:solidFill>
                  <a:srgbClr val="8DBE28"/>
                </a:solidFill>
                <a:latin typeface="+mj-lt"/>
              </a:rPr>
              <a:t>ASSESS</a:t>
            </a:r>
            <a:br>
              <a:rPr lang="en-US" sz="2400">
                <a:solidFill>
                  <a:srgbClr val="8DBE28"/>
                </a:solidFill>
                <a:latin typeface="+mj-lt"/>
              </a:rPr>
            </a:br>
            <a:r>
              <a:rPr lang="en-US" sz="2400">
                <a:solidFill>
                  <a:srgbClr val="8DBE28"/>
                </a:solidFill>
                <a:latin typeface="+mj-lt"/>
              </a:rPr>
              <a:t>CURRENT STATE</a:t>
            </a:r>
          </a:p>
        </p:txBody>
      </p:sp>
      <p:sp>
        <p:nvSpPr>
          <p:cNvPr id="206" name="TextBox 205">
            <a:extLst>
              <a:ext uri="{FF2B5EF4-FFF2-40B4-BE49-F238E27FC236}">
                <a16:creationId xmlns:a16="http://schemas.microsoft.com/office/drawing/2014/main" id="{7FF03FFA-DDFF-CA23-FBFA-F43354A754EA}"/>
              </a:ext>
            </a:extLst>
          </p:cNvPr>
          <p:cNvSpPr txBox="1"/>
          <p:nvPr/>
        </p:nvSpPr>
        <p:spPr>
          <a:xfrm>
            <a:off x="2518870" y="4030052"/>
            <a:ext cx="2229264" cy="830997"/>
          </a:xfrm>
          <a:prstGeom prst="rect">
            <a:avLst/>
          </a:prstGeom>
          <a:noFill/>
        </p:spPr>
        <p:txBody>
          <a:bodyPr wrap="square">
            <a:spAutoFit/>
          </a:bodyPr>
          <a:lstStyle/>
          <a:p>
            <a:pPr algn="ctr" defTabSz="914400">
              <a:defRPr/>
            </a:pPr>
            <a:r>
              <a:rPr lang="en-US" sz="2400">
                <a:solidFill>
                  <a:srgbClr val="8DBE28"/>
                </a:solidFill>
                <a:latin typeface="+mj-lt"/>
              </a:rPr>
              <a:t>SET</a:t>
            </a:r>
            <a:br>
              <a:rPr lang="en-US" sz="2400">
                <a:solidFill>
                  <a:srgbClr val="8DBE28"/>
                </a:solidFill>
                <a:latin typeface="+mj-lt"/>
              </a:rPr>
            </a:br>
            <a:r>
              <a:rPr lang="en-US" sz="2400">
                <a:solidFill>
                  <a:srgbClr val="8DBE28"/>
                </a:solidFill>
                <a:latin typeface="+mj-lt"/>
              </a:rPr>
              <a:t>TARGETS</a:t>
            </a:r>
          </a:p>
        </p:txBody>
      </p:sp>
      <p:sp>
        <p:nvSpPr>
          <p:cNvPr id="207" name="TextBox 206">
            <a:extLst>
              <a:ext uri="{FF2B5EF4-FFF2-40B4-BE49-F238E27FC236}">
                <a16:creationId xmlns:a16="http://schemas.microsoft.com/office/drawing/2014/main" id="{673595E6-3C6E-4A05-7F3A-81140E0C94CC}"/>
              </a:ext>
            </a:extLst>
          </p:cNvPr>
          <p:cNvSpPr txBox="1"/>
          <p:nvPr/>
        </p:nvSpPr>
        <p:spPr>
          <a:xfrm>
            <a:off x="4640879" y="4030052"/>
            <a:ext cx="2895994"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F440D"/>
                </a:solidFill>
                <a:effectLst/>
                <a:uLnTx/>
                <a:uFillTx/>
                <a:latin typeface="+mj-lt"/>
                <a:ea typeface="+mn-ea"/>
                <a:cs typeface="+mn-cs"/>
              </a:rPr>
              <a:t>IDENTIFY &amp; QUANTIFY IMPROVEMENT OPPORTUNITIES</a:t>
            </a:r>
          </a:p>
        </p:txBody>
      </p:sp>
      <p:sp>
        <p:nvSpPr>
          <p:cNvPr id="208" name="TextBox 207">
            <a:extLst>
              <a:ext uri="{FF2B5EF4-FFF2-40B4-BE49-F238E27FC236}">
                <a16:creationId xmlns:a16="http://schemas.microsoft.com/office/drawing/2014/main" id="{C882648D-EEA0-F599-E557-CE9C021B89F8}"/>
              </a:ext>
            </a:extLst>
          </p:cNvPr>
          <p:cNvSpPr txBox="1"/>
          <p:nvPr/>
        </p:nvSpPr>
        <p:spPr>
          <a:xfrm>
            <a:off x="7207273" y="4030052"/>
            <a:ext cx="2895994"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8DBE28"/>
                </a:solidFill>
                <a:effectLst/>
                <a:uLnTx/>
                <a:uFillTx/>
                <a:latin typeface="+mj-lt"/>
                <a:ea typeface="+mn-ea"/>
                <a:cs typeface="+mn-cs"/>
              </a:rPr>
              <a:t>BUILD THE</a:t>
            </a:r>
            <a:br>
              <a:rPr kumimoji="0" lang="en-US" sz="2400" b="0" i="0" u="none" strike="noStrike" kern="1200" cap="none" spc="0" normalizeH="0" baseline="0" noProof="0">
                <a:ln>
                  <a:noFill/>
                </a:ln>
                <a:solidFill>
                  <a:srgbClr val="8DBE28"/>
                </a:solidFill>
                <a:effectLst/>
                <a:uLnTx/>
                <a:uFillTx/>
                <a:latin typeface="+mj-lt"/>
                <a:ea typeface="+mn-ea"/>
                <a:cs typeface="+mn-cs"/>
              </a:rPr>
            </a:br>
            <a:r>
              <a:rPr kumimoji="0" lang="en-US" sz="2400" b="0" i="0" u="none" strike="noStrike" kern="1200" cap="none" spc="0" normalizeH="0" baseline="0" noProof="0">
                <a:ln>
                  <a:noFill/>
                </a:ln>
                <a:solidFill>
                  <a:srgbClr val="8DBE28"/>
                </a:solidFill>
                <a:effectLst/>
                <a:uLnTx/>
                <a:uFillTx/>
                <a:latin typeface="+mj-lt"/>
                <a:ea typeface="+mn-ea"/>
                <a:cs typeface="+mn-cs"/>
              </a:rPr>
              <a:t>DECARBONIZATION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8DBE28"/>
                </a:solidFill>
                <a:effectLst/>
                <a:uLnTx/>
                <a:uFillTx/>
                <a:latin typeface="+mj-lt"/>
                <a:ea typeface="+mn-ea"/>
                <a:cs typeface="+mn-cs"/>
              </a:rPr>
              <a:t>PLAN</a:t>
            </a:r>
          </a:p>
        </p:txBody>
      </p:sp>
      <p:sp>
        <p:nvSpPr>
          <p:cNvPr id="209" name="TextBox 208">
            <a:extLst>
              <a:ext uri="{FF2B5EF4-FFF2-40B4-BE49-F238E27FC236}">
                <a16:creationId xmlns:a16="http://schemas.microsoft.com/office/drawing/2014/main" id="{C18DE846-3D1F-2D42-09BE-77AA84A56689}"/>
              </a:ext>
            </a:extLst>
          </p:cNvPr>
          <p:cNvSpPr txBox="1"/>
          <p:nvPr/>
        </p:nvSpPr>
        <p:spPr>
          <a:xfrm>
            <a:off x="10107032" y="4030052"/>
            <a:ext cx="1778844"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8DBE28"/>
                </a:solidFill>
                <a:effectLst/>
                <a:uLnTx/>
                <a:uFillTx/>
                <a:latin typeface="+mj-lt"/>
                <a:ea typeface="+mn-ea"/>
                <a:cs typeface="+mn-cs"/>
              </a:rPr>
              <a:t>EXECUTE, TRACK,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8DBE28"/>
                </a:solidFill>
                <a:effectLst/>
                <a:uLnTx/>
                <a:uFillTx/>
                <a:latin typeface="+mj-lt"/>
                <a:ea typeface="+mn-ea"/>
                <a:cs typeface="+mn-cs"/>
              </a:rPr>
              <a:t>&amp; REPORT PROGRESS</a:t>
            </a:r>
          </a:p>
        </p:txBody>
      </p:sp>
    </p:spTree>
    <p:extLst>
      <p:ext uri="{BB962C8B-B14F-4D97-AF65-F5344CB8AC3E}">
        <p14:creationId xmlns:p14="http://schemas.microsoft.com/office/powerpoint/2010/main" val="772572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40774-DA00-D3CE-55A4-2C099075BC36}"/>
            </a:ext>
          </a:extLst>
        </p:cNvPr>
        <p:cNvGrpSpPr/>
        <p:nvPr/>
      </p:nvGrpSpPr>
      <p:grpSpPr>
        <a:xfrm>
          <a:off x="0" y="0"/>
          <a:ext cx="0" cy="0"/>
          <a:chOff x="0" y="0"/>
          <a:chExt cx="0" cy="0"/>
        </a:xfrm>
      </p:grpSpPr>
      <p:grpSp>
        <p:nvGrpSpPr>
          <p:cNvPr id="68" name="Group 67">
            <a:extLst>
              <a:ext uri="{FF2B5EF4-FFF2-40B4-BE49-F238E27FC236}">
                <a16:creationId xmlns:a16="http://schemas.microsoft.com/office/drawing/2014/main" id="{0B80C1B3-ED07-7FAC-F09C-CE14686F667D}"/>
              </a:ext>
            </a:extLst>
          </p:cNvPr>
          <p:cNvGrpSpPr/>
          <p:nvPr/>
        </p:nvGrpSpPr>
        <p:grpSpPr>
          <a:xfrm>
            <a:off x="8472137" y="1495697"/>
            <a:ext cx="1379888" cy="3866606"/>
            <a:chOff x="8472137" y="1495697"/>
            <a:chExt cx="1379888" cy="3866606"/>
          </a:xfrm>
        </p:grpSpPr>
        <p:cxnSp>
          <p:nvCxnSpPr>
            <p:cNvPr id="26" name="Straight Connector 25">
              <a:extLst>
                <a:ext uri="{FF2B5EF4-FFF2-40B4-BE49-F238E27FC236}">
                  <a16:creationId xmlns:a16="http://schemas.microsoft.com/office/drawing/2014/main" id="{DBA2B57B-BCAC-8EC6-C3A3-971C8644F276}"/>
                </a:ext>
              </a:extLst>
            </p:cNvPr>
            <p:cNvCxnSpPr>
              <a:cxnSpLocks/>
            </p:cNvCxnSpPr>
            <p:nvPr/>
          </p:nvCxnSpPr>
          <p:spPr>
            <a:xfrm>
              <a:off x="8472137" y="1495697"/>
              <a:ext cx="1379888" cy="0"/>
            </a:xfrm>
            <a:prstGeom prst="line">
              <a:avLst/>
            </a:prstGeom>
            <a:ln w="19050">
              <a:solidFill>
                <a:srgbClr val="0F440D"/>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17101B8-AB08-4C9F-5191-0E0DD29DE6A6}"/>
                </a:ext>
              </a:extLst>
            </p:cNvPr>
            <p:cNvCxnSpPr>
              <a:cxnSpLocks/>
            </p:cNvCxnSpPr>
            <p:nvPr/>
          </p:nvCxnSpPr>
          <p:spPr>
            <a:xfrm>
              <a:off x="8472137" y="2140131"/>
              <a:ext cx="1379888" cy="0"/>
            </a:xfrm>
            <a:prstGeom prst="line">
              <a:avLst/>
            </a:prstGeom>
            <a:ln w="19050">
              <a:solidFill>
                <a:srgbClr val="0F440D"/>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FDF3413-64EC-CE24-8D82-275DC3A05785}"/>
                </a:ext>
              </a:extLst>
            </p:cNvPr>
            <p:cNvCxnSpPr>
              <a:cxnSpLocks/>
            </p:cNvCxnSpPr>
            <p:nvPr/>
          </p:nvCxnSpPr>
          <p:spPr>
            <a:xfrm>
              <a:off x="8472137" y="2784566"/>
              <a:ext cx="1379888" cy="0"/>
            </a:xfrm>
            <a:prstGeom prst="line">
              <a:avLst/>
            </a:prstGeom>
            <a:ln w="19050">
              <a:solidFill>
                <a:srgbClr val="0F440D"/>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2BBD04D-496E-6C12-5CEA-36F4E391E811}"/>
                </a:ext>
              </a:extLst>
            </p:cNvPr>
            <p:cNvCxnSpPr>
              <a:cxnSpLocks/>
            </p:cNvCxnSpPr>
            <p:nvPr/>
          </p:nvCxnSpPr>
          <p:spPr>
            <a:xfrm>
              <a:off x="8472137" y="3429000"/>
              <a:ext cx="1379888" cy="0"/>
            </a:xfrm>
            <a:prstGeom prst="line">
              <a:avLst/>
            </a:prstGeom>
            <a:ln w="19050">
              <a:solidFill>
                <a:srgbClr val="0F440D"/>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BAA33C9-69CB-DA61-FAD5-35131487A08B}"/>
                </a:ext>
              </a:extLst>
            </p:cNvPr>
            <p:cNvCxnSpPr>
              <a:cxnSpLocks/>
            </p:cNvCxnSpPr>
            <p:nvPr/>
          </p:nvCxnSpPr>
          <p:spPr>
            <a:xfrm>
              <a:off x="8472137" y="4073434"/>
              <a:ext cx="1379888" cy="0"/>
            </a:xfrm>
            <a:prstGeom prst="line">
              <a:avLst/>
            </a:prstGeom>
            <a:ln w="19050">
              <a:solidFill>
                <a:srgbClr val="0F440D"/>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71893B-3EE1-EA4F-3F47-4679F7DB07A0}"/>
                </a:ext>
              </a:extLst>
            </p:cNvPr>
            <p:cNvCxnSpPr>
              <a:cxnSpLocks/>
            </p:cNvCxnSpPr>
            <p:nvPr/>
          </p:nvCxnSpPr>
          <p:spPr>
            <a:xfrm>
              <a:off x="8472137" y="4717869"/>
              <a:ext cx="1379888" cy="0"/>
            </a:xfrm>
            <a:prstGeom prst="line">
              <a:avLst/>
            </a:prstGeom>
            <a:ln w="19050">
              <a:solidFill>
                <a:srgbClr val="0F440D"/>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648CB72-0215-672B-3C78-DDFFA7AAF473}"/>
                </a:ext>
              </a:extLst>
            </p:cNvPr>
            <p:cNvCxnSpPr>
              <a:cxnSpLocks/>
            </p:cNvCxnSpPr>
            <p:nvPr/>
          </p:nvCxnSpPr>
          <p:spPr>
            <a:xfrm>
              <a:off x="8472137" y="5362303"/>
              <a:ext cx="1379888"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sp>
        <p:nvSpPr>
          <p:cNvPr id="3" name="Footer Placeholder 2">
            <a:extLst>
              <a:ext uri="{FF2B5EF4-FFF2-40B4-BE49-F238E27FC236}">
                <a16:creationId xmlns:a16="http://schemas.microsoft.com/office/drawing/2014/main" id="{74B8A826-6B9C-C5C6-28BC-619B04B353EF}"/>
              </a:ext>
            </a:extLst>
          </p:cNvPr>
          <p:cNvSpPr>
            <a:spLocks noGrp="1"/>
          </p:cNvSpPr>
          <p:nvPr>
            <p:ph type="ftr" sz="quarter" idx="13"/>
          </p:nvPr>
        </p:nvSpPr>
        <p:spPr>
          <a:xfrm>
            <a:off x="304796" y="5768975"/>
            <a:ext cx="11582408" cy="365125"/>
          </a:xfrm>
          <a:prstGeom prst="round2SameRect">
            <a:avLst>
              <a:gd name="adj1" fmla="val 0"/>
              <a:gd name="adj2" fmla="val 27391"/>
            </a:avLst>
          </a:prstGeom>
          <a:solidFill>
            <a:schemeClr val="accent3">
              <a:lumMod val="75000"/>
            </a:schemeClr>
          </a:solidFill>
        </p:spPr>
        <p:txBody>
          <a:bodyPr anchor="ctr"/>
          <a:lstStyle/>
          <a:p>
            <a:pPr algn="ctr"/>
            <a:r>
              <a:rPr lang="en-IN" sz="1800">
                <a:solidFill>
                  <a:schemeClr val="bg1"/>
                </a:solidFill>
              </a:rPr>
              <a:t>Need help? Please contact your PepsiCo relationship manager</a:t>
            </a:r>
          </a:p>
        </p:txBody>
      </p:sp>
      <p:sp>
        <p:nvSpPr>
          <p:cNvPr id="28" name="Title 27">
            <a:extLst>
              <a:ext uri="{FF2B5EF4-FFF2-40B4-BE49-F238E27FC236}">
                <a16:creationId xmlns:a16="http://schemas.microsoft.com/office/drawing/2014/main" id="{D1074607-FC88-DC3C-96CA-3E638BF3ACF9}"/>
              </a:ext>
            </a:extLst>
          </p:cNvPr>
          <p:cNvSpPr>
            <a:spLocks noGrp="1"/>
          </p:cNvSpPr>
          <p:nvPr>
            <p:ph type="title"/>
          </p:nvPr>
        </p:nvSpPr>
        <p:spPr/>
        <p:txBody>
          <a:bodyPr/>
          <a:lstStyle/>
          <a:p>
            <a:r>
              <a:rPr lang="en-GB">
                <a:solidFill>
                  <a:srgbClr val="5D910D"/>
                </a:solidFill>
              </a:rPr>
              <a:t>Table of Contents</a:t>
            </a:r>
          </a:p>
        </p:txBody>
      </p:sp>
      <p:sp>
        <p:nvSpPr>
          <p:cNvPr id="9" name="Table Box 1">
            <a:extLst>
              <a:ext uri="{FF2B5EF4-FFF2-40B4-BE49-F238E27FC236}">
                <a16:creationId xmlns:a16="http://schemas.microsoft.com/office/drawing/2014/main" id="{3C8812EA-3130-0D90-1C15-8F7EE3BF934A}"/>
              </a:ext>
            </a:extLst>
          </p:cNvPr>
          <p:cNvSpPr/>
          <p:nvPr/>
        </p:nvSpPr>
        <p:spPr>
          <a:xfrm>
            <a:off x="304792" y="1219200"/>
            <a:ext cx="8348320" cy="552994"/>
          </a:xfrm>
          <a:prstGeom prst="roundRect">
            <a:avLst>
              <a:gd name="adj" fmla="val 1752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rgbClr val="2B660F"/>
                </a:solidFill>
              </a:rPr>
              <a:t>The Importance Of A Decarbonization Action Plan</a:t>
            </a:r>
            <a:endParaRPr lang="en-US">
              <a:solidFill>
                <a:srgbClr val="2B660F"/>
              </a:solidFill>
            </a:endParaRPr>
          </a:p>
        </p:txBody>
      </p:sp>
      <p:sp>
        <p:nvSpPr>
          <p:cNvPr id="10" name="Table Box 2">
            <a:extLst>
              <a:ext uri="{FF2B5EF4-FFF2-40B4-BE49-F238E27FC236}">
                <a16:creationId xmlns:a16="http://schemas.microsoft.com/office/drawing/2014/main" id="{8139C23E-74E7-0293-4552-BD37523734BF}"/>
              </a:ext>
            </a:extLst>
          </p:cNvPr>
          <p:cNvSpPr/>
          <p:nvPr/>
        </p:nvSpPr>
        <p:spPr>
          <a:xfrm>
            <a:off x="304792" y="1863634"/>
            <a:ext cx="8348320" cy="552994"/>
          </a:xfrm>
          <a:prstGeom prst="roundRect">
            <a:avLst>
              <a:gd name="adj" fmla="val 1724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rgbClr val="2B660F"/>
                </a:solidFill>
              </a:rPr>
              <a:t>What Is A Decarbonization Plan?</a:t>
            </a:r>
            <a:endParaRPr lang="en-US">
              <a:solidFill>
                <a:srgbClr val="2B660F"/>
              </a:solidFill>
            </a:endParaRPr>
          </a:p>
        </p:txBody>
      </p:sp>
      <p:sp>
        <p:nvSpPr>
          <p:cNvPr id="11" name="Table Box 3">
            <a:extLst>
              <a:ext uri="{FF2B5EF4-FFF2-40B4-BE49-F238E27FC236}">
                <a16:creationId xmlns:a16="http://schemas.microsoft.com/office/drawing/2014/main" id="{3CD22CE0-457F-A73C-922F-65E2C998B932}"/>
              </a:ext>
            </a:extLst>
          </p:cNvPr>
          <p:cNvSpPr/>
          <p:nvPr/>
        </p:nvSpPr>
        <p:spPr>
          <a:xfrm>
            <a:off x="304792" y="2508069"/>
            <a:ext cx="8348320" cy="552994"/>
          </a:xfrm>
          <a:prstGeom prst="roundRect">
            <a:avLst>
              <a:gd name="adj" fmla="val 1724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rgbClr val="2B660F"/>
                </a:solidFill>
              </a:rPr>
              <a:t>Step 1</a:t>
            </a:r>
            <a:r>
              <a:rPr lang="en-US">
                <a:solidFill>
                  <a:srgbClr val="2B660F"/>
                </a:solidFill>
              </a:rPr>
              <a:t>: Assess Current State</a:t>
            </a:r>
          </a:p>
        </p:txBody>
      </p:sp>
      <p:sp>
        <p:nvSpPr>
          <p:cNvPr id="12" name="Table Box 4">
            <a:extLst>
              <a:ext uri="{FF2B5EF4-FFF2-40B4-BE49-F238E27FC236}">
                <a16:creationId xmlns:a16="http://schemas.microsoft.com/office/drawing/2014/main" id="{F7137657-FA04-1DDE-5574-64983FEC0427}"/>
              </a:ext>
            </a:extLst>
          </p:cNvPr>
          <p:cNvSpPr/>
          <p:nvPr/>
        </p:nvSpPr>
        <p:spPr>
          <a:xfrm>
            <a:off x="304792" y="3152503"/>
            <a:ext cx="8348320" cy="552994"/>
          </a:xfrm>
          <a:prstGeom prst="roundRect">
            <a:avLst>
              <a:gd name="adj" fmla="val 1810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rgbClr val="2B660F"/>
                </a:solidFill>
              </a:rPr>
              <a:t>Step 2</a:t>
            </a:r>
            <a:r>
              <a:rPr lang="en-US">
                <a:solidFill>
                  <a:srgbClr val="2B660F"/>
                </a:solidFill>
              </a:rPr>
              <a:t>: Set The Target(s)</a:t>
            </a:r>
          </a:p>
        </p:txBody>
      </p:sp>
      <p:sp>
        <p:nvSpPr>
          <p:cNvPr id="13" name="Table Box 5">
            <a:extLst>
              <a:ext uri="{FF2B5EF4-FFF2-40B4-BE49-F238E27FC236}">
                <a16:creationId xmlns:a16="http://schemas.microsoft.com/office/drawing/2014/main" id="{95D8864C-C829-0183-0B91-C592BC3CE03F}"/>
              </a:ext>
            </a:extLst>
          </p:cNvPr>
          <p:cNvSpPr/>
          <p:nvPr/>
        </p:nvSpPr>
        <p:spPr>
          <a:xfrm>
            <a:off x="304792" y="3796937"/>
            <a:ext cx="8348320" cy="552994"/>
          </a:xfrm>
          <a:prstGeom prst="roundRect">
            <a:avLst>
              <a:gd name="adj" fmla="val 1896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rgbClr val="2B660F"/>
                </a:solidFill>
              </a:rPr>
              <a:t>Step 3</a:t>
            </a:r>
            <a:r>
              <a:rPr lang="en-US">
                <a:solidFill>
                  <a:srgbClr val="2B660F"/>
                </a:solidFill>
              </a:rPr>
              <a:t>: Identify &amp; Quantify Improvement Opportunities </a:t>
            </a:r>
          </a:p>
        </p:txBody>
      </p:sp>
      <p:sp>
        <p:nvSpPr>
          <p:cNvPr id="14" name="Table Box 6">
            <a:extLst>
              <a:ext uri="{FF2B5EF4-FFF2-40B4-BE49-F238E27FC236}">
                <a16:creationId xmlns:a16="http://schemas.microsoft.com/office/drawing/2014/main" id="{895F9F8F-3494-5C40-7555-B129FA54C1EC}"/>
              </a:ext>
            </a:extLst>
          </p:cNvPr>
          <p:cNvSpPr/>
          <p:nvPr/>
        </p:nvSpPr>
        <p:spPr>
          <a:xfrm>
            <a:off x="304792" y="4441372"/>
            <a:ext cx="8348320" cy="552994"/>
          </a:xfrm>
          <a:prstGeom prst="roundRect">
            <a:avLst>
              <a:gd name="adj" fmla="val 1781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rgbClr val="2B660F"/>
                </a:solidFill>
              </a:rPr>
              <a:t>Step 4</a:t>
            </a:r>
            <a:r>
              <a:rPr lang="en-US">
                <a:solidFill>
                  <a:srgbClr val="2B660F"/>
                </a:solidFill>
              </a:rPr>
              <a:t>: Prioritize &amp; Build The Decarbonization Plan</a:t>
            </a:r>
          </a:p>
        </p:txBody>
      </p:sp>
      <p:sp>
        <p:nvSpPr>
          <p:cNvPr id="15" name="Table Box 7">
            <a:extLst>
              <a:ext uri="{FF2B5EF4-FFF2-40B4-BE49-F238E27FC236}">
                <a16:creationId xmlns:a16="http://schemas.microsoft.com/office/drawing/2014/main" id="{1DE1AB33-DFCF-E786-E782-6D81D2240926}"/>
              </a:ext>
            </a:extLst>
          </p:cNvPr>
          <p:cNvSpPr/>
          <p:nvPr/>
        </p:nvSpPr>
        <p:spPr>
          <a:xfrm>
            <a:off x="304792" y="5085806"/>
            <a:ext cx="8348320" cy="552994"/>
          </a:xfrm>
          <a:prstGeom prst="roundRect">
            <a:avLst>
              <a:gd name="adj" fmla="val 1781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rgbClr val="2B660F"/>
                </a:solidFill>
              </a:rPr>
              <a:t>Step 5</a:t>
            </a:r>
            <a:r>
              <a:rPr lang="en-US">
                <a:solidFill>
                  <a:srgbClr val="2B660F"/>
                </a:solidFill>
              </a:rPr>
              <a:t>: Execute, Track, &amp; Report Progress</a:t>
            </a:r>
          </a:p>
        </p:txBody>
      </p:sp>
      <p:sp>
        <p:nvSpPr>
          <p:cNvPr id="17" name="Table Box 1">
            <a:extLst>
              <a:ext uri="{FF2B5EF4-FFF2-40B4-BE49-F238E27FC236}">
                <a16:creationId xmlns:a16="http://schemas.microsoft.com/office/drawing/2014/main" id="{FC571D95-5BCB-219F-0472-CAB5F06CD5F8}"/>
              </a:ext>
            </a:extLst>
          </p:cNvPr>
          <p:cNvSpPr/>
          <p:nvPr/>
        </p:nvSpPr>
        <p:spPr>
          <a:xfrm>
            <a:off x="10382508" y="1219200"/>
            <a:ext cx="1504696" cy="552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a:solidFill>
                  <a:srgbClr val="2B660F"/>
                </a:solidFill>
              </a:rPr>
              <a:t>Slides: 3-8</a:t>
            </a:r>
          </a:p>
        </p:txBody>
      </p:sp>
      <p:sp>
        <p:nvSpPr>
          <p:cNvPr id="18" name="Table Box 2">
            <a:extLst>
              <a:ext uri="{FF2B5EF4-FFF2-40B4-BE49-F238E27FC236}">
                <a16:creationId xmlns:a16="http://schemas.microsoft.com/office/drawing/2014/main" id="{E356AB01-63FD-8666-2BC4-2CFA69311F3B}"/>
              </a:ext>
            </a:extLst>
          </p:cNvPr>
          <p:cNvSpPr/>
          <p:nvPr/>
        </p:nvSpPr>
        <p:spPr>
          <a:xfrm>
            <a:off x="10382508" y="1863634"/>
            <a:ext cx="1504696" cy="552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a:solidFill>
                  <a:srgbClr val="2B660F"/>
                </a:solidFill>
              </a:rPr>
              <a:t>Slides: 9-12</a:t>
            </a:r>
          </a:p>
        </p:txBody>
      </p:sp>
      <p:sp>
        <p:nvSpPr>
          <p:cNvPr id="19" name="Table Box 3">
            <a:extLst>
              <a:ext uri="{FF2B5EF4-FFF2-40B4-BE49-F238E27FC236}">
                <a16:creationId xmlns:a16="http://schemas.microsoft.com/office/drawing/2014/main" id="{DF16A083-9C54-1789-DCB6-C58F89284CCA}"/>
              </a:ext>
            </a:extLst>
          </p:cNvPr>
          <p:cNvSpPr/>
          <p:nvPr/>
        </p:nvSpPr>
        <p:spPr>
          <a:xfrm>
            <a:off x="10382508" y="2508069"/>
            <a:ext cx="1504696" cy="552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indent="0" algn="r" fontAlgn="auto">
              <a:lnSpc>
                <a:spcPct val="100000"/>
              </a:lnSpc>
              <a:spcBef>
                <a:spcPts val="0"/>
              </a:spcBef>
              <a:spcAft>
                <a:spcPts val="0"/>
              </a:spcAft>
              <a:buClrTx/>
              <a:buSzTx/>
              <a:buFontTx/>
              <a:buNone/>
              <a:tabLst/>
              <a:defRPr/>
            </a:pPr>
            <a:r>
              <a:rPr lang="en-US">
                <a:solidFill>
                  <a:srgbClr val="2B660F"/>
                </a:solidFill>
              </a:rPr>
              <a:t>Slides: 13-17</a:t>
            </a:r>
          </a:p>
        </p:txBody>
      </p:sp>
      <p:sp>
        <p:nvSpPr>
          <p:cNvPr id="20" name="Table Box 4">
            <a:extLst>
              <a:ext uri="{FF2B5EF4-FFF2-40B4-BE49-F238E27FC236}">
                <a16:creationId xmlns:a16="http://schemas.microsoft.com/office/drawing/2014/main" id="{2104739A-941D-E245-539F-AC2D2D1CC152}"/>
              </a:ext>
            </a:extLst>
          </p:cNvPr>
          <p:cNvSpPr/>
          <p:nvPr/>
        </p:nvSpPr>
        <p:spPr>
          <a:xfrm>
            <a:off x="10382508" y="3152503"/>
            <a:ext cx="1504696" cy="552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indent="0" algn="r" fontAlgn="auto">
              <a:lnSpc>
                <a:spcPct val="100000"/>
              </a:lnSpc>
              <a:spcBef>
                <a:spcPts val="0"/>
              </a:spcBef>
              <a:spcAft>
                <a:spcPts val="0"/>
              </a:spcAft>
              <a:buClrTx/>
              <a:buSzTx/>
              <a:buFontTx/>
              <a:buNone/>
              <a:tabLst/>
              <a:defRPr/>
            </a:pPr>
            <a:r>
              <a:rPr lang="en-US">
                <a:solidFill>
                  <a:srgbClr val="2B660F"/>
                </a:solidFill>
              </a:rPr>
              <a:t>Slides: 18-20</a:t>
            </a:r>
          </a:p>
        </p:txBody>
      </p:sp>
      <p:sp>
        <p:nvSpPr>
          <p:cNvPr id="21" name="Table Box 5">
            <a:extLst>
              <a:ext uri="{FF2B5EF4-FFF2-40B4-BE49-F238E27FC236}">
                <a16:creationId xmlns:a16="http://schemas.microsoft.com/office/drawing/2014/main" id="{2F81FCAC-E443-E772-4031-14A9E3C4A28F}"/>
              </a:ext>
            </a:extLst>
          </p:cNvPr>
          <p:cNvSpPr/>
          <p:nvPr/>
        </p:nvSpPr>
        <p:spPr>
          <a:xfrm>
            <a:off x="10382508" y="3796937"/>
            <a:ext cx="1504696" cy="552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indent="0" algn="r" fontAlgn="auto">
              <a:lnSpc>
                <a:spcPct val="100000"/>
              </a:lnSpc>
              <a:spcBef>
                <a:spcPts val="0"/>
              </a:spcBef>
              <a:spcAft>
                <a:spcPts val="0"/>
              </a:spcAft>
              <a:buClrTx/>
              <a:buSzTx/>
              <a:buFontTx/>
              <a:buNone/>
              <a:tabLst/>
              <a:defRPr/>
            </a:pPr>
            <a:r>
              <a:rPr lang="en-US">
                <a:solidFill>
                  <a:srgbClr val="2B660F"/>
                </a:solidFill>
              </a:rPr>
              <a:t>Slides: 21-23</a:t>
            </a:r>
          </a:p>
        </p:txBody>
      </p:sp>
      <p:sp>
        <p:nvSpPr>
          <p:cNvPr id="22" name="Table Box 6">
            <a:extLst>
              <a:ext uri="{FF2B5EF4-FFF2-40B4-BE49-F238E27FC236}">
                <a16:creationId xmlns:a16="http://schemas.microsoft.com/office/drawing/2014/main" id="{EB113EC5-00E2-99EF-36F0-A51DAEA45825}"/>
              </a:ext>
            </a:extLst>
          </p:cNvPr>
          <p:cNvSpPr/>
          <p:nvPr/>
        </p:nvSpPr>
        <p:spPr>
          <a:xfrm>
            <a:off x="10382508" y="4441372"/>
            <a:ext cx="1504696" cy="552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indent="0" algn="r" fontAlgn="auto">
              <a:lnSpc>
                <a:spcPct val="100000"/>
              </a:lnSpc>
              <a:spcBef>
                <a:spcPts val="0"/>
              </a:spcBef>
              <a:spcAft>
                <a:spcPts val="0"/>
              </a:spcAft>
              <a:buClrTx/>
              <a:buSzTx/>
              <a:buFontTx/>
              <a:buNone/>
              <a:tabLst/>
              <a:defRPr/>
            </a:pPr>
            <a:r>
              <a:rPr lang="en-US">
                <a:solidFill>
                  <a:srgbClr val="2B660F"/>
                </a:solidFill>
              </a:rPr>
              <a:t>Slides: 24-27</a:t>
            </a:r>
          </a:p>
        </p:txBody>
      </p:sp>
      <p:sp>
        <p:nvSpPr>
          <p:cNvPr id="23" name="Table Box 7">
            <a:extLst>
              <a:ext uri="{FF2B5EF4-FFF2-40B4-BE49-F238E27FC236}">
                <a16:creationId xmlns:a16="http://schemas.microsoft.com/office/drawing/2014/main" id="{5BE3CFB2-C142-D938-A504-A3661C8656C4}"/>
              </a:ext>
            </a:extLst>
          </p:cNvPr>
          <p:cNvSpPr/>
          <p:nvPr/>
        </p:nvSpPr>
        <p:spPr>
          <a:xfrm>
            <a:off x="10382508" y="5085806"/>
            <a:ext cx="1504696" cy="552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indent="0" algn="r" fontAlgn="auto">
              <a:lnSpc>
                <a:spcPct val="100000"/>
              </a:lnSpc>
              <a:spcBef>
                <a:spcPts val="0"/>
              </a:spcBef>
              <a:spcAft>
                <a:spcPts val="0"/>
              </a:spcAft>
              <a:buClrTx/>
              <a:buSzTx/>
              <a:buFontTx/>
              <a:buNone/>
              <a:tabLst/>
              <a:defRPr/>
            </a:pPr>
            <a:r>
              <a:rPr lang="en-US">
                <a:solidFill>
                  <a:srgbClr val="2B660F"/>
                </a:solidFill>
              </a:rPr>
              <a:t>Slides: 28-29</a:t>
            </a:r>
          </a:p>
        </p:txBody>
      </p:sp>
      <p:grpSp>
        <p:nvGrpSpPr>
          <p:cNvPr id="67" name="Group 66">
            <a:extLst>
              <a:ext uri="{FF2B5EF4-FFF2-40B4-BE49-F238E27FC236}">
                <a16:creationId xmlns:a16="http://schemas.microsoft.com/office/drawing/2014/main" id="{5701160A-0B97-50A5-5AF6-22CFE6E0BFB8}"/>
              </a:ext>
            </a:extLst>
          </p:cNvPr>
          <p:cNvGrpSpPr/>
          <p:nvPr/>
        </p:nvGrpSpPr>
        <p:grpSpPr>
          <a:xfrm>
            <a:off x="9763397" y="1375319"/>
            <a:ext cx="539206" cy="4107362"/>
            <a:chOff x="9992527" y="1375319"/>
            <a:chExt cx="539206" cy="4107362"/>
          </a:xfrm>
        </p:grpSpPr>
        <p:sp>
          <p:nvSpPr>
            <p:cNvPr id="38" name="Arrow: Chevron 37">
              <a:extLst>
                <a:ext uri="{FF2B5EF4-FFF2-40B4-BE49-F238E27FC236}">
                  <a16:creationId xmlns:a16="http://schemas.microsoft.com/office/drawing/2014/main" id="{BF5B5F75-1F6E-703D-9469-3F1629DF005B}"/>
                </a:ext>
              </a:extLst>
            </p:cNvPr>
            <p:cNvSpPr/>
            <p:nvPr/>
          </p:nvSpPr>
          <p:spPr>
            <a:xfrm>
              <a:off x="9992527" y="1375319"/>
              <a:ext cx="240756" cy="240756"/>
            </a:xfrm>
            <a:prstGeom prst="chevron">
              <a:avLst/>
            </a:prstGeom>
            <a:solidFill>
              <a:srgbClr val="2B6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9" name="Arrow: Chevron 38">
              <a:extLst>
                <a:ext uri="{FF2B5EF4-FFF2-40B4-BE49-F238E27FC236}">
                  <a16:creationId xmlns:a16="http://schemas.microsoft.com/office/drawing/2014/main" id="{497803D7-2074-F8E9-B2D0-283CF8F34186}"/>
                </a:ext>
              </a:extLst>
            </p:cNvPr>
            <p:cNvSpPr/>
            <p:nvPr/>
          </p:nvSpPr>
          <p:spPr>
            <a:xfrm>
              <a:off x="10141752" y="1375319"/>
              <a:ext cx="240756" cy="240756"/>
            </a:xfrm>
            <a:prstGeom prst="chevron">
              <a:avLst/>
            </a:prstGeom>
            <a:solidFill>
              <a:srgbClr val="5D9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0" name="Arrow: Chevron 39">
              <a:extLst>
                <a:ext uri="{FF2B5EF4-FFF2-40B4-BE49-F238E27FC236}">
                  <a16:creationId xmlns:a16="http://schemas.microsoft.com/office/drawing/2014/main" id="{A76AA0C8-1EAD-DDBB-19F2-B8B186DCAE09}"/>
                </a:ext>
              </a:extLst>
            </p:cNvPr>
            <p:cNvSpPr/>
            <p:nvPr/>
          </p:nvSpPr>
          <p:spPr>
            <a:xfrm>
              <a:off x="10290977" y="1375319"/>
              <a:ext cx="240756" cy="240756"/>
            </a:xfrm>
            <a:prstGeom prst="chevron">
              <a:avLst/>
            </a:prstGeom>
            <a:solidFill>
              <a:srgbClr val="8DB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4" name="Arrow: Chevron 43">
              <a:extLst>
                <a:ext uri="{FF2B5EF4-FFF2-40B4-BE49-F238E27FC236}">
                  <a16:creationId xmlns:a16="http://schemas.microsoft.com/office/drawing/2014/main" id="{29156D53-B313-3947-7CD6-E7682A362B74}"/>
                </a:ext>
              </a:extLst>
            </p:cNvPr>
            <p:cNvSpPr/>
            <p:nvPr/>
          </p:nvSpPr>
          <p:spPr>
            <a:xfrm>
              <a:off x="9992527" y="2019753"/>
              <a:ext cx="240756" cy="240756"/>
            </a:xfrm>
            <a:prstGeom prst="chevron">
              <a:avLst/>
            </a:prstGeom>
            <a:solidFill>
              <a:srgbClr val="2B6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5" name="Arrow: Chevron 44">
              <a:extLst>
                <a:ext uri="{FF2B5EF4-FFF2-40B4-BE49-F238E27FC236}">
                  <a16:creationId xmlns:a16="http://schemas.microsoft.com/office/drawing/2014/main" id="{0B2DD75B-1D59-C777-52D5-98074B30AC38}"/>
                </a:ext>
              </a:extLst>
            </p:cNvPr>
            <p:cNvSpPr/>
            <p:nvPr/>
          </p:nvSpPr>
          <p:spPr>
            <a:xfrm>
              <a:off x="10141752" y="2019753"/>
              <a:ext cx="240756" cy="240756"/>
            </a:xfrm>
            <a:prstGeom prst="chevron">
              <a:avLst/>
            </a:prstGeom>
            <a:solidFill>
              <a:srgbClr val="5D9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6" name="Arrow: Chevron 45">
              <a:extLst>
                <a:ext uri="{FF2B5EF4-FFF2-40B4-BE49-F238E27FC236}">
                  <a16:creationId xmlns:a16="http://schemas.microsoft.com/office/drawing/2014/main" id="{0ECD14B4-53DC-5482-1125-3DC4FBA3467A}"/>
                </a:ext>
              </a:extLst>
            </p:cNvPr>
            <p:cNvSpPr/>
            <p:nvPr/>
          </p:nvSpPr>
          <p:spPr>
            <a:xfrm>
              <a:off x="10290977" y="2019753"/>
              <a:ext cx="240756" cy="240756"/>
            </a:xfrm>
            <a:prstGeom prst="chevron">
              <a:avLst/>
            </a:prstGeom>
            <a:solidFill>
              <a:srgbClr val="8DB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8" name="Arrow: Chevron 47">
              <a:extLst>
                <a:ext uri="{FF2B5EF4-FFF2-40B4-BE49-F238E27FC236}">
                  <a16:creationId xmlns:a16="http://schemas.microsoft.com/office/drawing/2014/main" id="{C5A6D081-4A12-DC54-8EEF-0AB3158AE542}"/>
                </a:ext>
              </a:extLst>
            </p:cNvPr>
            <p:cNvSpPr/>
            <p:nvPr/>
          </p:nvSpPr>
          <p:spPr>
            <a:xfrm>
              <a:off x="9992527" y="2664188"/>
              <a:ext cx="240756" cy="240756"/>
            </a:xfrm>
            <a:prstGeom prst="chevron">
              <a:avLst/>
            </a:prstGeom>
            <a:solidFill>
              <a:srgbClr val="2B6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9" name="Arrow: Chevron 48">
              <a:extLst>
                <a:ext uri="{FF2B5EF4-FFF2-40B4-BE49-F238E27FC236}">
                  <a16:creationId xmlns:a16="http://schemas.microsoft.com/office/drawing/2014/main" id="{FF49A16C-D663-B170-5C7E-AC2BB40C09C5}"/>
                </a:ext>
              </a:extLst>
            </p:cNvPr>
            <p:cNvSpPr/>
            <p:nvPr/>
          </p:nvSpPr>
          <p:spPr>
            <a:xfrm>
              <a:off x="10141752" y="2664188"/>
              <a:ext cx="240756" cy="240756"/>
            </a:xfrm>
            <a:prstGeom prst="chevron">
              <a:avLst/>
            </a:prstGeom>
            <a:solidFill>
              <a:srgbClr val="5D9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0" name="Arrow: Chevron 49">
              <a:extLst>
                <a:ext uri="{FF2B5EF4-FFF2-40B4-BE49-F238E27FC236}">
                  <a16:creationId xmlns:a16="http://schemas.microsoft.com/office/drawing/2014/main" id="{D15B068F-5F67-CE31-E6DF-7E0239D4D48C}"/>
                </a:ext>
              </a:extLst>
            </p:cNvPr>
            <p:cNvSpPr/>
            <p:nvPr/>
          </p:nvSpPr>
          <p:spPr>
            <a:xfrm>
              <a:off x="10290977" y="2664188"/>
              <a:ext cx="240756" cy="240756"/>
            </a:xfrm>
            <a:prstGeom prst="chevron">
              <a:avLst/>
            </a:prstGeom>
            <a:solidFill>
              <a:srgbClr val="8DB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2" name="Arrow: Chevron 51">
              <a:extLst>
                <a:ext uri="{FF2B5EF4-FFF2-40B4-BE49-F238E27FC236}">
                  <a16:creationId xmlns:a16="http://schemas.microsoft.com/office/drawing/2014/main" id="{AC29D5F1-031F-5E7B-2E2A-D1CC4FDEB72E}"/>
                </a:ext>
              </a:extLst>
            </p:cNvPr>
            <p:cNvSpPr/>
            <p:nvPr/>
          </p:nvSpPr>
          <p:spPr>
            <a:xfrm>
              <a:off x="9992527" y="3308622"/>
              <a:ext cx="240756" cy="240756"/>
            </a:xfrm>
            <a:prstGeom prst="chevron">
              <a:avLst/>
            </a:prstGeom>
            <a:solidFill>
              <a:srgbClr val="2B6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3" name="Arrow: Chevron 52">
              <a:extLst>
                <a:ext uri="{FF2B5EF4-FFF2-40B4-BE49-F238E27FC236}">
                  <a16:creationId xmlns:a16="http://schemas.microsoft.com/office/drawing/2014/main" id="{A8DDD16E-EE24-DA83-84A3-E418E47B48DC}"/>
                </a:ext>
              </a:extLst>
            </p:cNvPr>
            <p:cNvSpPr/>
            <p:nvPr/>
          </p:nvSpPr>
          <p:spPr>
            <a:xfrm>
              <a:off x="10141752" y="3308622"/>
              <a:ext cx="240756" cy="240756"/>
            </a:xfrm>
            <a:prstGeom prst="chevron">
              <a:avLst/>
            </a:prstGeom>
            <a:solidFill>
              <a:srgbClr val="5D9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4" name="Arrow: Chevron 53">
              <a:extLst>
                <a:ext uri="{FF2B5EF4-FFF2-40B4-BE49-F238E27FC236}">
                  <a16:creationId xmlns:a16="http://schemas.microsoft.com/office/drawing/2014/main" id="{A773B29D-47E1-FB16-1A49-A6BC08C04BB1}"/>
                </a:ext>
              </a:extLst>
            </p:cNvPr>
            <p:cNvSpPr/>
            <p:nvPr/>
          </p:nvSpPr>
          <p:spPr>
            <a:xfrm>
              <a:off x="10290977" y="3308622"/>
              <a:ext cx="240756" cy="240756"/>
            </a:xfrm>
            <a:prstGeom prst="chevron">
              <a:avLst/>
            </a:prstGeom>
            <a:solidFill>
              <a:srgbClr val="8DB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6" name="Arrow: Chevron 55">
              <a:extLst>
                <a:ext uri="{FF2B5EF4-FFF2-40B4-BE49-F238E27FC236}">
                  <a16:creationId xmlns:a16="http://schemas.microsoft.com/office/drawing/2014/main" id="{E34EB07C-B52F-5B93-8D62-834F68A9C60A}"/>
                </a:ext>
              </a:extLst>
            </p:cNvPr>
            <p:cNvSpPr/>
            <p:nvPr/>
          </p:nvSpPr>
          <p:spPr>
            <a:xfrm>
              <a:off x="9992527" y="3953056"/>
              <a:ext cx="240756" cy="240756"/>
            </a:xfrm>
            <a:prstGeom prst="chevron">
              <a:avLst/>
            </a:prstGeom>
            <a:solidFill>
              <a:srgbClr val="2B6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7" name="Arrow: Chevron 56">
              <a:extLst>
                <a:ext uri="{FF2B5EF4-FFF2-40B4-BE49-F238E27FC236}">
                  <a16:creationId xmlns:a16="http://schemas.microsoft.com/office/drawing/2014/main" id="{FAF34655-76DC-5439-FE90-AB0012CDEF95}"/>
                </a:ext>
              </a:extLst>
            </p:cNvPr>
            <p:cNvSpPr/>
            <p:nvPr/>
          </p:nvSpPr>
          <p:spPr>
            <a:xfrm>
              <a:off x="10141752" y="3953056"/>
              <a:ext cx="240756" cy="240756"/>
            </a:xfrm>
            <a:prstGeom prst="chevron">
              <a:avLst/>
            </a:prstGeom>
            <a:solidFill>
              <a:srgbClr val="5D9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8" name="Arrow: Chevron 57">
              <a:extLst>
                <a:ext uri="{FF2B5EF4-FFF2-40B4-BE49-F238E27FC236}">
                  <a16:creationId xmlns:a16="http://schemas.microsoft.com/office/drawing/2014/main" id="{75F713C6-F755-FEA8-60F0-82B61A8559A1}"/>
                </a:ext>
              </a:extLst>
            </p:cNvPr>
            <p:cNvSpPr/>
            <p:nvPr/>
          </p:nvSpPr>
          <p:spPr>
            <a:xfrm>
              <a:off x="10290977" y="3953056"/>
              <a:ext cx="240756" cy="240756"/>
            </a:xfrm>
            <a:prstGeom prst="chevron">
              <a:avLst/>
            </a:prstGeom>
            <a:solidFill>
              <a:srgbClr val="8DB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0" name="Arrow: Chevron 59">
              <a:extLst>
                <a:ext uri="{FF2B5EF4-FFF2-40B4-BE49-F238E27FC236}">
                  <a16:creationId xmlns:a16="http://schemas.microsoft.com/office/drawing/2014/main" id="{38CDE5FA-9EFD-D4D1-C729-2340A39924C3}"/>
                </a:ext>
              </a:extLst>
            </p:cNvPr>
            <p:cNvSpPr/>
            <p:nvPr/>
          </p:nvSpPr>
          <p:spPr>
            <a:xfrm>
              <a:off x="9992527" y="4597491"/>
              <a:ext cx="240756" cy="240756"/>
            </a:xfrm>
            <a:prstGeom prst="chevron">
              <a:avLst/>
            </a:prstGeom>
            <a:solidFill>
              <a:srgbClr val="2B6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1" name="Arrow: Chevron 60">
              <a:extLst>
                <a:ext uri="{FF2B5EF4-FFF2-40B4-BE49-F238E27FC236}">
                  <a16:creationId xmlns:a16="http://schemas.microsoft.com/office/drawing/2014/main" id="{F1D4EDCA-1C5D-C7E6-88DC-680EEF9D6ACD}"/>
                </a:ext>
              </a:extLst>
            </p:cNvPr>
            <p:cNvSpPr/>
            <p:nvPr/>
          </p:nvSpPr>
          <p:spPr>
            <a:xfrm>
              <a:off x="10141752" y="4597491"/>
              <a:ext cx="240756" cy="240756"/>
            </a:xfrm>
            <a:prstGeom prst="chevron">
              <a:avLst/>
            </a:prstGeom>
            <a:solidFill>
              <a:srgbClr val="5D9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2" name="Arrow: Chevron 61">
              <a:extLst>
                <a:ext uri="{FF2B5EF4-FFF2-40B4-BE49-F238E27FC236}">
                  <a16:creationId xmlns:a16="http://schemas.microsoft.com/office/drawing/2014/main" id="{EFA3D7CC-F6F0-D986-5DC6-78000B517675}"/>
                </a:ext>
              </a:extLst>
            </p:cNvPr>
            <p:cNvSpPr/>
            <p:nvPr/>
          </p:nvSpPr>
          <p:spPr>
            <a:xfrm>
              <a:off x="10290977" y="4597491"/>
              <a:ext cx="240756" cy="240756"/>
            </a:xfrm>
            <a:prstGeom prst="chevron">
              <a:avLst/>
            </a:prstGeom>
            <a:solidFill>
              <a:srgbClr val="8DB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3" name="Arrow: Chevron 62">
              <a:extLst>
                <a:ext uri="{FF2B5EF4-FFF2-40B4-BE49-F238E27FC236}">
                  <a16:creationId xmlns:a16="http://schemas.microsoft.com/office/drawing/2014/main" id="{114A8023-AAC0-798D-9BD5-AEFE849CE1E9}"/>
                </a:ext>
              </a:extLst>
            </p:cNvPr>
            <p:cNvSpPr/>
            <p:nvPr/>
          </p:nvSpPr>
          <p:spPr>
            <a:xfrm>
              <a:off x="9992527" y="5241925"/>
              <a:ext cx="240756" cy="240756"/>
            </a:xfrm>
            <a:prstGeom prst="chevron">
              <a:avLst/>
            </a:prstGeom>
            <a:solidFill>
              <a:srgbClr val="2B6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4" name="Arrow: Chevron 63">
              <a:extLst>
                <a:ext uri="{FF2B5EF4-FFF2-40B4-BE49-F238E27FC236}">
                  <a16:creationId xmlns:a16="http://schemas.microsoft.com/office/drawing/2014/main" id="{1841119C-5D7D-6551-C825-A705F5CDDB0F}"/>
                </a:ext>
              </a:extLst>
            </p:cNvPr>
            <p:cNvSpPr/>
            <p:nvPr/>
          </p:nvSpPr>
          <p:spPr>
            <a:xfrm>
              <a:off x="10141752" y="5241925"/>
              <a:ext cx="240756" cy="240756"/>
            </a:xfrm>
            <a:prstGeom prst="chevron">
              <a:avLst/>
            </a:prstGeom>
            <a:solidFill>
              <a:srgbClr val="5D9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5" name="Arrow: Chevron 64">
              <a:extLst>
                <a:ext uri="{FF2B5EF4-FFF2-40B4-BE49-F238E27FC236}">
                  <a16:creationId xmlns:a16="http://schemas.microsoft.com/office/drawing/2014/main" id="{42248F29-73F9-0C7A-EA63-D26F9345A75C}"/>
                </a:ext>
              </a:extLst>
            </p:cNvPr>
            <p:cNvSpPr/>
            <p:nvPr/>
          </p:nvSpPr>
          <p:spPr>
            <a:xfrm>
              <a:off x="10290977" y="5241925"/>
              <a:ext cx="240756" cy="240756"/>
            </a:xfrm>
            <a:prstGeom prst="chevron">
              <a:avLst/>
            </a:prstGeom>
            <a:solidFill>
              <a:srgbClr val="8DB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Tree>
    <p:extLst>
      <p:ext uri="{BB962C8B-B14F-4D97-AF65-F5344CB8AC3E}">
        <p14:creationId xmlns:p14="http://schemas.microsoft.com/office/powerpoint/2010/main" val="3080371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CA47E-E596-63F9-5138-D383AE8421A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3EFB4A-41A3-6DC6-C2CF-D84EF85F0094}"/>
              </a:ext>
            </a:extLst>
          </p:cNvPr>
          <p:cNvSpPr>
            <a:spLocks noGrp="1"/>
          </p:cNvSpPr>
          <p:nvPr>
            <p:ph type="title"/>
          </p:nvPr>
        </p:nvSpPr>
        <p:spPr/>
        <p:txBody>
          <a:bodyPr/>
          <a:lstStyle/>
          <a:p>
            <a:r>
              <a:rPr lang="en-IN"/>
              <a:t>Step 3: Use the Carbon Reduction Finder Tool to understand the opportunities</a:t>
            </a:r>
          </a:p>
        </p:txBody>
      </p:sp>
      <p:sp>
        <p:nvSpPr>
          <p:cNvPr id="6" name="Table Box 1">
            <a:extLst>
              <a:ext uri="{FF2B5EF4-FFF2-40B4-BE49-F238E27FC236}">
                <a16:creationId xmlns:a16="http://schemas.microsoft.com/office/drawing/2014/main" id="{7B13600D-D59E-112F-4C90-F5E7800234D8}"/>
              </a:ext>
            </a:extLst>
          </p:cNvPr>
          <p:cNvSpPr/>
          <p:nvPr/>
        </p:nvSpPr>
        <p:spPr>
          <a:xfrm>
            <a:off x="304800" y="1917700"/>
            <a:ext cx="5745480" cy="4216399"/>
          </a:xfrm>
          <a:prstGeom prst="roundRect">
            <a:avLst>
              <a:gd name="adj" fmla="val 241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640080" rtlCol="0" anchor="t"/>
          <a:lstStyle/>
          <a:p>
            <a:pPr lvl="0" algn="ctr" defTabSz="914400">
              <a:spcAft>
                <a:spcPts val="300"/>
              </a:spcAft>
              <a:defRPr/>
            </a:pPr>
            <a:r>
              <a:rPr lang="en-US" sz="2000">
                <a:solidFill>
                  <a:srgbClr val="2B660F"/>
                </a:solidFill>
              </a:rPr>
              <a:t>Download and save a local copy of the</a:t>
            </a:r>
          </a:p>
          <a:p>
            <a:pPr lvl="0" algn="ctr" defTabSz="914400">
              <a:spcAft>
                <a:spcPts val="300"/>
              </a:spcAft>
              <a:defRPr/>
            </a:pPr>
            <a:r>
              <a:rPr lang="en-US" sz="2000">
                <a:solidFill>
                  <a:srgbClr val="2B660F"/>
                </a:solidFill>
              </a:rPr>
              <a:t>Carbon Reduction Finder Tool. </a:t>
            </a:r>
            <a:r>
              <a:rPr lang="en-GB" sz="2000">
                <a:solidFill>
                  <a:srgbClr val="2B660F"/>
                </a:solidFill>
              </a:rPr>
              <a:t>To access the</a:t>
            </a:r>
          </a:p>
          <a:p>
            <a:pPr lvl="0" algn="ctr" defTabSz="914400">
              <a:spcAft>
                <a:spcPts val="300"/>
              </a:spcAft>
              <a:defRPr/>
            </a:pPr>
            <a:r>
              <a:rPr lang="en-GB" sz="2000">
                <a:solidFill>
                  <a:srgbClr val="2B660F"/>
                </a:solidFill>
              </a:rPr>
              <a:t>Carbon Reduction Finder, login to the Action</a:t>
            </a:r>
          </a:p>
          <a:p>
            <a:pPr lvl="0" algn="ctr" defTabSz="914400">
              <a:spcAft>
                <a:spcPts val="300"/>
              </a:spcAft>
              <a:defRPr/>
            </a:pPr>
            <a:r>
              <a:rPr lang="en-GB" sz="2000" err="1">
                <a:solidFill>
                  <a:srgbClr val="2B660F"/>
                </a:solidFill>
              </a:rPr>
              <a:t>Center</a:t>
            </a:r>
            <a:r>
              <a:rPr lang="en-US" sz="2000">
                <a:solidFill>
                  <a:srgbClr val="000000"/>
                </a:solidFill>
              </a:rPr>
              <a:t> </a:t>
            </a:r>
            <a:r>
              <a:rPr lang="en-US" sz="2000">
                <a:solidFill>
                  <a:srgbClr val="8DBE28"/>
                </a:solidFill>
                <a:hlinkClick r:id="rId3">
                  <a:extLst>
                    <a:ext uri="{A12FA001-AC4F-418D-AE19-62706E023703}">
                      <ahyp:hlinkClr xmlns:ahyp="http://schemas.microsoft.com/office/drawing/2018/hyperlinkcolor" val="tx"/>
                    </a:ext>
                  </a:extLst>
                </a:hlinkClick>
              </a:rPr>
              <a:t>here</a:t>
            </a:r>
            <a:r>
              <a:rPr lang="en-US" sz="2000">
                <a:solidFill>
                  <a:srgbClr val="5D910D"/>
                </a:solidFill>
              </a:rPr>
              <a:t> </a:t>
            </a:r>
            <a:r>
              <a:rPr lang="en-US" sz="2000">
                <a:solidFill>
                  <a:srgbClr val="2B660F"/>
                </a:solidFill>
              </a:rPr>
              <a:t>(login required). This tool is</a:t>
            </a:r>
          </a:p>
          <a:p>
            <a:pPr lvl="0" algn="ctr" defTabSz="914400">
              <a:spcAft>
                <a:spcPts val="300"/>
              </a:spcAft>
              <a:defRPr/>
            </a:pPr>
            <a:r>
              <a:rPr lang="en-US" sz="2000">
                <a:solidFill>
                  <a:srgbClr val="2B660F"/>
                </a:solidFill>
              </a:rPr>
              <a:t>designed to provide you and the partner a</a:t>
            </a:r>
          </a:p>
          <a:p>
            <a:pPr lvl="0" algn="ctr" defTabSz="914400">
              <a:spcAft>
                <a:spcPts val="300"/>
              </a:spcAft>
              <a:defRPr/>
            </a:pPr>
            <a:r>
              <a:rPr lang="en-US" sz="2000">
                <a:solidFill>
                  <a:srgbClr val="2B660F"/>
                </a:solidFill>
              </a:rPr>
              <a:t>menu of potential reduction opportunities.</a:t>
            </a:r>
          </a:p>
        </p:txBody>
      </p:sp>
      <p:sp>
        <p:nvSpPr>
          <p:cNvPr id="7" name="Table Box 2">
            <a:extLst>
              <a:ext uri="{FF2B5EF4-FFF2-40B4-BE49-F238E27FC236}">
                <a16:creationId xmlns:a16="http://schemas.microsoft.com/office/drawing/2014/main" id="{A3D2F7B7-829A-38B1-670D-4ECAB8126EB2}"/>
              </a:ext>
            </a:extLst>
          </p:cNvPr>
          <p:cNvSpPr/>
          <p:nvPr/>
        </p:nvSpPr>
        <p:spPr>
          <a:xfrm>
            <a:off x="6141720" y="1917700"/>
            <a:ext cx="5745480" cy="4216399"/>
          </a:xfrm>
          <a:prstGeom prst="roundRect">
            <a:avLst>
              <a:gd name="adj" fmla="val 2171"/>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640080" rtlCol="0" anchor="t"/>
          <a:lstStyle/>
          <a:p>
            <a:pPr lvl="0" algn="ctr" defTabSz="914400">
              <a:spcAft>
                <a:spcPts val="300"/>
              </a:spcAft>
              <a:defRPr/>
            </a:pPr>
            <a:r>
              <a:rPr lang="en-US" sz="2000">
                <a:solidFill>
                  <a:srgbClr val="2B660F"/>
                </a:solidFill>
              </a:rPr>
              <a:t>Together with the facility/supplier, fill in the</a:t>
            </a:r>
          </a:p>
          <a:p>
            <a:pPr lvl="0" algn="ctr" defTabSz="914400">
              <a:spcAft>
                <a:spcPts val="300"/>
              </a:spcAft>
              <a:defRPr/>
            </a:pPr>
            <a:r>
              <a:rPr lang="en-US" sz="2000">
                <a:solidFill>
                  <a:srgbClr val="2B660F"/>
                </a:solidFill>
              </a:rPr>
              <a:t>yellow cells on all the tabs of the </a:t>
            </a:r>
            <a:r>
              <a:rPr lang="en-US" sz="2000">
                <a:solidFill>
                  <a:srgbClr val="8DBE28"/>
                </a:solidFill>
                <a:hlinkClick r:id="rId4">
                  <a:extLst>
                    <a:ext uri="{A12FA001-AC4F-418D-AE19-62706E023703}">
                      <ahyp:hlinkClr xmlns:ahyp="http://schemas.microsoft.com/office/drawing/2018/hyperlinkcolor" val="tx"/>
                    </a:ext>
                  </a:extLst>
                </a:hlinkClick>
              </a:rPr>
              <a:t>Carbon</a:t>
            </a:r>
          </a:p>
          <a:p>
            <a:pPr lvl="0" algn="ctr" defTabSz="914400">
              <a:spcAft>
                <a:spcPts val="300"/>
              </a:spcAft>
              <a:defRPr/>
            </a:pPr>
            <a:r>
              <a:rPr lang="en-US" sz="2000">
                <a:solidFill>
                  <a:srgbClr val="8DBE28"/>
                </a:solidFill>
                <a:hlinkClick r:id="rId4">
                  <a:extLst>
                    <a:ext uri="{A12FA001-AC4F-418D-AE19-62706E023703}">
                      <ahyp:hlinkClr xmlns:ahyp="http://schemas.microsoft.com/office/drawing/2018/hyperlinkcolor" val="tx"/>
                    </a:ext>
                  </a:extLst>
                </a:hlinkClick>
              </a:rPr>
              <a:t>Reduction Finder Tool</a:t>
            </a:r>
            <a:r>
              <a:rPr lang="en-US" sz="2000">
                <a:solidFill>
                  <a:srgbClr val="8DBE28"/>
                </a:solidFill>
              </a:rPr>
              <a:t> </a:t>
            </a:r>
            <a:r>
              <a:rPr lang="en-US" sz="2000">
                <a:solidFill>
                  <a:srgbClr val="2B660F"/>
                </a:solidFill>
              </a:rPr>
              <a:t>(login required) using</a:t>
            </a:r>
          </a:p>
          <a:p>
            <a:pPr lvl="0" algn="ctr" defTabSz="914400">
              <a:spcAft>
                <a:spcPts val="300"/>
              </a:spcAft>
              <a:defRPr/>
            </a:pPr>
            <a:r>
              <a:rPr lang="en-US" sz="2000">
                <a:solidFill>
                  <a:srgbClr val="2B660F"/>
                </a:solidFill>
              </a:rPr>
              <a:t>the numbers you collected on the previous</a:t>
            </a:r>
          </a:p>
          <a:p>
            <a:pPr lvl="0" algn="ctr" defTabSz="914400">
              <a:spcAft>
                <a:spcPts val="300"/>
              </a:spcAft>
              <a:defRPr/>
            </a:pPr>
            <a:r>
              <a:rPr lang="en-US" sz="2000">
                <a:solidFill>
                  <a:srgbClr val="2B660F"/>
                </a:solidFill>
              </a:rPr>
              <a:t>page. Discuss which of the possible tactics</a:t>
            </a:r>
          </a:p>
          <a:p>
            <a:pPr lvl="0" algn="ctr" defTabSz="914400">
              <a:spcAft>
                <a:spcPts val="300"/>
              </a:spcAft>
              <a:defRPr/>
            </a:pPr>
            <a:r>
              <a:rPr lang="en-US" sz="2000">
                <a:solidFill>
                  <a:srgbClr val="2B660F"/>
                </a:solidFill>
              </a:rPr>
              <a:t>yield the largest reductions, then proceed to</a:t>
            </a:r>
          </a:p>
          <a:p>
            <a:pPr lvl="0" algn="ctr" defTabSz="914400">
              <a:spcAft>
                <a:spcPts val="300"/>
              </a:spcAft>
              <a:defRPr/>
            </a:pPr>
            <a:r>
              <a:rPr lang="en-US" sz="2000">
                <a:solidFill>
                  <a:srgbClr val="2B660F"/>
                </a:solidFill>
              </a:rPr>
              <a:t>the next slide. </a:t>
            </a:r>
            <a:endParaRPr lang="en-GB" sz="2000">
              <a:solidFill>
                <a:srgbClr val="2B660F"/>
              </a:solidFill>
            </a:endParaRPr>
          </a:p>
        </p:txBody>
      </p:sp>
      <p:sp>
        <p:nvSpPr>
          <p:cNvPr id="8" name="Oval 7">
            <a:extLst>
              <a:ext uri="{FF2B5EF4-FFF2-40B4-BE49-F238E27FC236}">
                <a16:creationId xmlns:a16="http://schemas.microsoft.com/office/drawing/2014/main" id="{F7E3D6AD-5258-12C2-2869-42B747CB9D69}"/>
              </a:ext>
            </a:extLst>
          </p:cNvPr>
          <p:cNvSpPr/>
          <p:nvPr/>
        </p:nvSpPr>
        <p:spPr>
          <a:xfrm>
            <a:off x="2556510" y="1211579"/>
            <a:ext cx="1242060" cy="1242060"/>
          </a:xfrm>
          <a:prstGeom prst="ellipse">
            <a:avLst/>
          </a:prstGeom>
          <a:solidFill>
            <a:srgbClr val="2B6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a:t>A</a:t>
            </a:r>
          </a:p>
        </p:txBody>
      </p:sp>
      <p:sp>
        <p:nvSpPr>
          <p:cNvPr id="9" name="Oval 8">
            <a:extLst>
              <a:ext uri="{FF2B5EF4-FFF2-40B4-BE49-F238E27FC236}">
                <a16:creationId xmlns:a16="http://schemas.microsoft.com/office/drawing/2014/main" id="{B207ED17-0A3B-7CF4-11CD-C65D8658353D}"/>
              </a:ext>
            </a:extLst>
          </p:cNvPr>
          <p:cNvSpPr/>
          <p:nvPr/>
        </p:nvSpPr>
        <p:spPr>
          <a:xfrm>
            <a:off x="8393430" y="1211579"/>
            <a:ext cx="1242060" cy="1242060"/>
          </a:xfrm>
          <a:prstGeom prst="ellipse">
            <a:avLst/>
          </a:prstGeom>
          <a:solidFill>
            <a:srgbClr val="5D9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a:t>B</a:t>
            </a:r>
          </a:p>
        </p:txBody>
      </p:sp>
      <p:grpSp>
        <p:nvGrpSpPr>
          <p:cNvPr id="3" name="Group 2">
            <a:extLst>
              <a:ext uri="{FF2B5EF4-FFF2-40B4-BE49-F238E27FC236}">
                <a16:creationId xmlns:a16="http://schemas.microsoft.com/office/drawing/2014/main" id="{6B3955FA-1494-6BA3-0574-7BBCD66B1F75}"/>
              </a:ext>
            </a:extLst>
          </p:cNvPr>
          <p:cNvGrpSpPr/>
          <p:nvPr/>
        </p:nvGrpSpPr>
        <p:grpSpPr>
          <a:xfrm>
            <a:off x="9836130" y="253474"/>
            <a:ext cx="2055454" cy="470333"/>
            <a:chOff x="10300060" y="253474"/>
            <a:chExt cx="1591524" cy="470333"/>
          </a:xfrm>
        </p:grpSpPr>
        <p:sp>
          <p:nvSpPr>
            <p:cNvPr id="4" name="Freeform: Shape 3">
              <a:extLst>
                <a:ext uri="{FF2B5EF4-FFF2-40B4-BE49-F238E27FC236}">
                  <a16:creationId xmlns:a16="http://schemas.microsoft.com/office/drawing/2014/main" id="{33C3B210-4E1F-D270-424A-27DA3B1980A9}"/>
                </a:ext>
              </a:extLst>
            </p:cNvPr>
            <p:cNvSpPr/>
            <p:nvPr/>
          </p:nvSpPr>
          <p:spPr>
            <a:xfrm>
              <a:off x="10300060" y="253474"/>
              <a:ext cx="1558706" cy="437515"/>
            </a:xfrm>
            <a:custGeom>
              <a:avLst/>
              <a:gdLst>
                <a:gd name="csX0" fmla="*/ 1479123 w 1558706"/>
                <a:gd name="csY0" fmla="*/ 437516 h 437515"/>
                <a:gd name="csX1" fmla="*/ 79584 w 1558706"/>
                <a:gd name="csY1" fmla="*/ 437516 h 437515"/>
                <a:gd name="csX2" fmla="*/ 0 w 1558706"/>
                <a:gd name="csY2" fmla="*/ 357932 h 437515"/>
                <a:gd name="csX3" fmla="*/ 0 w 1558706"/>
                <a:gd name="csY3" fmla="*/ 79584 h 437515"/>
                <a:gd name="csX4" fmla="*/ 79584 w 1558706"/>
                <a:gd name="csY4" fmla="*/ 0 h 437515"/>
                <a:gd name="csX5" fmla="*/ 1479123 w 1558706"/>
                <a:gd name="csY5" fmla="*/ 0 h 437515"/>
                <a:gd name="csX6" fmla="*/ 1558707 w 1558706"/>
                <a:gd name="csY6" fmla="*/ 79584 h 437515"/>
                <a:gd name="csX7" fmla="*/ 1558707 w 1558706"/>
                <a:gd name="csY7" fmla="*/ 357932 h 437515"/>
                <a:gd name="csX8" fmla="*/ 1479123 w 1558706"/>
                <a:gd name="csY8" fmla="*/ 437516 h 437515"/>
                <a:gd name="csX9" fmla="*/ 79584 w 1558706"/>
                <a:gd name="csY9" fmla="*/ 21873 h 437515"/>
                <a:gd name="csX10" fmla="*/ 21873 w 1558706"/>
                <a:gd name="csY10" fmla="*/ 79584 h 437515"/>
                <a:gd name="csX11" fmla="*/ 21873 w 1558706"/>
                <a:gd name="csY11" fmla="*/ 357932 h 437515"/>
                <a:gd name="csX12" fmla="*/ 79584 w 1558706"/>
                <a:gd name="csY12" fmla="*/ 415643 h 437515"/>
                <a:gd name="csX13" fmla="*/ 1479123 w 1558706"/>
                <a:gd name="csY13" fmla="*/ 415643 h 437515"/>
                <a:gd name="csX14" fmla="*/ 1536834 w 1558706"/>
                <a:gd name="csY14" fmla="*/ 357932 h 437515"/>
                <a:gd name="csX15" fmla="*/ 1536834 w 1558706"/>
                <a:gd name="csY15" fmla="*/ 79584 h 437515"/>
                <a:gd name="csX16" fmla="*/ 1479123 w 1558706"/>
                <a:gd name="csY16" fmla="*/ 21873 h 437515"/>
                <a:gd name="csX17" fmla="*/ 79584 w 1558706"/>
                <a:gd name="csY17" fmla="*/ 21873 h 4375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1558706" h="437515">
                  <a:moveTo>
                    <a:pt x="1479123" y="437516"/>
                  </a:moveTo>
                  <a:lnTo>
                    <a:pt x="79584" y="437516"/>
                  </a:lnTo>
                  <a:cubicBezTo>
                    <a:pt x="35708" y="437516"/>
                    <a:pt x="0" y="401808"/>
                    <a:pt x="0" y="357932"/>
                  </a:cubicBezTo>
                  <a:lnTo>
                    <a:pt x="0" y="79584"/>
                  </a:lnTo>
                  <a:cubicBezTo>
                    <a:pt x="0" y="35708"/>
                    <a:pt x="35708" y="0"/>
                    <a:pt x="79584" y="0"/>
                  </a:cubicBezTo>
                  <a:lnTo>
                    <a:pt x="1479123" y="0"/>
                  </a:lnTo>
                  <a:cubicBezTo>
                    <a:pt x="1522999" y="0"/>
                    <a:pt x="1558707" y="35708"/>
                    <a:pt x="1558707" y="79584"/>
                  </a:cubicBezTo>
                  <a:lnTo>
                    <a:pt x="1558707" y="357932"/>
                  </a:lnTo>
                  <a:cubicBezTo>
                    <a:pt x="1558707" y="401808"/>
                    <a:pt x="1522999" y="437516"/>
                    <a:pt x="1479123" y="437516"/>
                  </a:cubicBezTo>
                  <a:close/>
                  <a:moveTo>
                    <a:pt x="79584" y="21873"/>
                  </a:moveTo>
                  <a:cubicBezTo>
                    <a:pt x="47765" y="21873"/>
                    <a:pt x="21873" y="47765"/>
                    <a:pt x="21873" y="79584"/>
                  </a:cubicBezTo>
                  <a:lnTo>
                    <a:pt x="21873" y="357932"/>
                  </a:lnTo>
                  <a:cubicBezTo>
                    <a:pt x="21873" y="389751"/>
                    <a:pt x="47765" y="415643"/>
                    <a:pt x="79584" y="415643"/>
                  </a:cubicBezTo>
                  <a:lnTo>
                    <a:pt x="1479123" y="415643"/>
                  </a:lnTo>
                  <a:cubicBezTo>
                    <a:pt x="1510942" y="415643"/>
                    <a:pt x="1536834" y="389751"/>
                    <a:pt x="1536834" y="357932"/>
                  </a:cubicBezTo>
                  <a:lnTo>
                    <a:pt x="1536834" y="79584"/>
                  </a:lnTo>
                  <a:cubicBezTo>
                    <a:pt x="1536834" y="47765"/>
                    <a:pt x="1510942" y="21873"/>
                    <a:pt x="1479123" y="21873"/>
                  </a:cubicBezTo>
                  <a:lnTo>
                    <a:pt x="79584" y="21873"/>
                  </a:lnTo>
                  <a:close/>
                </a:path>
              </a:pathLst>
            </a:custGeom>
            <a:solidFill>
              <a:srgbClr val="0F440D"/>
            </a:solidFill>
            <a:ln w="1852" cap="flat">
              <a:noFill/>
              <a:prstDash val="solid"/>
              <a:miter/>
            </a:ln>
          </p:spPr>
          <p:txBody>
            <a:bodyPr/>
            <a:lstStyle/>
            <a:p>
              <a:endParaRPr lang="en-IN"/>
            </a:p>
          </p:txBody>
        </p:sp>
        <p:sp>
          <p:nvSpPr>
            <p:cNvPr id="12" name="Rectangle: Rounded Corners 11">
              <a:extLst>
                <a:ext uri="{FF2B5EF4-FFF2-40B4-BE49-F238E27FC236}">
                  <a16:creationId xmlns:a16="http://schemas.microsoft.com/office/drawing/2014/main" id="{22ADA359-1E96-C7A1-737C-40DDE7AB64ED}"/>
                </a:ext>
              </a:extLst>
            </p:cNvPr>
            <p:cNvSpPr/>
            <p:nvPr/>
          </p:nvSpPr>
          <p:spPr>
            <a:xfrm>
              <a:off x="10354751" y="308165"/>
              <a:ext cx="1536833" cy="415642"/>
            </a:xfrm>
            <a:prstGeom prst="roundRect">
              <a:avLst/>
            </a:prstGeom>
            <a:solidFill>
              <a:srgbClr val="02355A">
                <a:alpha val="85000"/>
              </a:srgbClr>
            </a:solidFill>
            <a:ln w="1852" cap="flat">
              <a:noFill/>
              <a:prstDash val="solid"/>
              <a:miter/>
            </a:ln>
          </p:spPr>
          <p:txBody>
            <a:bodyPr lIns="91440" tIns="0" rIns="0" bIns="0" anchor="ctr" anchorCtr="0"/>
            <a:lstStyle/>
            <a:p>
              <a:r>
                <a:rPr lang="en-US" sz="1400" b="1">
                  <a:solidFill>
                    <a:schemeClr val="bg1"/>
                  </a:solidFill>
                </a:rPr>
                <a:t>Take Action Now</a:t>
              </a:r>
            </a:p>
          </p:txBody>
        </p:sp>
      </p:grpSp>
      <p:pic>
        <p:nvPicPr>
          <p:cNvPr id="13" name="Graphic 12">
            <a:extLst>
              <a:ext uri="{FF2B5EF4-FFF2-40B4-BE49-F238E27FC236}">
                <a16:creationId xmlns:a16="http://schemas.microsoft.com/office/drawing/2014/main" id="{F4CA7E9C-698B-EE1F-7766-D36782F472C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1593390" y="411436"/>
            <a:ext cx="180259" cy="209101"/>
          </a:xfrm>
          <a:prstGeom prst="rect">
            <a:avLst/>
          </a:prstGeom>
        </p:spPr>
      </p:pic>
    </p:spTree>
    <p:extLst>
      <p:ext uri="{BB962C8B-B14F-4D97-AF65-F5344CB8AC3E}">
        <p14:creationId xmlns:p14="http://schemas.microsoft.com/office/powerpoint/2010/main" val="422572853"/>
      </p:ext>
    </p:extLst>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a:extLst>
            <a:ext uri="{FF2B5EF4-FFF2-40B4-BE49-F238E27FC236}">
              <a16:creationId xmlns:a16="http://schemas.microsoft.com/office/drawing/2014/main" id="{AD62E1AA-88ED-18A0-1A1B-5A8B8C17F1E1}"/>
            </a:ext>
          </a:extLst>
        </p:cNvPr>
        <p:cNvGrpSpPr/>
        <p:nvPr/>
      </p:nvGrpSpPr>
      <p:grpSpPr>
        <a:xfrm>
          <a:off x="0" y="0"/>
          <a:ext cx="0" cy="0"/>
          <a:chOff x="0" y="0"/>
          <a:chExt cx="0" cy="0"/>
        </a:xfrm>
      </p:grpSpPr>
      <p:sp>
        <p:nvSpPr>
          <p:cNvPr id="10" name="Rectangle: Rounded Corners 63">
            <a:extLst>
              <a:ext uri="{FF2B5EF4-FFF2-40B4-BE49-F238E27FC236}">
                <a16:creationId xmlns:a16="http://schemas.microsoft.com/office/drawing/2014/main" id="{8147D53A-6B9E-CB45-76FC-FF500D0332E6}"/>
              </a:ext>
            </a:extLst>
          </p:cNvPr>
          <p:cNvSpPr/>
          <p:nvPr/>
        </p:nvSpPr>
        <p:spPr>
          <a:xfrm flipH="1" flipV="1" rot="5400000">
            <a:off x="4069492" y="-2537108"/>
            <a:ext cx="4052950" cy="11582334"/>
          </a:xfrm>
          <a:prstGeom prst="roundRect">
            <a:avLst>
              <a:gd fmla="val 3224" name="adj"/>
            </a:avLst>
          </a:prstGeom>
          <a:solidFill>
            <a:schemeClr val="bg1"/>
          </a:solidFill>
          <a:ln cap="flat" w="12700">
            <a:noFill/>
            <a:prstDash val="solid"/>
            <a:miter/>
          </a:ln>
        </p:spPr>
        <p:txBody>
          <a:bodyPr anchor="ctr" rtlCol="0"/>
          <a:lstStyle/>
          <a:p>
            <a:pPr algn="l"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1400" u="none">
              <a:ln>
                <a:noFill/>
              </a:ln>
              <a:solidFill>
                <a:srgbClr val="000000"/>
              </a:solidFill>
              <a:effectLst/>
              <a:uLnTx/>
              <a:uFillTx/>
              <a:ea typeface="+mn-ea"/>
              <a:cs typeface="+mn-cs"/>
            </a:endParaRPr>
          </a:p>
        </p:txBody>
      </p:sp>
      <p:sp>
        <p:nvSpPr>
          <p:cNvPr id="3" name="Title 2">
            <a:extLst>
              <a:ext uri="{FF2B5EF4-FFF2-40B4-BE49-F238E27FC236}">
                <a16:creationId xmlns:a16="http://schemas.microsoft.com/office/drawing/2014/main" id="{733C79FB-512B-1D98-5D41-E4474050910E}"/>
              </a:ext>
            </a:extLst>
          </p:cNvPr>
          <p:cNvSpPr>
            <a:spLocks noGrp="1"/>
          </p:cNvSpPr>
          <p:nvPr>
            <p:ph type="title"/>
          </p:nvPr>
        </p:nvSpPr>
        <p:spPr/>
        <p:txBody>
          <a:bodyPr/>
          <a:lstStyle/>
          <a:p>
            <a:r>
              <a:rPr lang="en-IN"/>
              <a:t>From the Carbon Reduction Finder Tool, copy</a:t>
            </a:r>
            <a:br>
              <a:rPr lang="en-IN"/>
            </a:br>
            <a:r>
              <a:rPr lang="en-IN"/>
              <a:t>and paste the Waterfall Chart below</a:t>
            </a:r>
          </a:p>
        </p:txBody>
      </p:sp>
      <p:sp>
        <p:nvSpPr>
          <p:cNvPr id="4" name="Content Placeholder 1">
            <a:extLst>
              <a:ext uri="{FF2B5EF4-FFF2-40B4-BE49-F238E27FC236}">
                <a16:creationId xmlns:a16="http://schemas.microsoft.com/office/drawing/2014/main" id="{21D66DA9-10FD-35A9-C5F0-F2E8B447690D}"/>
              </a:ext>
            </a:extLst>
          </p:cNvPr>
          <p:cNvSpPr txBox="1">
            <a:spLocks/>
          </p:cNvSpPr>
          <p:nvPr/>
        </p:nvSpPr>
        <p:spPr>
          <a:xfrm>
            <a:off x="304800" y="5429250"/>
            <a:ext cx="11582400" cy="704849"/>
          </a:xfrm>
          <a:prstGeom prst="round2SameRect">
            <a:avLst>
              <a:gd fmla="val 0" name="adj1"/>
              <a:gd fmla="val 15025" name="adj2"/>
            </a:avLst>
          </a:prstGeom>
          <a:solidFill>
            <a:srgbClr val="5D910D"/>
          </a:solidFill>
          <a:ln>
            <a:noFill/>
          </a:ln>
        </p:spPr>
        <p:txBody>
          <a:bodyPr anchor="ctr" bIns="0" lIns="0" rIns="0" rtlCol="0" tIns="0" vert="horz">
            <a:noAutofit/>
          </a:bodyPr>
          <a:lstStyle>
            <a:lvl1pPr algn="l" defTabSz="914400" eaLnBrk="1" hangingPunct="1" indent="0" latinLnBrk="0" marL="0" rtl="0">
              <a:lnSpc>
                <a:spcPct val="100000"/>
              </a:lnSpc>
              <a:spcBef>
                <a:spcPts val="600"/>
              </a:spcBef>
              <a:buFont charset="0" panose="020B0604020202020204" pitchFamily="34" typeface="Arial"/>
              <a:buNone/>
              <a:defRPr kern="1200" sz="1600">
                <a:solidFill>
                  <a:srgbClr val="2B660F"/>
                </a:solidFill>
                <a:latin typeface="+mn-lt"/>
                <a:ea typeface="+mn-ea"/>
                <a:cs typeface="+mn-cs"/>
              </a:defRPr>
            </a:lvl1pPr>
            <a:lvl2pPr algn="l" defTabSz="914400" eaLnBrk="1" hangingPunct="1" indent="-182880" latinLnBrk="0" marL="182880" rtl="0">
              <a:lnSpc>
                <a:spcPct val="100000"/>
              </a:lnSpc>
              <a:spcBef>
                <a:spcPts val="600"/>
              </a:spcBef>
              <a:buClr>
                <a:srgbClr val="2B660F"/>
              </a:buClr>
              <a:buFont charset="0" panose="020B0604020202020204" pitchFamily="34" typeface="Arial"/>
              <a:buChar char="•"/>
              <a:defRPr kern="1200" sz="1400">
                <a:solidFill>
                  <a:srgbClr val="2B660F"/>
                </a:solidFill>
                <a:latin typeface="+mn-lt"/>
                <a:ea typeface="+mn-ea"/>
                <a:cs typeface="+mn-cs"/>
              </a:defRPr>
            </a:lvl2pPr>
            <a:lvl3pPr algn="l" defTabSz="914400" eaLnBrk="1" hangingPunct="1" indent="-182880" latinLnBrk="0" marL="365760" rtl="0">
              <a:lnSpc>
                <a:spcPct val="100000"/>
              </a:lnSpc>
              <a:spcBef>
                <a:spcPts val="600"/>
              </a:spcBef>
              <a:buClr>
                <a:srgbClr val="2B660F"/>
              </a:buClr>
              <a:buFont charset="0" panose="020B0604020202020204" pitchFamily="34" typeface="Arial"/>
              <a:buChar char="–"/>
              <a:defRPr kern="1200" sz="1400">
                <a:solidFill>
                  <a:srgbClr val="2B660F"/>
                </a:solidFill>
                <a:latin typeface="+mn-lt"/>
                <a:ea typeface="+mn-ea"/>
                <a:cs typeface="+mn-cs"/>
              </a:defRPr>
            </a:lvl3pPr>
            <a:lvl4pPr algn="l" defTabSz="914400" eaLnBrk="1" hangingPunct="1" indent="-182880" latinLnBrk="0" marL="548640" rtl="0">
              <a:lnSpc>
                <a:spcPct val="100000"/>
              </a:lnSpc>
              <a:spcBef>
                <a:spcPts val="600"/>
              </a:spcBef>
              <a:buClr>
                <a:srgbClr val="2B660F"/>
              </a:buClr>
              <a:buFont charset="0" panose="020B0604020202020204" pitchFamily="34" typeface="Arial"/>
              <a:buChar char="•"/>
              <a:defRPr kern="1200" sz="1400">
                <a:solidFill>
                  <a:srgbClr val="2B660F"/>
                </a:solidFill>
                <a:latin typeface="+mn-lt"/>
                <a:ea typeface="+mn-ea"/>
                <a:cs typeface="+mn-cs"/>
              </a:defRPr>
            </a:lvl4pPr>
            <a:lvl5pPr algn="l" defTabSz="914400" eaLnBrk="1" hangingPunct="1" indent="-182880" latinLnBrk="0" marL="731520" rtl="0">
              <a:lnSpc>
                <a:spcPct val="100000"/>
              </a:lnSpc>
              <a:spcBef>
                <a:spcPts val="600"/>
              </a:spcBef>
              <a:buClr>
                <a:srgbClr val="2B660F"/>
              </a:buClr>
              <a:buFont charset="0" panose="020B0604020202020204" pitchFamily="34" typeface="Arial"/>
              <a:buChar char="–"/>
              <a:defRPr kern="1200" sz="1400">
                <a:solidFill>
                  <a:srgbClr val="2B660F"/>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lvl="0">
              <a:spcBef>
                <a:spcPts val="0"/>
              </a:spcBef>
              <a:defRPr/>
            </a:pPr>
            <a:r>
              <a:rPr lang="en-IN">
                <a:solidFill>
                  <a:schemeClr val="bg1"/>
                </a:solidFill>
              </a:rPr>
              <a:t>Please note that these emissions reduction numbers are directionally accurate estimations only </a:t>
            </a:r>
          </a:p>
        </p:txBody>
      </p:sp>
      <p:pic>
        <p:nvPicPr>
          <p:cNvPr descr="Solar panels in field" id="14" name="Picture 13">
            <a:extLst>
              <a:ext uri="{FF2B5EF4-FFF2-40B4-BE49-F238E27FC236}">
                <a16:creationId xmlns:a16="http://schemas.microsoft.com/office/drawing/2014/main" id="{858A05A4-9D6A-7295-D420-0704654F28B2}"/>
              </a:ext>
            </a:extLst>
          </p:cNvPr>
          <p:cNvPicPr>
            <a:picLocks noChangeAspect="1"/>
          </p:cNvPicPr>
          <p:nvPr/>
        </p:nvPicPr>
        <p:blipFill>
          <a:blip r:embed="rId3"/>
          <a:srcRect l="82" r="82"/>
          <a:stretch/>
        </p:blipFill>
        <p:spPr>
          <a:xfrm>
            <a:off x="414216" y="1327510"/>
            <a:ext cx="1900721" cy="3801443"/>
          </a:xfrm>
          <a:prstGeom prst="roundRect">
            <a:avLst>
              <a:gd fmla="val 5625" name="adj"/>
            </a:avLst>
          </a:prstGeom>
        </p:spPr>
      </p:pic>
      <p:sp>
        <p:nvSpPr>
          <p:cNvPr id="70" name="TextBox 69">
            <a:extLst>
              <a:ext uri="{FF2B5EF4-FFF2-40B4-BE49-F238E27FC236}">
                <a16:creationId xmlns:a16="http://schemas.microsoft.com/office/drawing/2014/main" id="{70FF0575-D87E-3963-F951-7A83F228FA75}"/>
              </a:ext>
            </a:extLst>
          </p:cNvPr>
          <p:cNvSpPr txBox="1"/>
          <p:nvPr/>
        </p:nvSpPr>
        <p:spPr>
          <a:xfrm>
            <a:off x="2339806" y="1219200"/>
            <a:ext cx="7875745" cy="338554"/>
          </a:xfrm>
          <a:prstGeom prst="rect">
            <a:avLst/>
          </a:prstGeom>
          <a:noFill/>
        </p:spPr>
        <p:txBody>
          <a:bodyPr rtlCol="0" wrap="square">
            <a:spAutoFit/>
          </a:bodyPr>
          <a:lstStyle/>
          <a:p>
            <a:pPr defTabSz="914400" fontAlgn="auto" lvl="1" marL="0" marR="0">
              <a:spcBef>
                <a:spcPts val="600"/>
              </a:spcBef>
              <a:spcAft>
                <a:spcPts val="0"/>
              </a:spcAft>
              <a:buClr>
                <a:srgbClr val="2B660F"/>
              </a:buClr>
              <a:buSzTx/>
              <a:tabLst/>
              <a:defRPr/>
            </a:pPr>
            <a:r>
              <a:rPr lang="en-IN" sz="1600">
                <a:solidFill>
                  <a:srgbClr val="2B660F"/>
                </a:solidFill>
                <a:highlight>
                  <a:srgbClr val="FFFF00"/>
                </a:highlight>
              </a:rPr>
              <a:t>Insert Waterfall chart from “Carbon Reduction Finder” tab here</a:t>
            </a:r>
          </a:p>
        </p:txBody>
      </p:sp>
      <p:sp>
        <p:nvSpPr>
          <p:cNvPr id="18" name="TextBox 17">
            <a:extLst>
              <a:ext uri="{FF2B5EF4-FFF2-40B4-BE49-F238E27FC236}">
                <a16:creationId xmlns:a16="http://schemas.microsoft.com/office/drawing/2014/main" id="{61BF1C05-3043-29E2-4C4C-7819C756EBFF}"/>
              </a:ext>
            </a:extLst>
          </p:cNvPr>
          <p:cNvSpPr txBox="1"/>
          <p:nvPr/>
        </p:nvSpPr>
        <p:spPr>
          <a:xfrm>
            <a:off x="414216" y="4574356"/>
            <a:ext cx="1900721" cy="554597"/>
          </a:xfrm>
          <a:prstGeom prst="round2SameRect">
            <a:avLst>
              <a:gd fmla="val 0" name="adj1"/>
              <a:gd fmla="val 15593" name="adj2"/>
            </a:avLst>
          </a:prstGeom>
          <a:solidFill>
            <a:srgbClr val="0F440D"/>
          </a:solidFill>
        </p:spPr>
        <p:txBody>
          <a:bodyPr anchor="ctr" bIns="0" lIns="0" rIns="0" tIns="0" wrap="square">
            <a:noAutofit/>
          </a:bodyPr>
          <a:lstStyle>
            <a:defPPr>
              <a:defRPr lang="en-US"/>
            </a:defPPr>
            <a:lvl1pPr algn="ctr" defTabSz="914400" fontAlgn="auto" indent="0" lvl="0" marR="0">
              <a:lnSpc>
                <a:spcPct val="100000"/>
              </a:lnSpc>
              <a:spcBef>
                <a:spcPts val="0"/>
              </a:spcBef>
              <a:spcAft>
                <a:spcPts val="0"/>
              </a:spcAft>
              <a:buClrTx/>
              <a:buSzTx/>
              <a:buFontTx/>
              <a:buNone/>
              <a:tabLst/>
              <a:defRPr b="0" baseline="0" cap="none" i="0" kumimoji="0" normalizeH="0" spc="0" strike="noStrike" sz="1200" u="none">
                <a:ln>
                  <a:noFill/>
                </a:ln>
                <a:solidFill>
                  <a:schemeClr val="bg1"/>
                </a:solidFill>
                <a:effectLst/>
                <a:uLnTx/>
                <a:uFillTx/>
                <a:latin typeface="+mj-lt"/>
              </a:defRPr>
            </a:lvl1pPr>
          </a:lstStyle>
          <a:p>
            <a:r>
              <a:rPr lang="en-US"/>
              <a:t>WATERFALL CHART</a:t>
            </a:r>
          </a:p>
        </p:txBody>
      </p:sp>
      <p:grpSp>
        <p:nvGrpSpPr>
          <p:cNvPr id="5" name="Group 4">
            <a:extLst>
              <a:ext uri="{FF2B5EF4-FFF2-40B4-BE49-F238E27FC236}">
                <a16:creationId xmlns:a16="http://schemas.microsoft.com/office/drawing/2014/main" id="{FC7D1E46-FE43-6748-E161-BD359D2ABEFA}"/>
              </a:ext>
            </a:extLst>
          </p:cNvPr>
          <p:cNvGrpSpPr/>
          <p:nvPr/>
        </p:nvGrpSpPr>
        <p:grpSpPr>
          <a:xfrm>
            <a:off x="9836130" y="253474"/>
            <a:ext cx="2055454" cy="470333"/>
            <a:chOff x="10300060" y="253474"/>
            <a:chExt cx="1591524" cy="470333"/>
          </a:xfrm>
        </p:grpSpPr>
        <p:sp>
          <p:nvSpPr>
            <p:cNvPr id="6" name="Freeform: Shape 5">
              <a:extLst>
                <a:ext uri="{FF2B5EF4-FFF2-40B4-BE49-F238E27FC236}">
                  <a16:creationId xmlns:a16="http://schemas.microsoft.com/office/drawing/2014/main" id="{8D7AF62C-9E21-466E-388C-C7F71F91ADBF}"/>
                </a:ext>
              </a:extLst>
            </p:cNvPr>
            <p:cNvSpPr/>
            <p:nvPr/>
          </p:nvSpPr>
          <p:spPr>
            <a:xfrm>
              <a:off x="10300060" y="253474"/>
              <a:ext cx="1558706" cy="437515"/>
            </a:xfrm>
            <a:custGeom>
              <a:avLst/>
              <a:gdLst>
                <a:gd fmla="*/ 1479123 w 1558706" name="csX0"/>
                <a:gd fmla="*/ 437516 h 437515" name="csY0"/>
                <a:gd fmla="*/ 79584 w 1558706" name="csX1"/>
                <a:gd fmla="*/ 437516 h 437515" name="csY1"/>
                <a:gd fmla="*/ 0 w 1558706" name="csX2"/>
                <a:gd fmla="*/ 357932 h 437515" name="csY2"/>
                <a:gd fmla="*/ 0 w 1558706" name="csX3"/>
                <a:gd fmla="*/ 79584 h 437515" name="csY3"/>
                <a:gd fmla="*/ 79584 w 1558706" name="csX4"/>
                <a:gd fmla="*/ 0 h 437515" name="csY4"/>
                <a:gd fmla="*/ 1479123 w 1558706" name="csX5"/>
                <a:gd fmla="*/ 0 h 437515" name="csY5"/>
                <a:gd fmla="*/ 1558707 w 1558706" name="csX6"/>
                <a:gd fmla="*/ 79584 h 437515" name="csY6"/>
                <a:gd fmla="*/ 1558707 w 1558706" name="csX7"/>
                <a:gd fmla="*/ 357932 h 437515" name="csY7"/>
                <a:gd fmla="*/ 1479123 w 1558706" name="csX8"/>
                <a:gd fmla="*/ 437516 h 437515" name="csY8"/>
                <a:gd fmla="*/ 79584 w 1558706" name="csX9"/>
                <a:gd fmla="*/ 21873 h 437515" name="csY9"/>
                <a:gd fmla="*/ 21873 w 1558706" name="csX10"/>
                <a:gd fmla="*/ 79584 h 437515" name="csY10"/>
                <a:gd fmla="*/ 21873 w 1558706" name="csX11"/>
                <a:gd fmla="*/ 357932 h 437515" name="csY11"/>
                <a:gd fmla="*/ 79584 w 1558706" name="csX12"/>
                <a:gd fmla="*/ 415643 h 437515" name="csY12"/>
                <a:gd fmla="*/ 1479123 w 1558706" name="csX13"/>
                <a:gd fmla="*/ 415643 h 437515" name="csY13"/>
                <a:gd fmla="*/ 1536834 w 1558706" name="csX14"/>
                <a:gd fmla="*/ 357932 h 437515" name="csY14"/>
                <a:gd fmla="*/ 1536834 w 1558706" name="csX15"/>
                <a:gd fmla="*/ 79584 h 437515" name="csY15"/>
                <a:gd fmla="*/ 1479123 w 1558706" name="csX16"/>
                <a:gd fmla="*/ 21873 h 437515" name="csY16"/>
                <a:gd fmla="*/ 79584 w 1558706" name="csX17"/>
                <a:gd fmla="*/ 21873 h 437515" name="csY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b="b" l="l" r="r" t="t"/>
              <a:pathLst>
                <a:path h="437515" w="1558706">
                  <a:moveTo>
                    <a:pt x="1479123" y="437516"/>
                  </a:moveTo>
                  <a:lnTo>
                    <a:pt x="79584" y="437516"/>
                  </a:lnTo>
                  <a:cubicBezTo>
                    <a:pt x="35708" y="437516"/>
                    <a:pt x="0" y="401808"/>
                    <a:pt x="0" y="357932"/>
                  </a:cubicBezTo>
                  <a:lnTo>
                    <a:pt x="0" y="79584"/>
                  </a:lnTo>
                  <a:cubicBezTo>
                    <a:pt x="0" y="35708"/>
                    <a:pt x="35708" y="0"/>
                    <a:pt x="79584" y="0"/>
                  </a:cubicBezTo>
                  <a:lnTo>
                    <a:pt x="1479123" y="0"/>
                  </a:lnTo>
                  <a:cubicBezTo>
                    <a:pt x="1522999" y="0"/>
                    <a:pt x="1558707" y="35708"/>
                    <a:pt x="1558707" y="79584"/>
                  </a:cubicBezTo>
                  <a:lnTo>
                    <a:pt x="1558707" y="357932"/>
                  </a:lnTo>
                  <a:cubicBezTo>
                    <a:pt x="1558707" y="401808"/>
                    <a:pt x="1522999" y="437516"/>
                    <a:pt x="1479123" y="437516"/>
                  </a:cubicBezTo>
                  <a:close/>
                  <a:moveTo>
                    <a:pt x="79584" y="21873"/>
                  </a:moveTo>
                  <a:cubicBezTo>
                    <a:pt x="47765" y="21873"/>
                    <a:pt x="21873" y="47765"/>
                    <a:pt x="21873" y="79584"/>
                  </a:cubicBezTo>
                  <a:lnTo>
                    <a:pt x="21873" y="357932"/>
                  </a:lnTo>
                  <a:cubicBezTo>
                    <a:pt x="21873" y="389751"/>
                    <a:pt x="47765" y="415643"/>
                    <a:pt x="79584" y="415643"/>
                  </a:cubicBezTo>
                  <a:lnTo>
                    <a:pt x="1479123" y="415643"/>
                  </a:lnTo>
                  <a:cubicBezTo>
                    <a:pt x="1510942" y="415643"/>
                    <a:pt x="1536834" y="389751"/>
                    <a:pt x="1536834" y="357932"/>
                  </a:cubicBezTo>
                  <a:lnTo>
                    <a:pt x="1536834" y="79584"/>
                  </a:lnTo>
                  <a:cubicBezTo>
                    <a:pt x="1536834" y="47765"/>
                    <a:pt x="1510942" y="21873"/>
                    <a:pt x="1479123" y="21873"/>
                  </a:cubicBezTo>
                  <a:lnTo>
                    <a:pt x="79584" y="21873"/>
                  </a:lnTo>
                  <a:close/>
                </a:path>
              </a:pathLst>
            </a:custGeom>
            <a:solidFill>
              <a:srgbClr val="0F440D"/>
            </a:solidFill>
            <a:ln cap="flat" w="1852">
              <a:noFill/>
              <a:prstDash val="solid"/>
              <a:miter/>
            </a:ln>
          </p:spPr>
          <p:txBody>
            <a:bodyPr/>
            <a:lstStyle/>
            <a:p>
              <a:endParaRPr lang="en-IN"/>
            </a:p>
          </p:txBody>
        </p:sp>
        <p:sp>
          <p:nvSpPr>
            <p:cNvPr id="7" name="Rectangle: Rounded Corners 6">
              <a:extLst>
                <a:ext uri="{FF2B5EF4-FFF2-40B4-BE49-F238E27FC236}">
                  <a16:creationId xmlns:a16="http://schemas.microsoft.com/office/drawing/2014/main" id="{9BEF47E0-EDC5-4835-2213-A013CF43C9B8}"/>
                </a:ext>
              </a:extLst>
            </p:cNvPr>
            <p:cNvSpPr/>
            <p:nvPr/>
          </p:nvSpPr>
          <p:spPr>
            <a:xfrm>
              <a:off x="10354751" y="308165"/>
              <a:ext cx="1536833" cy="415642"/>
            </a:xfrm>
            <a:prstGeom prst="roundRect">
              <a:avLst/>
            </a:prstGeom>
            <a:solidFill>
              <a:srgbClr val="02355A">
                <a:alpha val="85000"/>
              </a:srgbClr>
            </a:solidFill>
            <a:ln cap="flat" w="1852">
              <a:noFill/>
              <a:prstDash val="solid"/>
              <a:miter/>
            </a:ln>
          </p:spPr>
          <p:txBody>
            <a:bodyPr anchor="ctr" anchorCtr="0" bIns="0" lIns="91440" rIns="0" tIns="0"/>
            <a:lstStyle/>
            <a:p>
              <a:r>
                <a:rPr b="1" lang="en-US" sz="1400">
                  <a:solidFill>
                    <a:schemeClr val="bg1"/>
                  </a:solidFill>
                </a:rPr>
                <a:t>Take Action Now</a:t>
              </a:r>
            </a:p>
          </p:txBody>
        </p:sp>
      </p:grpSp>
      <p:pic>
        <p:nvPicPr>
          <p:cNvPr id="8" name="Graphic 7">
            <a:extLst>
              <a:ext uri="{FF2B5EF4-FFF2-40B4-BE49-F238E27FC236}">
                <a16:creationId xmlns:a16="http://schemas.microsoft.com/office/drawing/2014/main" id="{8EDC3A67-34D9-3215-0756-DAEE13A17B5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593390" y="411436"/>
            <a:ext cx="180259" cy="209101"/>
          </a:xfrm>
          <a:prstGeom prst="rect">
            <a:avLst/>
          </a:prstGeom>
        </p:spPr>
      </p:pic>
    </p:spTree>
    <p:extLst>
      <p:ext uri="{BB962C8B-B14F-4D97-AF65-F5344CB8AC3E}">
        <p14:creationId xmlns:p14="http://schemas.microsoft.com/office/powerpoint/2010/main" val="2626500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D8B31-B24C-2680-17A8-21F51BBB9BE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5B6F189-565C-DA94-BE27-06187F938CB1}"/>
              </a:ext>
            </a:extLst>
          </p:cNvPr>
          <p:cNvSpPr>
            <a:spLocks noGrp="1"/>
          </p:cNvSpPr>
          <p:nvPr>
            <p:ph type="title"/>
          </p:nvPr>
        </p:nvSpPr>
        <p:spPr/>
        <p:txBody>
          <a:bodyPr/>
          <a:lstStyle/>
          <a:p>
            <a:r>
              <a:rPr lang="en-IN"/>
              <a:t>Step 4: Build Decarbonization Action Plan</a:t>
            </a:r>
          </a:p>
        </p:txBody>
      </p:sp>
      <p:sp>
        <p:nvSpPr>
          <p:cNvPr id="14" name="Freeform: Shape 13">
            <a:extLst>
              <a:ext uri="{FF2B5EF4-FFF2-40B4-BE49-F238E27FC236}">
                <a16:creationId xmlns:a16="http://schemas.microsoft.com/office/drawing/2014/main" id="{AD438D19-143D-A913-0317-021EDC05E614}"/>
              </a:ext>
            </a:extLst>
          </p:cNvPr>
          <p:cNvSpPr/>
          <p:nvPr/>
        </p:nvSpPr>
        <p:spPr>
          <a:xfrm>
            <a:off x="10991550" y="2133216"/>
            <a:ext cx="894326" cy="1773041"/>
          </a:xfrm>
          <a:custGeom>
            <a:avLst/>
            <a:gdLst>
              <a:gd name="csX0" fmla="*/ 7805 w 894326"/>
              <a:gd name="csY0" fmla="*/ 1773042 h 1773041"/>
              <a:gd name="csX1" fmla="*/ 0 w 894326"/>
              <a:gd name="csY1" fmla="*/ 1765237 h 1773041"/>
              <a:gd name="csX2" fmla="*/ 7805 w 894326"/>
              <a:gd name="csY2" fmla="*/ 1757432 h 1773041"/>
              <a:gd name="csX3" fmla="*/ 878682 w 894326"/>
              <a:gd name="csY3" fmla="*/ 886555 h 1773041"/>
              <a:gd name="csX4" fmla="*/ 7805 w 894326"/>
              <a:gd name="csY4" fmla="*/ 15610 h 1773041"/>
              <a:gd name="csX5" fmla="*/ 0 w 894326"/>
              <a:gd name="csY5" fmla="*/ 7805 h 1773041"/>
              <a:gd name="csX6" fmla="*/ 7805 w 894326"/>
              <a:gd name="csY6" fmla="*/ 0 h 1773041"/>
              <a:gd name="csX7" fmla="*/ 634655 w 894326"/>
              <a:gd name="csY7" fmla="*/ 259672 h 1773041"/>
              <a:gd name="csX8" fmla="*/ 894326 w 894326"/>
              <a:gd name="csY8" fmla="*/ 886521 h 1773041"/>
              <a:gd name="csX9" fmla="*/ 634655 w 894326"/>
              <a:gd name="csY9" fmla="*/ 1513370 h 1773041"/>
              <a:gd name="csX10" fmla="*/ 7805 w 894326"/>
              <a:gd name="csY10" fmla="*/ 1773042 h 17730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894326" h="1773041">
                <a:moveTo>
                  <a:pt x="7805" y="1773042"/>
                </a:moveTo>
                <a:cubicBezTo>
                  <a:pt x="3495" y="1773042"/>
                  <a:pt x="0" y="1769547"/>
                  <a:pt x="0" y="1765237"/>
                </a:cubicBezTo>
                <a:cubicBezTo>
                  <a:pt x="0" y="1760927"/>
                  <a:pt x="3495" y="1757432"/>
                  <a:pt x="7805" y="1757432"/>
                </a:cubicBezTo>
                <a:cubicBezTo>
                  <a:pt x="488020" y="1757432"/>
                  <a:pt x="878682" y="1366771"/>
                  <a:pt x="878682" y="886555"/>
                </a:cubicBezTo>
                <a:cubicBezTo>
                  <a:pt x="878682" y="406339"/>
                  <a:pt x="488020" y="15610"/>
                  <a:pt x="7805" y="15610"/>
                </a:cubicBezTo>
                <a:cubicBezTo>
                  <a:pt x="3495" y="15610"/>
                  <a:pt x="0" y="12115"/>
                  <a:pt x="0" y="7805"/>
                </a:cubicBezTo>
                <a:cubicBezTo>
                  <a:pt x="0" y="3495"/>
                  <a:pt x="3495" y="0"/>
                  <a:pt x="7805" y="0"/>
                </a:cubicBezTo>
                <a:cubicBezTo>
                  <a:pt x="244604" y="0"/>
                  <a:pt x="467218" y="92202"/>
                  <a:pt x="634655" y="259672"/>
                </a:cubicBezTo>
                <a:cubicBezTo>
                  <a:pt x="802090" y="427107"/>
                  <a:pt x="894326" y="649722"/>
                  <a:pt x="894326" y="886521"/>
                </a:cubicBezTo>
                <a:cubicBezTo>
                  <a:pt x="894326" y="1123320"/>
                  <a:pt x="802124" y="1345935"/>
                  <a:pt x="634655" y="1513370"/>
                </a:cubicBezTo>
                <a:cubicBezTo>
                  <a:pt x="467218" y="1680806"/>
                  <a:pt x="244570" y="1773042"/>
                  <a:pt x="7805" y="1773042"/>
                </a:cubicBezTo>
                <a:close/>
              </a:path>
            </a:pathLst>
          </a:custGeom>
          <a:solidFill>
            <a:srgbClr val="8DBE28"/>
          </a:solidFill>
          <a:ln w="3393" cap="flat">
            <a:noFill/>
            <a:prstDash val="solid"/>
            <a:miter/>
          </a:ln>
        </p:spPr>
        <p:txBody>
          <a:bodyPr/>
          <a:lstStyle/>
          <a:p>
            <a:endParaRPr lang="en-IN"/>
          </a:p>
        </p:txBody>
      </p:sp>
      <p:grpSp>
        <p:nvGrpSpPr>
          <p:cNvPr id="15" name="Graphic 10">
            <a:extLst>
              <a:ext uri="{FF2B5EF4-FFF2-40B4-BE49-F238E27FC236}">
                <a16:creationId xmlns:a16="http://schemas.microsoft.com/office/drawing/2014/main" id="{4BCA260F-DFA0-901E-9223-386FC510ED6C}"/>
              </a:ext>
            </a:extLst>
          </p:cNvPr>
          <p:cNvGrpSpPr/>
          <p:nvPr/>
        </p:nvGrpSpPr>
        <p:grpSpPr>
          <a:xfrm>
            <a:off x="10107099" y="2123081"/>
            <a:ext cx="910795" cy="1789081"/>
            <a:chOff x="10107099" y="2780062"/>
            <a:chExt cx="910795" cy="1789081"/>
          </a:xfrm>
          <a:solidFill>
            <a:srgbClr val="8DBE28"/>
          </a:solidFill>
        </p:grpSpPr>
        <p:sp>
          <p:nvSpPr>
            <p:cNvPr id="16" name="Freeform: Shape 15">
              <a:extLst>
                <a:ext uri="{FF2B5EF4-FFF2-40B4-BE49-F238E27FC236}">
                  <a16:creationId xmlns:a16="http://schemas.microsoft.com/office/drawing/2014/main" id="{6F1EA903-9C70-AEAC-DB6F-FDFD5A9D6247}"/>
                </a:ext>
              </a:extLst>
            </p:cNvPr>
            <p:cNvSpPr/>
            <p:nvPr/>
          </p:nvSpPr>
          <p:spPr>
            <a:xfrm>
              <a:off x="10980012" y="4541452"/>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3" y="27691"/>
                    <a:pt x="13846" y="27691"/>
                  </a:cubicBezTo>
                  <a:cubicBezTo>
                    <a:pt x="6199" y="27691"/>
                    <a:pt x="0" y="21492"/>
                    <a:pt x="0" y="13845"/>
                  </a:cubicBezTo>
                  <a:cubicBezTo>
                    <a:pt x="0" y="6199"/>
                    <a:pt x="6199" y="0"/>
                    <a:pt x="13846" y="0"/>
                  </a:cubicBezTo>
                  <a:cubicBezTo>
                    <a:pt x="21493" y="0"/>
                    <a:pt x="27691" y="6199"/>
                    <a:pt x="27691" y="13845"/>
                  </a:cubicBezTo>
                  <a:close/>
                </a:path>
              </a:pathLst>
            </a:custGeom>
            <a:grpFill/>
            <a:ln w="3393" cap="flat">
              <a:noFill/>
              <a:prstDash val="solid"/>
              <a:miter/>
            </a:ln>
          </p:spPr>
          <p:txBody>
            <a:bodyPr/>
            <a:lstStyle/>
            <a:p>
              <a:endParaRPr lang="en-IN"/>
            </a:p>
          </p:txBody>
        </p:sp>
        <p:sp>
          <p:nvSpPr>
            <p:cNvPr id="17" name="Freeform: Shape 16">
              <a:extLst>
                <a:ext uri="{FF2B5EF4-FFF2-40B4-BE49-F238E27FC236}">
                  <a16:creationId xmlns:a16="http://schemas.microsoft.com/office/drawing/2014/main" id="{EC00EE42-4130-240D-C18F-62B3A791DBEA}"/>
                </a:ext>
              </a:extLst>
            </p:cNvPr>
            <p:cNvSpPr/>
            <p:nvPr/>
          </p:nvSpPr>
          <p:spPr>
            <a:xfrm>
              <a:off x="10843491" y="452608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3" y="27691"/>
                    <a:pt x="13846" y="27691"/>
                  </a:cubicBezTo>
                  <a:cubicBezTo>
                    <a:pt x="6199" y="27691"/>
                    <a:pt x="0" y="21492"/>
                    <a:pt x="0" y="13846"/>
                  </a:cubicBezTo>
                  <a:cubicBezTo>
                    <a:pt x="0" y="6199"/>
                    <a:pt x="6199" y="0"/>
                    <a:pt x="13846" y="0"/>
                  </a:cubicBezTo>
                  <a:cubicBezTo>
                    <a:pt x="21493" y="0"/>
                    <a:pt x="27691" y="6199"/>
                    <a:pt x="27691" y="13846"/>
                  </a:cubicBezTo>
                  <a:close/>
                </a:path>
              </a:pathLst>
            </a:custGeom>
            <a:grpFill/>
            <a:ln w="3393" cap="flat">
              <a:noFill/>
              <a:prstDash val="solid"/>
              <a:miter/>
            </a:ln>
          </p:spPr>
          <p:txBody>
            <a:bodyPr/>
            <a:lstStyle/>
            <a:p>
              <a:endParaRPr lang="en-IN"/>
            </a:p>
          </p:txBody>
        </p:sp>
        <p:sp>
          <p:nvSpPr>
            <p:cNvPr id="18" name="Freeform: Shape 17">
              <a:extLst>
                <a:ext uri="{FF2B5EF4-FFF2-40B4-BE49-F238E27FC236}">
                  <a16:creationId xmlns:a16="http://schemas.microsoft.com/office/drawing/2014/main" id="{AFB95AA8-61AD-FE44-D333-2DB3667FD257}"/>
                </a:ext>
              </a:extLst>
            </p:cNvPr>
            <p:cNvSpPr/>
            <p:nvPr/>
          </p:nvSpPr>
          <p:spPr>
            <a:xfrm>
              <a:off x="10710499" y="4493502"/>
              <a:ext cx="27690" cy="27691"/>
            </a:xfrm>
            <a:custGeom>
              <a:avLst/>
              <a:gdLst>
                <a:gd name="csX0" fmla="*/ 27691 w 27690"/>
                <a:gd name="csY0" fmla="*/ 13846 h 27691"/>
                <a:gd name="csX1" fmla="*/ 13846 w 27690"/>
                <a:gd name="csY1" fmla="*/ 27691 h 27691"/>
                <a:gd name="csX2" fmla="*/ 0 w 27690"/>
                <a:gd name="csY2" fmla="*/ 13846 h 27691"/>
                <a:gd name="csX3" fmla="*/ 13846 w 27690"/>
                <a:gd name="csY3" fmla="*/ 0 h 27691"/>
                <a:gd name="csX4" fmla="*/ 27691 w 27690"/>
                <a:gd name="csY4" fmla="*/ 13846 h 27691"/>
              </a:gdLst>
              <a:ahLst/>
              <a:cxnLst>
                <a:cxn ang="0">
                  <a:pos x="csX0" y="csY0"/>
                </a:cxn>
                <a:cxn ang="0">
                  <a:pos x="csX1" y="csY1"/>
                </a:cxn>
                <a:cxn ang="0">
                  <a:pos x="csX2" y="csY2"/>
                </a:cxn>
                <a:cxn ang="0">
                  <a:pos x="csX3" y="csY3"/>
                </a:cxn>
                <a:cxn ang="0">
                  <a:pos x="csX4" y="csY4"/>
                </a:cxn>
              </a:cxnLst>
              <a:rect l="l" t="t" r="r" b="b"/>
              <a:pathLst>
                <a:path w="27690"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grpFill/>
            <a:ln w="3393" cap="flat">
              <a:noFill/>
              <a:prstDash val="solid"/>
              <a:miter/>
            </a:ln>
          </p:spPr>
          <p:txBody>
            <a:bodyPr/>
            <a:lstStyle/>
            <a:p>
              <a:endParaRPr lang="en-IN"/>
            </a:p>
          </p:txBody>
        </p:sp>
        <p:sp>
          <p:nvSpPr>
            <p:cNvPr id="19" name="Freeform: Shape 18">
              <a:extLst>
                <a:ext uri="{FF2B5EF4-FFF2-40B4-BE49-F238E27FC236}">
                  <a16:creationId xmlns:a16="http://schemas.microsoft.com/office/drawing/2014/main" id="{CA2BB150-77BF-8154-E2CE-F274FB54DE7B}"/>
                </a:ext>
              </a:extLst>
            </p:cNvPr>
            <p:cNvSpPr/>
            <p:nvPr/>
          </p:nvSpPr>
          <p:spPr>
            <a:xfrm>
              <a:off x="10583786" y="4441310"/>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0" y="21492"/>
                    <a:pt x="0" y="13846"/>
                  </a:cubicBezTo>
                  <a:cubicBezTo>
                    <a:pt x="0"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20" name="Freeform: Shape 19">
              <a:extLst>
                <a:ext uri="{FF2B5EF4-FFF2-40B4-BE49-F238E27FC236}">
                  <a16:creationId xmlns:a16="http://schemas.microsoft.com/office/drawing/2014/main" id="{A24A6E85-996A-2F62-4638-D807BACE4A3C}"/>
                </a:ext>
              </a:extLst>
            </p:cNvPr>
            <p:cNvSpPr/>
            <p:nvPr/>
          </p:nvSpPr>
          <p:spPr>
            <a:xfrm>
              <a:off x="10466201" y="4370318"/>
              <a:ext cx="27691" cy="27691"/>
            </a:xfrm>
            <a:custGeom>
              <a:avLst/>
              <a:gdLst>
                <a:gd name="csX0" fmla="*/ 27691 w 27691"/>
                <a:gd name="csY0" fmla="*/ 13845 h 27691"/>
                <a:gd name="csX1" fmla="*/ 13845 w 27691"/>
                <a:gd name="csY1" fmla="*/ 27691 h 27691"/>
                <a:gd name="csX2" fmla="*/ -1 w 27691"/>
                <a:gd name="csY2" fmla="*/ 13845 h 27691"/>
                <a:gd name="csX3" fmla="*/ 13845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5" y="27691"/>
                  </a:cubicBezTo>
                  <a:cubicBezTo>
                    <a:pt x="6198" y="27691"/>
                    <a:pt x="-1" y="21492"/>
                    <a:pt x="-1" y="13845"/>
                  </a:cubicBezTo>
                  <a:cubicBezTo>
                    <a:pt x="-1" y="6199"/>
                    <a:pt x="6198" y="0"/>
                    <a:pt x="13845" y="0"/>
                  </a:cubicBezTo>
                  <a:cubicBezTo>
                    <a:pt x="21492" y="0"/>
                    <a:pt x="27691" y="6199"/>
                    <a:pt x="27691" y="13845"/>
                  </a:cubicBezTo>
                  <a:close/>
                </a:path>
              </a:pathLst>
            </a:custGeom>
            <a:grpFill/>
            <a:ln w="3393" cap="flat">
              <a:noFill/>
              <a:prstDash val="solid"/>
              <a:miter/>
            </a:ln>
          </p:spPr>
          <p:txBody>
            <a:bodyPr/>
            <a:lstStyle/>
            <a:p>
              <a:endParaRPr lang="en-IN"/>
            </a:p>
          </p:txBody>
        </p:sp>
        <p:sp>
          <p:nvSpPr>
            <p:cNvPr id="21" name="Freeform: Shape 20">
              <a:extLst>
                <a:ext uri="{FF2B5EF4-FFF2-40B4-BE49-F238E27FC236}">
                  <a16:creationId xmlns:a16="http://schemas.microsoft.com/office/drawing/2014/main" id="{B6ECD6E5-9E83-7F78-6010-8E5D22D25899}"/>
                </a:ext>
              </a:extLst>
            </p:cNvPr>
            <p:cNvSpPr/>
            <p:nvPr/>
          </p:nvSpPr>
          <p:spPr>
            <a:xfrm>
              <a:off x="10362054" y="4280457"/>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22" name="Freeform: Shape 21">
              <a:extLst>
                <a:ext uri="{FF2B5EF4-FFF2-40B4-BE49-F238E27FC236}">
                  <a16:creationId xmlns:a16="http://schemas.microsoft.com/office/drawing/2014/main" id="{0FD14EE9-6B43-72CE-C089-8C08E08FC6D9}"/>
                </a:ext>
              </a:extLst>
            </p:cNvPr>
            <p:cNvSpPr/>
            <p:nvPr/>
          </p:nvSpPr>
          <p:spPr>
            <a:xfrm>
              <a:off x="10274569" y="4174546"/>
              <a:ext cx="27690" cy="27691"/>
            </a:xfrm>
            <a:custGeom>
              <a:avLst/>
              <a:gdLst>
                <a:gd name="csX0" fmla="*/ 27691 w 27690"/>
                <a:gd name="csY0" fmla="*/ 13845 h 27691"/>
                <a:gd name="csX1" fmla="*/ 13846 w 27690"/>
                <a:gd name="csY1" fmla="*/ 27691 h 27691"/>
                <a:gd name="csX2" fmla="*/ 0 w 27690"/>
                <a:gd name="csY2" fmla="*/ 13845 h 27691"/>
                <a:gd name="csX3" fmla="*/ 13846 w 27690"/>
                <a:gd name="csY3" fmla="*/ 0 h 27691"/>
                <a:gd name="csX4" fmla="*/ 27691 w 27690"/>
                <a:gd name="csY4" fmla="*/ 13845 h 27691"/>
              </a:gdLst>
              <a:ahLst/>
              <a:cxnLst>
                <a:cxn ang="0">
                  <a:pos x="csX0" y="csY0"/>
                </a:cxn>
                <a:cxn ang="0">
                  <a:pos x="csX1" y="csY1"/>
                </a:cxn>
                <a:cxn ang="0">
                  <a:pos x="csX2" y="csY2"/>
                </a:cxn>
                <a:cxn ang="0">
                  <a:pos x="csX3" y="csY3"/>
                </a:cxn>
                <a:cxn ang="0">
                  <a:pos x="csX4" y="csY4"/>
                </a:cxn>
              </a:cxnLst>
              <a:rect l="l" t="t" r="r" b="b"/>
              <a:pathLst>
                <a:path w="27690" h="27691">
                  <a:moveTo>
                    <a:pt x="27691" y="13845"/>
                  </a:moveTo>
                  <a:cubicBezTo>
                    <a:pt x="27691" y="21481"/>
                    <a:pt x="21481" y="27691"/>
                    <a:pt x="13846" y="27691"/>
                  </a:cubicBezTo>
                  <a:cubicBezTo>
                    <a:pt x="6210" y="27691"/>
                    <a:pt x="0" y="21481"/>
                    <a:pt x="0" y="13845"/>
                  </a:cubicBezTo>
                  <a:cubicBezTo>
                    <a:pt x="0" y="6210"/>
                    <a:pt x="6210" y="0"/>
                    <a:pt x="13846" y="0"/>
                  </a:cubicBezTo>
                  <a:cubicBezTo>
                    <a:pt x="21481" y="0"/>
                    <a:pt x="27691" y="6210"/>
                    <a:pt x="27691" y="13845"/>
                  </a:cubicBezTo>
                  <a:close/>
                </a:path>
              </a:pathLst>
            </a:custGeom>
            <a:grpFill/>
            <a:ln w="3393" cap="flat">
              <a:noFill/>
              <a:prstDash val="solid"/>
              <a:miter/>
            </a:ln>
          </p:spPr>
          <p:txBody>
            <a:bodyPr/>
            <a:lstStyle/>
            <a:p>
              <a:endParaRPr lang="en-IN"/>
            </a:p>
          </p:txBody>
        </p:sp>
        <p:sp>
          <p:nvSpPr>
            <p:cNvPr id="23" name="Freeform: Shape 22">
              <a:extLst>
                <a:ext uri="{FF2B5EF4-FFF2-40B4-BE49-F238E27FC236}">
                  <a16:creationId xmlns:a16="http://schemas.microsoft.com/office/drawing/2014/main" id="{BE8C0C12-293D-3226-2623-DCD0419F100C}"/>
                </a:ext>
              </a:extLst>
            </p:cNvPr>
            <p:cNvSpPr/>
            <p:nvPr/>
          </p:nvSpPr>
          <p:spPr>
            <a:xfrm>
              <a:off x="10204188" y="4056927"/>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24" name="Freeform: Shape 23">
              <a:extLst>
                <a:ext uri="{FF2B5EF4-FFF2-40B4-BE49-F238E27FC236}">
                  <a16:creationId xmlns:a16="http://schemas.microsoft.com/office/drawing/2014/main" id="{F09CC26E-420D-03CE-D06F-C6A741A8FDD9}"/>
                </a:ext>
              </a:extLst>
            </p:cNvPr>
            <p:cNvSpPr/>
            <p:nvPr/>
          </p:nvSpPr>
          <p:spPr>
            <a:xfrm>
              <a:off x="10152369" y="3930179"/>
              <a:ext cx="27690" cy="27691"/>
            </a:xfrm>
            <a:custGeom>
              <a:avLst/>
              <a:gdLst>
                <a:gd name="csX0" fmla="*/ 27691 w 27690"/>
                <a:gd name="csY0" fmla="*/ 13846 h 27691"/>
                <a:gd name="csX1" fmla="*/ 13846 w 27690"/>
                <a:gd name="csY1" fmla="*/ 27691 h 27691"/>
                <a:gd name="csX2" fmla="*/ 0 w 27690"/>
                <a:gd name="csY2" fmla="*/ 13846 h 27691"/>
                <a:gd name="csX3" fmla="*/ 13846 w 27690"/>
                <a:gd name="csY3" fmla="*/ 0 h 27691"/>
                <a:gd name="csX4" fmla="*/ 27691 w 27690"/>
                <a:gd name="csY4" fmla="*/ 13846 h 27691"/>
              </a:gdLst>
              <a:ahLst/>
              <a:cxnLst>
                <a:cxn ang="0">
                  <a:pos x="csX0" y="csY0"/>
                </a:cxn>
                <a:cxn ang="0">
                  <a:pos x="csX1" y="csY1"/>
                </a:cxn>
                <a:cxn ang="0">
                  <a:pos x="csX2" y="csY2"/>
                </a:cxn>
                <a:cxn ang="0">
                  <a:pos x="csX3" y="csY3"/>
                </a:cxn>
                <a:cxn ang="0">
                  <a:pos x="csX4" y="csY4"/>
                </a:cxn>
              </a:cxnLst>
              <a:rect l="l" t="t" r="r" b="b"/>
              <a:pathLst>
                <a:path w="27690"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grpFill/>
            <a:ln w="3393" cap="flat">
              <a:noFill/>
              <a:prstDash val="solid"/>
              <a:miter/>
            </a:ln>
          </p:spPr>
          <p:txBody>
            <a:bodyPr/>
            <a:lstStyle/>
            <a:p>
              <a:endParaRPr lang="en-IN"/>
            </a:p>
          </p:txBody>
        </p:sp>
        <p:sp>
          <p:nvSpPr>
            <p:cNvPr id="25" name="Freeform: Shape 24">
              <a:extLst>
                <a:ext uri="{FF2B5EF4-FFF2-40B4-BE49-F238E27FC236}">
                  <a16:creationId xmlns:a16="http://schemas.microsoft.com/office/drawing/2014/main" id="{363D9792-AA49-9C36-E535-9387F751E48E}"/>
                </a:ext>
              </a:extLst>
            </p:cNvPr>
            <p:cNvSpPr/>
            <p:nvPr/>
          </p:nvSpPr>
          <p:spPr>
            <a:xfrm>
              <a:off x="10119994" y="3797018"/>
              <a:ext cx="27691" cy="27691"/>
            </a:xfrm>
            <a:custGeom>
              <a:avLst/>
              <a:gdLst>
                <a:gd name="csX0" fmla="*/ 27691 w 27691"/>
                <a:gd name="csY0" fmla="*/ 13845 h 27691"/>
                <a:gd name="csX1" fmla="*/ 13845 w 27691"/>
                <a:gd name="csY1" fmla="*/ 27691 h 27691"/>
                <a:gd name="csX2" fmla="*/ -1 w 27691"/>
                <a:gd name="csY2" fmla="*/ 13845 h 27691"/>
                <a:gd name="csX3" fmla="*/ 13845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5" y="27691"/>
                  </a:cubicBezTo>
                  <a:cubicBezTo>
                    <a:pt x="6198" y="27691"/>
                    <a:pt x="-1" y="21492"/>
                    <a:pt x="-1" y="13845"/>
                  </a:cubicBezTo>
                  <a:cubicBezTo>
                    <a:pt x="-1" y="6199"/>
                    <a:pt x="6198" y="0"/>
                    <a:pt x="13845" y="0"/>
                  </a:cubicBezTo>
                  <a:cubicBezTo>
                    <a:pt x="21492" y="0"/>
                    <a:pt x="27691" y="6199"/>
                    <a:pt x="27691" y="13845"/>
                  </a:cubicBezTo>
                  <a:close/>
                </a:path>
              </a:pathLst>
            </a:custGeom>
            <a:grpFill/>
            <a:ln w="3393" cap="flat">
              <a:noFill/>
              <a:prstDash val="solid"/>
              <a:miter/>
            </a:ln>
          </p:spPr>
          <p:txBody>
            <a:bodyPr/>
            <a:lstStyle/>
            <a:p>
              <a:endParaRPr lang="en-IN"/>
            </a:p>
          </p:txBody>
        </p:sp>
        <p:sp>
          <p:nvSpPr>
            <p:cNvPr id="26" name="Freeform: Shape 25">
              <a:extLst>
                <a:ext uri="{FF2B5EF4-FFF2-40B4-BE49-F238E27FC236}">
                  <a16:creationId xmlns:a16="http://schemas.microsoft.com/office/drawing/2014/main" id="{67964FFC-96D5-9CF1-6EAC-FAA1C9C7D965}"/>
                </a:ext>
              </a:extLst>
            </p:cNvPr>
            <p:cNvSpPr/>
            <p:nvPr/>
          </p:nvSpPr>
          <p:spPr>
            <a:xfrm>
              <a:off x="10107099" y="3660124"/>
              <a:ext cx="27691" cy="27691"/>
            </a:xfrm>
            <a:custGeom>
              <a:avLst/>
              <a:gdLst>
                <a:gd name="csX0" fmla="*/ 27692 w 27691"/>
                <a:gd name="csY0" fmla="*/ 13845 h 27691"/>
                <a:gd name="csX1" fmla="*/ 13846 w 27691"/>
                <a:gd name="csY1" fmla="*/ 27691 h 27691"/>
                <a:gd name="csX2" fmla="*/ 0 w 27691"/>
                <a:gd name="csY2" fmla="*/ 13845 h 27691"/>
                <a:gd name="csX3" fmla="*/ 13846 w 27691"/>
                <a:gd name="csY3" fmla="*/ 0 h 27691"/>
                <a:gd name="csX4" fmla="*/ 27692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2" y="13845"/>
                  </a:moveTo>
                  <a:cubicBezTo>
                    <a:pt x="27692" y="21481"/>
                    <a:pt x="21481" y="27691"/>
                    <a:pt x="13846" y="27691"/>
                  </a:cubicBezTo>
                  <a:cubicBezTo>
                    <a:pt x="6210" y="27691"/>
                    <a:pt x="0" y="21481"/>
                    <a:pt x="0" y="13845"/>
                  </a:cubicBezTo>
                  <a:cubicBezTo>
                    <a:pt x="0" y="6210"/>
                    <a:pt x="6210" y="0"/>
                    <a:pt x="13846" y="0"/>
                  </a:cubicBezTo>
                  <a:cubicBezTo>
                    <a:pt x="21481" y="0"/>
                    <a:pt x="27692" y="6210"/>
                    <a:pt x="27692" y="13845"/>
                  </a:cubicBezTo>
                  <a:close/>
                </a:path>
              </a:pathLst>
            </a:custGeom>
            <a:grpFill/>
            <a:ln w="3393" cap="flat">
              <a:noFill/>
              <a:prstDash val="solid"/>
              <a:miter/>
            </a:ln>
          </p:spPr>
          <p:txBody>
            <a:bodyPr/>
            <a:lstStyle/>
            <a:p>
              <a:endParaRPr lang="en-IN"/>
            </a:p>
          </p:txBody>
        </p:sp>
        <p:sp>
          <p:nvSpPr>
            <p:cNvPr id="27" name="Freeform: Shape 26">
              <a:extLst>
                <a:ext uri="{FF2B5EF4-FFF2-40B4-BE49-F238E27FC236}">
                  <a16:creationId xmlns:a16="http://schemas.microsoft.com/office/drawing/2014/main" id="{D2B50A56-9417-D210-A641-E26FC51BEDA2}"/>
                </a:ext>
              </a:extLst>
            </p:cNvPr>
            <p:cNvSpPr/>
            <p:nvPr/>
          </p:nvSpPr>
          <p:spPr>
            <a:xfrm>
              <a:off x="10120537" y="3523229"/>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0" y="21492"/>
                    <a:pt x="0" y="13846"/>
                  </a:cubicBezTo>
                  <a:cubicBezTo>
                    <a:pt x="0"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28" name="Freeform: Shape 27">
              <a:extLst>
                <a:ext uri="{FF2B5EF4-FFF2-40B4-BE49-F238E27FC236}">
                  <a16:creationId xmlns:a16="http://schemas.microsoft.com/office/drawing/2014/main" id="{7EDFF429-96C1-7155-2763-C338E935FE6D}"/>
                </a:ext>
              </a:extLst>
            </p:cNvPr>
            <p:cNvSpPr/>
            <p:nvPr/>
          </p:nvSpPr>
          <p:spPr>
            <a:xfrm>
              <a:off x="10153964" y="3390272"/>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29" name="Freeform: Shape 28">
              <a:extLst>
                <a:ext uri="{FF2B5EF4-FFF2-40B4-BE49-F238E27FC236}">
                  <a16:creationId xmlns:a16="http://schemas.microsoft.com/office/drawing/2014/main" id="{EAC1A2B0-FBE9-E050-4AC6-9AD9CA5D62D0}"/>
                </a:ext>
              </a:extLst>
            </p:cNvPr>
            <p:cNvSpPr/>
            <p:nvPr/>
          </p:nvSpPr>
          <p:spPr>
            <a:xfrm>
              <a:off x="10206733" y="3263897"/>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30" name="Freeform: Shape 29">
              <a:extLst>
                <a:ext uri="{FF2B5EF4-FFF2-40B4-BE49-F238E27FC236}">
                  <a16:creationId xmlns:a16="http://schemas.microsoft.com/office/drawing/2014/main" id="{6EC193A3-55C5-88F6-1628-404A9677F229}"/>
                </a:ext>
              </a:extLst>
            </p:cNvPr>
            <p:cNvSpPr/>
            <p:nvPr/>
          </p:nvSpPr>
          <p:spPr>
            <a:xfrm>
              <a:off x="10277996" y="3146855"/>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31" name="Freeform: Shape 30">
              <a:extLst>
                <a:ext uri="{FF2B5EF4-FFF2-40B4-BE49-F238E27FC236}">
                  <a16:creationId xmlns:a16="http://schemas.microsoft.com/office/drawing/2014/main" id="{953BB4CD-BA18-0801-64B7-5D3935A2FD07}"/>
                </a:ext>
              </a:extLst>
            </p:cNvPr>
            <p:cNvSpPr/>
            <p:nvPr/>
          </p:nvSpPr>
          <p:spPr>
            <a:xfrm>
              <a:off x="10366228" y="3041690"/>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32" name="Freeform: Shape 31">
              <a:extLst>
                <a:ext uri="{FF2B5EF4-FFF2-40B4-BE49-F238E27FC236}">
                  <a16:creationId xmlns:a16="http://schemas.microsoft.com/office/drawing/2014/main" id="{D0E29196-410F-13CC-A894-A7E28CC21173}"/>
                </a:ext>
              </a:extLst>
            </p:cNvPr>
            <p:cNvSpPr/>
            <p:nvPr/>
          </p:nvSpPr>
          <p:spPr>
            <a:xfrm rot="-4851601">
              <a:off x="10470921" y="2951909"/>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33" name="Freeform: Shape 32">
              <a:extLst>
                <a:ext uri="{FF2B5EF4-FFF2-40B4-BE49-F238E27FC236}">
                  <a16:creationId xmlns:a16="http://schemas.microsoft.com/office/drawing/2014/main" id="{B5EC8451-DD9C-4883-80B8-48C205A258AE}"/>
                </a:ext>
              </a:extLst>
            </p:cNvPr>
            <p:cNvSpPr/>
            <p:nvPr/>
          </p:nvSpPr>
          <p:spPr>
            <a:xfrm>
              <a:off x="10588571" y="2881652"/>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34" name="Freeform: Shape 33">
              <a:extLst>
                <a:ext uri="{FF2B5EF4-FFF2-40B4-BE49-F238E27FC236}">
                  <a16:creationId xmlns:a16="http://schemas.microsoft.com/office/drawing/2014/main" id="{EFD3F3BF-FBB6-564B-0618-88006F4C00CC}"/>
                </a:ext>
              </a:extLst>
            </p:cNvPr>
            <p:cNvSpPr/>
            <p:nvPr/>
          </p:nvSpPr>
          <p:spPr>
            <a:xfrm>
              <a:off x="10715692" y="2830410"/>
              <a:ext cx="27690" cy="27691"/>
            </a:xfrm>
            <a:custGeom>
              <a:avLst/>
              <a:gdLst>
                <a:gd name="csX0" fmla="*/ 27691 w 27690"/>
                <a:gd name="csY0" fmla="*/ 13846 h 27691"/>
                <a:gd name="csX1" fmla="*/ 13846 w 27690"/>
                <a:gd name="csY1" fmla="*/ 27691 h 27691"/>
                <a:gd name="csX2" fmla="*/ 0 w 27690"/>
                <a:gd name="csY2" fmla="*/ 13846 h 27691"/>
                <a:gd name="csX3" fmla="*/ 13846 w 27690"/>
                <a:gd name="csY3" fmla="*/ 0 h 27691"/>
                <a:gd name="csX4" fmla="*/ 27691 w 27690"/>
                <a:gd name="csY4" fmla="*/ 13846 h 27691"/>
              </a:gdLst>
              <a:ahLst/>
              <a:cxnLst>
                <a:cxn ang="0">
                  <a:pos x="csX0" y="csY0"/>
                </a:cxn>
                <a:cxn ang="0">
                  <a:pos x="csX1" y="csY1"/>
                </a:cxn>
                <a:cxn ang="0">
                  <a:pos x="csX2" y="csY2"/>
                </a:cxn>
                <a:cxn ang="0">
                  <a:pos x="csX3" y="csY3"/>
                </a:cxn>
                <a:cxn ang="0">
                  <a:pos x="csX4" y="csY4"/>
                </a:cxn>
              </a:cxnLst>
              <a:rect l="l" t="t" r="r" b="b"/>
              <a:pathLst>
                <a:path w="27690"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grpFill/>
            <a:ln w="3393" cap="flat">
              <a:noFill/>
              <a:prstDash val="solid"/>
              <a:miter/>
            </a:ln>
          </p:spPr>
          <p:txBody>
            <a:bodyPr/>
            <a:lstStyle/>
            <a:p>
              <a:endParaRPr lang="en-IN"/>
            </a:p>
          </p:txBody>
        </p:sp>
        <p:sp>
          <p:nvSpPr>
            <p:cNvPr id="35" name="Freeform: Shape 34">
              <a:extLst>
                <a:ext uri="{FF2B5EF4-FFF2-40B4-BE49-F238E27FC236}">
                  <a16:creationId xmlns:a16="http://schemas.microsoft.com/office/drawing/2014/main" id="{2DB32F13-30E8-AE24-B0E7-05215DFE894F}"/>
                </a:ext>
              </a:extLst>
            </p:cNvPr>
            <p:cNvSpPr/>
            <p:nvPr/>
          </p:nvSpPr>
          <p:spPr>
            <a:xfrm>
              <a:off x="10848921" y="2798884"/>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36" name="Freeform: Shape 35">
              <a:extLst>
                <a:ext uri="{FF2B5EF4-FFF2-40B4-BE49-F238E27FC236}">
                  <a16:creationId xmlns:a16="http://schemas.microsoft.com/office/drawing/2014/main" id="{66B6AEDC-5346-B69A-2C68-4C13AECC98A0}"/>
                </a:ext>
              </a:extLst>
            </p:cNvPr>
            <p:cNvSpPr/>
            <p:nvPr/>
          </p:nvSpPr>
          <p:spPr>
            <a:xfrm rot="-4038600">
              <a:off x="10985934" y="2784331"/>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grpFill/>
            <a:ln w="3393" cap="flat">
              <a:noFill/>
              <a:prstDash val="solid"/>
              <a:miter/>
            </a:ln>
          </p:spPr>
          <p:txBody>
            <a:bodyPr/>
            <a:lstStyle/>
            <a:p>
              <a:endParaRPr lang="en-IN"/>
            </a:p>
          </p:txBody>
        </p:sp>
      </p:grpSp>
      <p:sp>
        <p:nvSpPr>
          <p:cNvPr id="38" name="Freeform: Shape 37">
            <a:extLst>
              <a:ext uri="{FF2B5EF4-FFF2-40B4-BE49-F238E27FC236}">
                <a16:creationId xmlns:a16="http://schemas.microsoft.com/office/drawing/2014/main" id="{0343AD41-1040-3A04-DF66-CB6F6671B4C6}"/>
              </a:ext>
            </a:extLst>
          </p:cNvPr>
          <p:cNvSpPr/>
          <p:nvPr/>
        </p:nvSpPr>
        <p:spPr>
          <a:xfrm>
            <a:off x="10236630" y="2257011"/>
            <a:ext cx="1525450" cy="1525451"/>
          </a:xfrm>
          <a:custGeom>
            <a:avLst/>
            <a:gdLst>
              <a:gd name="csX0" fmla="*/ 762726 w 1525450"/>
              <a:gd name="csY0" fmla="*/ 1525451 h 1525451"/>
              <a:gd name="csX1" fmla="*/ 223394 w 1525450"/>
              <a:gd name="csY1" fmla="*/ 1302057 h 1525451"/>
              <a:gd name="csX2" fmla="*/ 0 w 1525450"/>
              <a:gd name="csY2" fmla="*/ 762726 h 1525451"/>
              <a:gd name="csX3" fmla="*/ 223394 w 1525450"/>
              <a:gd name="csY3" fmla="*/ 223395 h 1525451"/>
              <a:gd name="csX4" fmla="*/ 762726 w 1525450"/>
              <a:gd name="csY4" fmla="*/ 0 h 1525451"/>
              <a:gd name="csX5" fmla="*/ 1302056 w 1525450"/>
              <a:gd name="csY5" fmla="*/ 223395 h 1525451"/>
              <a:gd name="csX6" fmla="*/ 1525451 w 1525450"/>
              <a:gd name="csY6" fmla="*/ 762726 h 1525451"/>
              <a:gd name="csX7" fmla="*/ 1302056 w 1525450"/>
              <a:gd name="csY7" fmla="*/ 1302057 h 1525451"/>
              <a:gd name="csX8" fmla="*/ 762726 w 1525450"/>
              <a:gd name="csY8" fmla="*/ 1525451 h 1525451"/>
              <a:gd name="csX9" fmla="*/ 762726 w 1525450"/>
              <a:gd name="csY9" fmla="*/ 171440 h 1525451"/>
              <a:gd name="csX10" fmla="*/ 171439 w 1525450"/>
              <a:gd name="csY10" fmla="*/ 762726 h 1525451"/>
              <a:gd name="csX11" fmla="*/ 762726 w 1525450"/>
              <a:gd name="csY11" fmla="*/ 1354011 h 1525451"/>
              <a:gd name="csX12" fmla="*/ 1354011 w 1525450"/>
              <a:gd name="csY12" fmla="*/ 762726 h 1525451"/>
              <a:gd name="csX13" fmla="*/ 762726 w 1525450"/>
              <a:gd name="csY13" fmla="*/ 171440 h 15254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525450" h="1525451">
                <a:moveTo>
                  <a:pt x="762726" y="1525451"/>
                </a:moveTo>
                <a:cubicBezTo>
                  <a:pt x="558979" y="1525451"/>
                  <a:pt x="367449" y="1446111"/>
                  <a:pt x="223394" y="1302057"/>
                </a:cubicBezTo>
                <a:cubicBezTo>
                  <a:pt x="79340" y="1158002"/>
                  <a:pt x="0" y="966472"/>
                  <a:pt x="0" y="762726"/>
                </a:cubicBezTo>
                <a:cubicBezTo>
                  <a:pt x="0" y="558979"/>
                  <a:pt x="79340" y="367449"/>
                  <a:pt x="223394" y="223395"/>
                </a:cubicBezTo>
                <a:cubicBezTo>
                  <a:pt x="367449" y="79340"/>
                  <a:pt x="558979" y="0"/>
                  <a:pt x="762726" y="0"/>
                </a:cubicBezTo>
                <a:cubicBezTo>
                  <a:pt x="966471" y="0"/>
                  <a:pt x="1158002" y="79340"/>
                  <a:pt x="1302056" y="223395"/>
                </a:cubicBezTo>
                <a:cubicBezTo>
                  <a:pt x="1446111" y="367449"/>
                  <a:pt x="1525451" y="558979"/>
                  <a:pt x="1525451" y="762726"/>
                </a:cubicBezTo>
                <a:cubicBezTo>
                  <a:pt x="1525451" y="966472"/>
                  <a:pt x="1446111" y="1158002"/>
                  <a:pt x="1302056" y="1302057"/>
                </a:cubicBezTo>
                <a:cubicBezTo>
                  <a:pt x="1158002" y="1446111"/>
                  <a:pt x="966471" y="1525451"/>
                  <a:pt x="762726" y="1525451"/>
                </a:cubicBezTo>
                <a:close/>
                <a:moveTo>
                  <a:pt x="762726" y="171440"/>
                </a:moveTo>
                <a:cubicBezTo>
                  <a:pt x="436677" y="171440"/>
                  <a:pt x="171439" y="436677"/>
                  <a:pt x="171439" y="762726"/>
                </a:cubicBezTo>
                <a:cubicBezTo>
                  <a:pt x="171439" y="1088774"/>
                  <a:pt x="436677" y="1354011"/>
                  <a:pt x="762726" y="1354011"/>
                </a:cubicBezTo>
                <a:cubicBezTo>
                  <a:pt x="1088774" y="1354011"/>
                  <a:pt x="1354011" y="1088774"/>
                  <a:pt x="1354011" y="762726"/>
                </a:cubicBezTo>
                <a:cubicBezTo>
                  <a:pt x="1354011" y="436677"/>
                  <a:pt x="1088774" y="171440"/>
                  <a:pt x="762726" y="171440"/>
                </a:cubicBezTo>
                <a:close/>
              </a:path>
            </a:pathLst>
          </a:custGeom>
          <a:solidFill>
            <a:srgbClr val="8DBE28"/>
          </a:solidFill>
          <a:ln w="3393" cap="flat">
            <a:noFill/>
            <a:prstDash val="solid"/>
            <a:miter/>
          </a:ln>
        </p:spPr>
        <p:txBody>
          <a:bodyPr anchor="ctr"/>
          <a:lstStyle/>
          <a:p>
            <a:pPr algn="ctr"/>
            <a:r>
              <a:rPr lang="en-IN" sz="3600">
                <a:solidFill>
                  <a:srgbClr val="8DBE28"/>
                </a:solidFill>
              </a:rPr>
              <a:t>5</a:t>
            </a:r>
          </a:p>
        </p:txBody>
      </p:sp>
      <p:grpSp>
        <p:nvGrpSpPr>
          <p:cNvPr id="48" name="Graphic 10">
            <a:extLst>
              <a:ext uri="{FF2B5EF4-FFF2-40B4-BE49-F238E27FC236}">
                <a16:creationId xmlns:a16="http://schemas.microsoft.com/office/drawing/2014/main" id="{EEDDE5D7-13FA-A0C5-F629-8560650D55B1}"/>
              </a:ext>
            </a:extLst>
          </p:cNvPr>
          <p:cNvGrpSpPr/>
          <p:nvPr/>
        </p:nvGrpSpPr>
        <p:grpSpPr>
          <a:xfrm>
            <a:off x="7655763" y="2122944"/>
            <a:ext cx="910355" cy="1789218"/>
            <a:chOff x="7655763" y="2779925"/>
            <a:chExt cx="910355" cy="1789218"/>
          </a:xfrm>
          <a:solidFill>
            <a:srgbClr val="8DBE28"/>
          </a:solidFill>
        </p:grpSpPr>
        <p:sp>
          <p:nvSpPr>
            <p:cNvPr id="49" name="Freeform: Shape 48">
              <a:extLst>
                <a:ext uri="{FF2B5EF4-FFF2-40B4-BE49-F238E27FC236}">
                  <a16:creationId xmlns:a16="http://schemas.microsoft.com/office/drawing/2014/main" id="{76E1F491-6F0D-C26D-9624-6C9C9C010ADA}"/>
                </a:ext>
              </a:extLst>
            </p:cNvPr>
            <p:cNvSpPr/>
            <p:nvPr/>
          </p:nvSpPr>
          <p:spPr>
            <a:xfrm>
              <a:off x="8528675" y="4541453"/>
              <a:ext cx="27690" cy="27690"/>
            </a:xfrm>
            <a:custGeom>
              <a:avLst/>
              <a:gdLst>
                <a:gd name="csX0" fmla="*/ 27691 w 27690"/>
                <a:gd name="csY0" fmla="*/ 13845 h 27690"/>
                <a:gd name="csX1" fmla="*/ 13845 w 27690"/>
                <a:gd name="csY1" fmla="*/ 27691 h 27690"/>
                <a:gd name="csX2" fmla="*/ 0 w 27690"/>
                <a:gd name="csY2" fmla="*/ 13845 h 27690"/>
                <a:gd name="csX3" fmla="*/ 13845 w 27690"/>
                <a:gd name="csY3" fmla="*/ 0 h 27690"/>
                <a:gd name="csX4" fmla="*/ 27691 w 27690"/>
                <a:gd name="csY4" fmla="*/ 13845 h 27690"/>
              </a:gdLst>
              <a:ahLst/>
              <a:cxnLst>
                <a:cxn ang="0">
                  <a:pos x="csX0" y="csY0"/>
                </a:cxn>
                <a:cxn ang="0">
                  <a:pos x="csX1" y="csY1"/>
                </a:cxn>
                <a:cxn ang="0">
                  <a:pos x="csX2" y="csY2"/>
                </a:cxn>
                <a:cxn ang="0">
                  <a:pos x="csX3" y="csY3"/>
                </a:cxn>
                <a:cxn ang="0">
                  <a:pos x="csX4" y="csY4"/>
                </a:cxn>
              </a:cxnLst>
              <a:rect l="l" t="t" r="r" b="b"/>
              <a:pathLst>
                <a:path w="27690" h="27690">
                  <a:moveTo>
                    <a:pt x="27691" y="13845"/>
                  </a:moveTo>
                  <a:cubicBezTo>
                    <a:pt x="27691" y="21481"/>
                    <a:pt x="21480" y="27691"/>
                    <a:pt x="13845" y="27691"/>
                  </a:cubicBezTo>
                  <a:cubicBezTo>
                    <a:pt x="6210" y="27691"/>
                    <a:pt x="0" y="21481"/>
                    <a:pt x="0" y="13845"/>
                  </a:cubicBezTo>
                  <a:cubicBezTo>
                    <a:pt x="0" y="6210"/>
                    <a:pt x="6210" y="0"/>
                    <a:pt x="13845" y="0"/>
                  </a:cubicBezTo>
                  <a:cubicBezTo>
                    <a:pt x="21480" y="0"/>
                    <a:pt x="27691" y="6210"/>
                    <a:pt x="27691" y="13845"/>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50" name="Freeform: Shape 49">
              <a:extLst>
                <a:ext uri="{FF2B5EF4-FFF2-40B4-BE49-F238E27FC236}">
                  <a16:creationId xmlns:a16="http://schemas.microsoft.com/office/drawing/2014/main" id="{C07A6FAC-2EA4-DD38-58BE-0C03587C4D18}"/>
                </a:ext>
              </a:extLst>
            </p:cNvPr>
            <p:cNvSpPr/>
            <p:nvPr/>
          </p:nvSpPr>
          <p:spPr>
            <a:xfrm>
              <a:off x="8392154" y="4526080"/>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51" name="Freeform: Shape 50">
              <a:extLst>
                <a:ext uri="{FF2B5EF4-FFF2-40B4-BE49-F238E27FC236}">
                  <a16:creationId xmlns:a16="http://schemas.microsoft.com/office/drawing/2014/main" id="{E59CA815-6C59-4855-02AE-E561EE20DB42}"/>
                </a:ext>
              </a:extLst>
            </p:cNvPr>
            <p:cNvSpPr/>
            <p:nvPr/>
          </p:nvSpPr>
          <p:spPr>
            <a:xfrm>
              <a:off x="8259163" y="4493502"/>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0" y="21492"/>
                    <a:pt x="0" y="13846"/>
                  </a:cubicBezTo>
                  <a:cubicBezTo>
                    <a:pt x="0" y="6199"/>
                    <a:pt x="6198" y="0"/>
                    <a:pt x="13845" y="0"/>
                  </a:cubicBezTo>
                  <a:cubicBezTo>
                    <a:pt x="21492" y="0"/>
                    <a:pt x="27691" y="6199"/>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52" name="Freeform: Shape 51">
              <a:extLst>
                <a:ext uri="{FF2B5EF4-FFF2-40B4-BE49-F238E27FC236}">
                  <a16:creationId xmlns:a16="http://schemas.microsoft.com/office/drawing/2014/main" id="{FB7D8A38-82B1-6629-15B1-060BE14FEE5A}"/>
                </a:ext>
              </a:extLst>
            </p:cNvPr>
            <p:cNvSpPr/>
            <p:nvPr/>
          </p:nvSpPr>
          <p:spPr>
            <a:xfrm>
              <a:off x="8132449" y="4441310"/>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53" name="Freeform: Shape 52">
              <a:extLst>
                <a:ext uri="{FF2B5EF4-FFF2-40B4-BE49-F238E27FC236}">
                  <a16:creationId xmlns:a16="http://schemas.microsoft.com/office/drawing/2014/main" id="{2C74128C-259D-343E-F265-3EF23EDFACA3}"/>
                </a:ext>
              </a:extLst>
            </p:cNvPr>
            <p:cNvSpPr/>
            <p:nvPr/>
          </p:nvSpPr>
          <p:spPr>
            <a:xfrm>
              <a:off x="8014864" y="4370318"/>
              <a:ext cx="27691" cy="27691"/>
            </a:xfrm>
            <a:custGeom>
              <a:avLst/>
              <a:gdLst>
                <a:gd name="csX0" fmla="*/ 27691 w 27691"/>
                <a:gd name="csY0" fmla="*/ 13845 h 27691"/>
                <a:gd name="csX1" fmla="*/ 13845 w 27691"/>
                <a:gd name="csY1" fmla="*/ 27691 h 27691"/>
                <a:gd name="csX2" fmla="*/ 0 w 27691"/>
                <a:gd name="csY2" fmla="*/ 13845 h 27691"/>
                <a:gd name="csX3" fmla="*/ 13845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5" y="27691"/>
                  </a:cubicBezTo>
                  <a:cubicBezTo>
                    <a:pt x="6198" y="27691"/>
                    <a:pt x="0" y="21492"/>
                    <a:pt x="0" y="13845"/>
                  </a:cubicBezTo>
                  <a:cubicBezTo>
                    <a:pt x="0" y="6199"/>
                    <a:pt x="6198" y="0"/>
                    <a:pt x="13845" y="0"/>
                  </a:cubicBezTo>
                  <a:cubicBezTo>
                    <a:pt x="21492" y="0"/>
                    <a:pt x="27691" y="6199"/>
                    <a:pt x="27691" y="13845"/>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54" name="Freeform: Shape 53">
              <a:extLst>
                <a:ext uri="{FF2B5EF4-FFF2-40B4-BE49-F238E27FC236}">
                  <a16:creationId xmlns:a16="http://schemas.microsoft.com/office/drawing/2014/main" id="{E625BCCA-3327-6732-153B-D5D4C47E8C2E}"/>
                </a:ext>
              </a:extLst>
            </p:cNvPr>
            <p:cNvSpPr/>
            <p:nvPr/>
          </p:nvSpPr>
          <p:spPr>
            <a:xfrm>
              <a:off x="7910717" y="428045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3" y="27691"/>
                    <a:pt x="13846" y="27691"/>
                  </a:cubicBezTo>
                  <a:cubicBezTo>
                    <a:pt x="6199" y="27691"/>
                    <a:pt x="0" y="21492"/>
                    <a:pt x="0" y="13846"/>
                  </a:cubicBezTo>
                  <a:cubicBezTo>
                    <a:pt x="0" y="6199"/>
                    <a:pt x="6199" y="0"/>
                    <a:pt x="13846" y="0"/>
                  </a:cubicBezTo>
                  <a:cubicBezTo>
                    <a:pt x="21493" y="0"/>
                    <a:pt x="27691" y="6199"/>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55" name="Freeform: Shape 54">
              <a:extLst>
                <a:ext uri="{FF2B5EF4-FFF2-40B4-BE49-F238E27FC236}">
                  <a16:creationId xmlns:a16="http://schemas.microsoft.com/office/drawing/2014/main" id="{3FEFDEFA-EBD1-F2AF-B54E-CE7AAAC9C85E}"/>
                </a:ext>
              </a:extLst>
            </p:cNvPr>
            <p:cNvSpPr/>
            <p:nvPr/>
          </p:nvSpPr>
          <p:spPr>
            <a:xfrm>
              <a:off x="7823232" y="4174546"/>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3" y="27691"/>
                    <a:pt x="13846" y="27691"/>
                  </a:cubicBezTo>
                  <a:cubicBezTo>
                    <a:pt x="6199" y="27691"/>
                    <a:pt x="0" y="21492"/>
                    <a:pt x="0" y="13845"/>
                  </a:cubicBezTo>
                  <a:cubicBezTo>
                    <a:pt x="0" y="6199"/>
                    <a:pt x="6199" y="0"/>
                    <a:pt x="13846" y="0"/>
                  </a:cubicBezTo>
                  <a:cubicBezTo>
                    <a:pt x="21493" y="0"/>
                    <a:pt x="27691" y="6199"/>
                    <a:pt x="27691" y="13845"/>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56" name="Freeform: Shape 55">
              <a:extLst>
                <a:ext uri="{FF2B5EF4-FFF2-40B4-BE49-F238E27FC236}">
                  <a16:creationId xmlns:a16="http://schemas.microsoft.com/office/drawing/2014/main" id="{B9E32EE4-3868-AF81-8617-8D5BF25C28F2}"/>
                </a:ext>
              </a:extLst>
            </p:cNvPr>
            <p:cNvSpPr/>
            <p:nvPr/>
          </p:nvSpPr>
          <p:spPr>
            <a:xfrm>
              <a:off x="7752851" y="405692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3" y="27691"/>
                    <a:pt x="13846" y="27691"/>
                  </a:cubicBezTo>
                  <a:cubicBezTo>
                    <a:pt x="6199" y="27691"/>
                    <a:pt x="0" y="21492"/>
                    <a:pt x="0" y="13846"/>
                  </a:cubicBezTo>
                  <a:cubicBezTo>
                    <a:pt x="0" y="6199"/>
                    <a:pt x="6199" y="0"/>
                    <a:pt x="13846" y="0"/>
                  </a:cubicBezTo>
                  <a:cubicBezTo>
                    <a:pt x="21493" y="0"/>
                    <a:pt x="27691" y="6199"/>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57" name="Freeform: Shape 56">
              <a:extLst>
                <a:ext uri="{FF2B5EF4-FFF2-40B4-BE49-F238E27FC236}">
                  <a16:creationId xmlns:a16="http://schemas.microsoft.com/office/drawing/2014/main" id="{AB4BA9D3-5783-EDEA-62F3-4F8A1FEC2618}"/>
                </a:ext>
              </a:extLst>
            </p:cNvPr>
            <p:cNvSpPr/>
            <p:nvPr/>
          </p:nvSpPr>
          <p:spPr>
            <a:xfrm>
              <a:off x="7701031" y="3930179"/>
              <a:ext cx="27691" cy="27691"/>
            </a:xfrm>
            <a:custGeom>
              <a:avLst/>
              <a:gdLst>
                <a:gd name="csX0" fmla="*/ 27692 w 27691"/>
                <a:gd name="csY0" fmla="*/ 13846 h 27691"/>
                <a:gd name="csX1" fmla="*/ 13846 w 27691"/>
                <a:gd name="csY1" fmla="*/ 27691 h 27691"/>
                <a:gd name="csX2" fmla="*/ 0 w 27691"/>
                <a:gd name="csY2" fmla="*/ 13846 h 27691"/>
                <a:gd name="csX3" fmla="*/ 13846 w 27691"/>
                <a:gd name="csY3" fmla="*/ 0 h 27691"/>
                <a:gd name="csX4" fmla="*/ 27692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2" y="13846"/>
                  </a:moveTo>
                  <a:cubicBezTo>
                    <a:pt x="27692" y="21481"/>
                    <a:pt x="21481" y="27691"/>
                    <a:pt x="13846" y="27691"/>
                  </a:cubicBezTo>
                  <a:cubicBezTo>
                    <a:pt x="6210" y="27691"/>
                    <a:pt x="0" y="21481"/>
                    <a:pt x="0" y="13846"/>
                  </a:cubicBezTo>
                  <a:cubicBezTo>
                    <a:pt x="0" y="6210"/>
                    <a:pt x="6210" y="0"/>
                    <a:pt x="13846" y="0"/>
                  </a:cubicBezTo>
                  <a:cubicBezTo>
                    <a:pt x="21481" y="0"/>
                    <a:pt x="27692" y="6210"/>
                    <a:pt x="27692"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58" name="Freeform: Shape 57">
              <a:extLst>
                <a:ext uri="{FF2B5EF4-FFF2-40B4-BE49-F238E27FC236}">
                  <a16:creationId xmlns:a16="http://schemas.microsoft.com/office/drawing/2014/main" id="{C72BA9BA-9538-B712-A233-6FF518346E84}"/>
                </a:ext>
              </a:extLst>
            </p:cNvPr>
            <p:cNvSpPr/>
            <p:nvPr/>
          </p:nvSpPr>
          <p:spPr>
            <a:xfrm>
              <a:off x="7668657" y="3797018"/>
              <a:ext cx="27691" cy="27691"/>
            </a:xfrm>
            <a:custGeom>
              <a:avLst/>
              <a:gdLst>
                <a:gd name="csX0" fmla="*/ 27692 w 27691"/>
                <a:gd name="csY0" fmla="*/ 13845 h 27691"/>
                <a:gd name="csX1" fmla="*/ 13846 w 27691"/>
                <a:gd name="csY1" fmla="*/ 27691 h 27691"/>
                <a:gd name="csX2" fmla="*/ 0 w 27691"/>
                <a:gd name="csY2" fmla="*/ 13845 h 27691"/>
                <a:gd name="csX3" fmla="*/ 13846 w 27691"/>
                <a:gd name="csY3" fmla="*/ 0 h 27691"/>
                <a:gd name="csX4" fmla="*/ 27692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2" y="13845"/>
                  </a:moveTo>
                  <a:cubicBezTo>
                    <a:pt x="27692" y="21481"/>
                    <a:pt x="21481" y="27691"/>
                    <a:pt x="13846" y="27691"/>
                  </a:cubicBezTo>
                  <a:cubicBezTo>
                    <a:pt x="6210" y="27691"/>
                    <a:pt x="0" y="21481"/>
                    <a:pt x="0" y="13845"/>
                  </a:cubicBezTo>
                  <a:cubicBezTo>
                    <a:pt x="0" y="6210"/>
                    <a:pt x="6210" y="0"/>
                    <a:pt x="13846" y="0"/>
                  </a:cubicBezTo>
                  <a:cubicBezTo>
                    <a:pt x="21481" y="0"/>
                    <a:pt x="27692" y="6210"/>
                    <a:pt x="27692" y="13845"/>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59" name="Freeform: Shape 58">
              <a:extLst>
                <a:ext uri="{FF2B5EF4-FFF2-40B4-BE49-F238E27FC236}">
                  <a16:creationId xmlns:a16="http://schemas.microsoft.com/office/drawing/2014/main" id="{468BC1B9-31B1-D15C-AE9F-03A7E5E1AFDC}"/>
                </a:ext>
              </a:extLst>
            </p:cNvPr>
            <p:cNvSpPr/>
            <p:nvPr/>
          </p:nvSpPr>
          <p:spPr>
            <a:xfrm>
              <a:off x="7655763" y="3660124"/>
              <a:ext cx="27690" cy="27691"/>
            </a:xfrm>
            <a:custGeom>
              <a:avLst/>
              <a:gdLst>
                <a:gd name="csX0" fmla="*/ 27691 w 27690"/>
                <a:gd name="csY0" fmla="*/ 13845 h 27691"/>
                <a:gd name="csX1" fmla="*/ 13845 w 27690"/>
                <a:gd name="csY1" fmla="*/ 27691 h 27691"/>
                <a:gd name="csX2" fmla="*/ 0 w 27690"/>
                <a:gd name="csY2" fmla="*/ 13845 h 27691"/>
                <a:gd name="csX3" fmla="*/ 13845 w 27690"/>
                <a:gd name="csY3" fmla="*/ 0 h 27691"/>
                <a:gd name="csX4" fmla="*/ 27691 w 27690"/>
                <a:gd name="csY4" fmla="*/ 13845 h 27691"/>
              </a:gdLst>
              <a:ahLst/>
              <a:cxnLst>
                <a:cxn ang="0">
                  <a:pos x="csX0" y="csY0"/>
                </a:cxn>
                <a:cxn ang="0">
                  <a:pos x="csX1" y="csY1"/>
                </a:cxn>
                <a:cxn ang="0">
                  <a:pos x="csX2" y="csY2"/>
                </a:cxn>
                <a:cxn ang="0">
                  <a:pos x="csX3" y="csY3"/>
                </a:cxn>
                <a:cxn ang="0">
                  <a:pos x="csX4" y="csY4"/>
                </a:cxn>
              </a:cxnLst>
              <a:rect l="l" t="t" r="r" b="b"/>
              <a:pathLst>
                <a:path w="27690" h="27691">
                  <a:moveTo>
                    <a:pt x="27691" y="13845"/>
                  </a:moveTo>
                  <a:cubicBezTo>
                    <a:pt x="27691" y="21481"/>
                    <a:pt x="21480" y="27691"/>
                    <a:pt x="13845" y="27691"/>
                  </a:cubicBezTo>
                  <a:cubicBezTo>
                    <a:pt x="6210" y="27691"/>
                    <a:pt x="0" y="21481"/>
                    <a:pt x="0" y="13845"/>
                  </a:cubicBezTo>
                  <a:cubicBezTo>
                    <a:pt x="0" y="6210"/>
                    <a:pt x="6210" y="0"/>
                    <a:pt x="13845" y="0"/>
                  </a:cubicBezTo>
                  <a:cubicBezTo>
                    <a:pt x="21480" y="0"/>
                    <a:pt x="27691" y="6210"/>
                    <a:pt x="27691" y="13845"/>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60" name="Freeform: Shape 59">
              <a:extLst>
                <a:ext uri="{FF2B5EF4-FFF2-40B4-BE49-F238E27FC236}">
                  <a16:creationId xmlns:a16="http://schemas.microsoft.com/office/drawing/2014/main" id="{82FEABCC-32CD-8782-E99E-596B4B459FA3}"/>
                </a:ext>
              </a:extLst>
            </p:cNvPr>
            <p:cNvSpPr/>
            <p:nvPr/>
          </p:nvSpPr>
          <p:spPr>
            <a:xfrm>
              <a:off x="7669201" y="3523229"/>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61" name="Freeform: Shape 60">
              <a:extLst>
                <a:ext uri="{FF2B5EF4-FFF2-40B4-BE49-F238E27FC236}">
                  <a16:creationId xmlns:a16="http://schemas.microsoft.com/office/drawing/2014/main" id="{EA40FFE4-D279-D90D-1C44-A79BEC8BBBAA}"/>
                </a:ext>
              </a:extLst>
            </p:cNvPr>
            <p:cNvSpPr/>
            <p:nvPr/>
          </p:nvSpPr>
          <p:spPr>
            <a:xfrm>
              <a:off x="7702627" y="3390272"/>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0" y="21492"/>
                    <a:pt x="0" y="13846"/>
                  </a:cubicBezTo>
                  <a:cubicBezTo>
                    <a:pt x="0" y="6199"/>
                    <a:pt x="6198" y="0"/>
                    <a:pt x="13845" y="0"/>
                  </a:cubicBezTo>
                  <a:cubicBezTo>
                    <a:pt x="21492" y="0"/>
                    <a:pt x="27691" y="6199"/>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62" name="Freeform: Shape 61">
              <a:extLst>
                <a:ext uri="{FF2B5EF4-FFF2-40B4-BE49-F238E27FC236}">
                  <a16:creationId xmlns:a16="http://schemas.microsoft.com/office/drawing/2014/main" id="{4555A204-5755-025E-B9BB-572AEF71A65C}"/>
                </a:ext>
              </a:extLst>
            </p:cNvPr>
            <p:cNvSpPr/>
            <p:nvPr/>
          </p:nvSpPr>
          <p:spPr>
            <a:xfrm>
              <a:off x="7755396" y="326389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3" y="27691"/>
                    <a:pt x="13846" y="27691"/>
                  </a:cubicBezTo>
                  <a:cubicBezTo>
                    <a:pt x="6199" y="27691"/>
                    <a:pt x="0" y="21492"/>
                    <a:pt x="0" y="13846"/>
                  </a:cubicBezTo>
                  <a:cubicBezTo>
                    <a:pt x="0" y="6199"/>
                    <a:pt x="6199" y="0"/>
                    <a:pt x="13846" y="0"/>
                  </a:cubicBezTo>
                  <a:cubicBezTo>
                    <a:pt x="21493" y="0"/>
                    <a:pt x="27691" y="6199"/>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63" name="Freeform: Shape 62">
              <a:extLst>
                <a:ext uri="{FF2B5EF4-FFF2-40B4-BE49-F238E27FC236}">
                  <a16:creationId xmlns:a16="http://schemas.microsoft.com/office/drawing/2014/main" id="{16583B09-F57F-C079-0F74-CE5518F0351E}"/>
                </a:ext>
              </a:extLst>
            </p:cNvPr>
            <p:cNvSpPr/>
            <p:nvPr/>
          </p:nvSpPr>
          <p:spPr>
            <a:xfrm>
              <a:off x="7826659" y="3146855"/>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3" y="27691"/>
                    <a:pt x="13846" y="27691"/>
                  </a:cubicBezTo>
                  <a:cubicBezTo>
                    <a:pt x="6199" y="27691"/>
                    <a:pt x="0" y="21492"/>
                    <a:pt x="0" y="13846"/>
                  </a:cubicBezTo>
                  <a:cubicBezTo>
                    <a:pt x="0" y="6199"/>
                    <a:pt x="6199" y="0"/>
                    <a:pt x="13846" y="0"/>
                  </a:cubicBezTo>
                  <a:cubicBezTo>
                    <a:pt x="21493" y="0"/>
                    <a:pt x="27691" y="6199"/>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64" name="Freeform: Shape 63">
              <a:extLst>
                <a:ext uri="{FF2B5EF4-FFF2-40B4-BE49-F238E27FC236}">
                  <a16:creationId xmlns:a16="http://schemas.microsoft.com/office/drawing/2014/main" id="{DB9F693D-F691-CA4D-EBEE-2C4D59FF64E3}"/>
                </a:ext>
              </a:extLst>
            </p:cNvPr>
            <p:cNvSpPr/>
            <p:nvPr/>
          </p:nvSpPr>
          <p:spPr>
            <a:xfrm>
              <a:off x="7914891" y="304169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3" y="27691"/>
                    <a:pt x="13846" y="27691"/>
                  </a:cubicBezTo>
                  <a:cubicBezTo>
                    <a:pt x="6199" y="27691"/>
                    <a:pt x="0" y="21492"/>
                    <a:pt x="0" y="13846"/>
                  </a:cubicBezTo>
                  <a:cubicBezTo>
                    <a:pt x="0" y="6199"/>
                    <a:pt x="6199" y="0"/>
                    <a:pt x="13846" y="0"/>
                  </a:cubicBezTo>
                  <a:cubicBezTo>
                    <a:pt x="21493" y="0"/>
                    <a:pt x="27691" y="6199"/>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65" name="Freeform: Shape 64">
              <a:extLst>
                <a:ext uri="{FF2B5EF4-FFF2-40B4-BE49-F238E27FC236}">
                  <a16:creationId xmlns:a16="http://schemas.microsoft.com/office/drawing/2014/main" id="{2680AD93-446E-6914-2716-52F5A8507BDD}"/>
                </a:ext>
              </a:extLst>
            </p:cNvPr>
            <p:cNvSpPr/>
            <p:nvPr/>
          </p:nvSpPr>
          <p:spPr>
            <a:xfrm rot="-5099400">
              <a:off x="8019139" y="2951814"/>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0" y="21492"/>
                    <a:pt x="0" y="13846"/>
                  </a:cubicBezTo>
                  <a:cubicBezTo>
                    <a:pt x="0" y="6199"/>
                    <a:pt x="6198" y="0"/>
                    <a:pt x="13845" y="0"/>
                  </a:cubicBezTo>
                  <a:cubicBezTo>
                    <a:pt x="21492" y="0"/>
                    <a:pt x="27691" y="6199"/>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66" name="Freeform: Shape 65">
              <a:extLst>
                <a:ext uri="{FF2B5EF4-FFF2-40B4-BE49-F238E27FC236}">
                  <a16:creationId xmlns:a16="http://schemas.microsoft.com/office/drawing/2014/main" id="{10ACA38D-61E6-7292-02E4-F54E46E108F9}"/>
                </a:ext>
              </a:extLst>
            </p:cNvPr>
            <p:cNvSpPr/>
            <p:nvPr/>
          </p:nvSpPr>
          <p:spPr>
            <a:xfrm>
              <a:off x="8137234" y="2881652"/>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3" y="27691"/>
                    <a:pt x="13846" y="27691"/>
                  </a:cubicBezTo>
                  <a:cubicBezTo>
                    <a:pt x="6199" y="27691"/>
                    <a:pt x="0" y="21492"/>
                    <a:pt x="0" y="13846"/>
                  </a:cubicBezTo>
                  <a:cubicBezTo>
                    <a:pt x="0" y="6199"/>
                    <a:pt x="6199" y="0"/>
                    <a:pt x="13846" y="0"/>
                  </a:cubicBezTo>
                  <a:cubicBezTo>
                    <a:pt x="21493" y="0"/>
                    <a:pt x="27691" y="6199"/>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67" name="Freeform: Shape 66">
              <a:extLst>
                <a:ext uri="{FF2B5EF4-FFF2-40B4-BE49-F238E27FC236}">
                  <a16:creationId xmlns:a16="http://schemas.microsoft.com/office/drawing/2014/main" id="{E05771CD-EDFA-4C8B-3FB7-44446D0CA931}"/>
                </a:ext>
              </a:extLst>
            </p:cNvPr>
            <p:cNvSpPr/>
            <p:nvPr/>
          </p:nvSpPr>
          <p:spPr>
            <a:xfrm>
              <a:off x="8264354" y="2830410"/>
              <a:ext cx="27691" cy="27691"/>
            </a:xfrm>
            <a:custGeom>
              <a:avLst/>
              <a:gdLst>
                <a:gd name="csX0" fmla="*/ 27692 w 27691"/>
                <a:gd name="csY0" fmla="*/ 13846 h 27691"/>
                <a:gd name="csX1" fmla="*/ 13846 w 27691"/>
                <a:gd name="csY1" fmla="*/ 27691 h 27691"/>
                <a:gd name="csX2" fmla="*/ 0 w 27691"/>
                <a:gd name="csY2" fmla="*/ 13846 h 27691"/>
                <a:gd name="csX3" fmla="*/ 13846 w 27691"/>
                <a:gd name="csY3" fmla="*/ 0 h 27691"/>
                <a:gd name="csX4" fmla="*/ 27692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2" y="13846"/>
                  </a:moveTo>
                  <a:cubicBezTo>
                    <a:pt x="27692" y="21481"/>
                    <a:pt x="21481" y="27691"/>
                    <a:pt x="13846" y="27691"/>
                  </a:cubicBezTo>
                  <a:cubicBezTo>
                    <a:pt x="6210" y="27691"/>
                    <a:pt x="0" y="21481"/>
                    <a:pt x="0" y="13846"/>
                  </a:cubicBezTo>
                  <a:cubicBezTo>
                    <a:pt x="0" y="6210"/>
                    <a:pt x="6210" y="0"/>
                    <a:pt x="13846" y="0"/>
                  </a:cubicBezTo>
                  <a:cubicBezTo>
                    <a:pt x="21481" y="0"/>
                    <a:pt x="27692" y="6210"/>
                    <a:pt x="27692"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68" name="Freeform: Shape 67">
              <a:extLst>
                <a:ext uri="{FF2B5EF4-FFF2-40B4-BE49-F238E27FC236}">
                  <a16:creationId xmlns:a16="http://schemas.microsoft.com/office/drawing/2014/main" id="{B8B0F987-8821-790F-F3BE-6D003A783C1F}"/>
                </a:ext>
              </a:extLst>
            </p:cNvPr>
            <p:cNvSpPr/>
            <p:nvPr/>
          </p:nvSpPr>
          <p:spPr>
            <a:xfrm>
              <a:off x="8397618" y="2798884"/>
              <a:ext cx="27691" cy="27691"/>
            </a:xfrm>
            <a:custGeom>
              <a:avLst/>
              <a:gdLst>
                <a:gd name="csX0" fmla="*/ 27692 w 27691"/>
                <a:gd name="csY0" fmla="*/ 13846 h 27691"/>
                <a:gd name="csX1" fmla="*/ 13846 w 27691"/>
                <a:gd name="csY1" fmla="*/ 27691 h 27691"/>
                <a:gd name="csX2" fmla="*/ 0 w 27691"/>
                <a:gd name="csY2" fmla="*/ 13846 h 27691"/>
                <a:gd name="csX3" fmla="*/ 13846 w 27691"/>
                <a:gd name="csY3" fmla="*/ 0 h 27691"/>
                <a:gd name="csX4" fmla="*/ 27692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2" y="13846"/>
                  </a:moveTo>
                  <a:cubicBezTo>
                    <a:pt x="27692" y="21481"/>
                    <a:pt x="21481" y="27691"/>
                    <a:pt x="13846" y="27691"/>
                  </a:cubicBezTo>
                  <a:cubicBezTo>
                    <a:pt x="6210" y="27691"/>
                    <a:pt x="0" y="21481"/>
                    <a:pt x="0" y="13846"/>
                  </a:cubicBezTo>
                  <a:cubicBezTo>
                    <a:pt x="0" y="6210"/>
                    <a:pt x="6210" y="0"/>
                    <a:pt x="13846" y="0"/>
                  </a:cubicBezTo>
                  <a:cubicBezTo>
                    <a:pt x="21481" y="0"/>
                    <a:pt x="27692" y="6210"/>
                    <a:pt x="27692"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69" name="Freeform: Shape 68">
              <a:extLst>
                <a:ext uri="{FF2B5EF4-FFF2-40B4-BE49-F238E27FC236}">
                  <a16:creationId xmlns:a16="http://schemas.microsoft.com/office/drawing/2014/main" id="{393ED16D-80A1-AFE2-136B-2EAD2EF5ED9A}"/>
                </a:ext>
              </a:extLst>
            </p:cNvPr>
            <p:cNvSpPr/>
            <p:nvPr/>
          </p:nvSpPr>
          <p:spPr>
            <a:xfrm rot="-4050002">
              <a:off x="8534183" y="2784169"/>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3" y="27691"/>
                    <a:pt x="13846" y="27691"/>
                  </a:cubicBezTo>
                  <a:cubicBezTo>
                    <a:pt x="6199" y="27691"/>
                    <a:pt x="0" y="21492"/>
                    <a:pt x="0" y="13846"/>
                  </a:cubicBezTo>
                  <a:cubicBezTo>
                    <a:pt x="0" y="6199"/>
                    <a:pt x="6199" y="0"/>
                    <a:pt x="13846" y="0"/>
                  </a:cubicBezTo>
                  <a:cubicBezTo>
                    <a:pt x="21493" y="0"/>
                    <a:pt x="27691" y="6199"/>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grpSp>
      <p:sp>
        <p:nvSpPr>
          <p:cNvPr id="70" name="Freeform: Shape 69">
            <a:extLst>
              <a:ext uri="{FF2B5EF4-FFF2-40B4-BE49-F238E27FC236}">
                <a16:creationId xmlns:a16="http://schemas.microsoft.com/office/drawing/2014/main" id="{6D594183-F4D8-9590-E73D-3B84CCE39875}"/>
              </a:ext>
            </a:extLst>
          </p:cNvPr>
          <p:cNvSpPr/>
          <p:nvPr/>
        </p:nvSpPr>
        <p:spPr>
          <a:xfrm>
            <a:off x="8540213" y="2133216"/>
            <a:ext cx="1344780" cy="1773041"/>
          </a:xfrm>
          <a:custGeom>
            <a:avLst/>
            <a:gdLst>
              <a:gd name="csX0" fmla="*/ 7805 w 1344780"/>
              <a:gd name="csY0" fmla="*/ 1773042 h 1773041"/>
              <a:gd name="csX1" fmla="*/ 0 w 1344780"/>
              <a:gd name="csY1" fmla="*/ 1765237 h 1773041"/>
              <a:gd name="csX2" fmla="*/ 7805 w 1344780"/>
              <a:gd name="csY2" fmla="*/ 1757432 h 1773041"/>
              <a:gd name="csX3" fmla="*/ 865956 w 1344780"/>
              <a:gd name="csY3" fmla="*/ 1035700 h 1773041"/>
              <a:gd name="csX4" fmla="*/ 939698 w 1344780"/>
              <a:gd name="csY4" fmla="*/ 973361 h 1773041"/>
              <a:gd name="csX5" fmla="*/ 1026063 w 1344780"/>
              <a:gd name="csY5" fmla="*/ 973361 h 1773041"/>
              <a:gd name="csX6" fmla="*/ 1033868 w 1344780"/>
              <a:gd name="csY6" fmla="*/ 981166 h 1773041"/>
              <a:gd name="csX7" fmla="*/ 1033868 w 1344780"/>
              <a:gd name="csY7" fmla="*/ 1116669 h 1773041"/>
              <a:gd name="csX8" fmla="*/ 1094069 w 1344780"/>
              <a:gd name="csY8" fmla="*/ 1116669 h 1773041"/>
              <a:gd name="csX9" fmla="*/ 1325913 w 1344780"/>
              <a:gd name="csY9" fmla="*/ 886521 h 1773041"/>
              <a:gd name="csX10" fmla="*/ 1094069 w 1344780"/>
              <a:gd name="csY10" fmla="*/ 656373 h 1773041"/>
              <a:gd name="csX11" fmla="*/ 1033868 w 1344780"/>
              <a:gd name="csY11" fmla="*/ 656373 h 1773041"/>
              <a:gd name="csX12" fmla="*/ 1033868 w 1344780"/>
              <a:gd name="csY12" fmla="*/ 791876 h 1773041"/>
              <a:gd name="csX13" fmla="*/ 1026063 w 1344780"/>
              <a:gd name="csY13" fmla="*/ 799681 h 1773041"/>
              <a:gd name="csX14" fmla="*/ 939698 w 1344780"/>
              <a:gd name="csY14" fmla="*/ 799681 h 1773041"/>
              <a:gd name="csX15" fmla="*/ 865956 w 1344780"/>
              <a:gd name="csY15" fmla="*/ 737342 h 1773041"/>
              <a:gd name="csX16" fmla="*/ 7805 w 1344780"/>
              <a:gd name="csY16" fmla="*/ 15610 h 1773041"/>
              <a:gd name="csX17" fmla="*/ 0 w 1344780"/>
              <a:gd name="csY17" fmla="*/ 7805 h 1773041"/>
              <a:gd name="csX18" fmla="*/ 7805 w 1344780"/>
              <a:gd name="csY18" fmla="*/ 0 h 1773041"/>
              <a:gd name="csX19" fmla="*/ 581783 w 1344780"/>
              <a:gd name="csY19" fmla="*/ 210873 h 1773041"/>
              <a:gd name="csX20" fmla="*/ 881363 w 1344780"/>
              <a:gd name="csY20" fmla="*/ 734695 h 1773041"/>
              <a:gd name="csX21" fmla="*/ 939698 w 1344780"/>
              <a:gd name="csY21" fmla="*/ 784071 h 1773041"/>
              <a:gd name="csX22" fmla="*/ 1018223 w 1344780"/>
              <a:gd name="csY22" fmla="*/ 784071 h 1773041"/>
              <a:gd name="csX23" fmla="*/ 1018223 w 1344780"/>
              <a:gd name="csY23" fmla="*/ 648568 h 1773041"/>
              <a:gd name="csX24" fmla="*/ 1026029 w 1344780"/>
              <a:gd name="csY24" fmla="*/ 640763 h 1773041"/>
              <a:gd name="csX25" fmla="*/ 1097258 w 1344780"/>
              <a:gd name="csY25" fmla="*/ 640763 h 1773041"/>
              <a:gd name="csX26" fmla="*/ 1102755 w 1344780"/>
              <a:gd name="csY26" fmla="*/ 643037 h 1773041"/>
              <a:gd name="csX27" fmla="*/ 1342474 w 1344780"/>
              <a:gd name="csY27" fmla="*/ 880990 h 1773041"/>
              <a:gd name="csX28" fmla="*/ 1344781 w 1344780"/>
              <a:gd name="csY28" fmla="*/ 886521 h 1773041"/>
              <a:gd name="csX29" fmla="*/ 1342474 w 1344780"/>
              <a:gd name="csY29" fmla="*/ 892052 h 1773041"/>
              <a:gd name="csX30" fmla="*/ 1102755 w 1344780"/>
              <a:gd name="csY30" fmla="*/ 1130005 h 1773041"/>
              <a:gd name="csX31" fmla="*/ 1097258 w 1344780"/>
              <a:gd name="csY31" fmla="*/ 1132279 h 1773041"/>
              <a:gd name="csX32" fmla="*/ 1026029 w 1344780"/>
              <a:gd name="csY32" fmla="*/ 1132279 h 1773041"/>
              <a:gd name="csX33" fmla="*/ 1018223 w 1344780"/>
              <a:gd name="csY33" fmla="*/ 1124474 h 1773041"/>
              <a:gd name="csX34" fmla="*/ 1018223 w 1344780"/>
              <a:gd name="csY34" fmla="*/ 988971 h 1773041"/>
              <a:gd name="csX35" fmla="*/ 939698 w 1344780"/>
              <a:gd name="csY35" fmla="*/ 988971 h 1773041"/>
              <a:gd name="csX36" fmla="*/ 881363 w 1344780"/>
              <a:gd name="csY36" fmla="*/ 1038347 h 1773041"/>
              <a:gd name="csX37" fmla="*/ 581783 w 1344780"/>
              <a:gd name="csY37" fmla="*/ 1562169 h 1773041"/>
              <a:gd name="csX38" fmla="*/ 7805 w 1344780"/>
              <a:gd name="csY38" fmla="*/ 1773042 h 17730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Lst>
            <a:rect l="l" t="t" r="r" b="b"/>
            <a:pathLst>
              <a:path w="1344780" h="1773041">
                <a:moveTo>
                  <a:pt x="7805" y="1773042"/>
                </a:moveTo>
                <a:cubicBezTo>
                  <a:pt x="3495" y="1773042"/>
                  <a:pt x="0" y="1769547"/>
                  <a:pt x="0" y="1765237"/>
                </a:cubicBezTo>
                <a:cubicBezTo>
                  <a:pt x="0" y="1760927"/>
                  <a:pt x="3495" y="1757432"/>
                  <a:pt x="7805" y="1757432"/>
                </a:cubicBezTo>
                <a:cubicBezTo>
                  <a:pt x="432877" y="1757432"/>
                  <a:pt x="793810" y="1453916"/>
                  <a:pt x="865956" y="1035700"/>
                </a:cubicBezTo>
                <a:cubicBezTo>
                  <a:pt x="872200" y="999593"/>
                  <a:pt x="903218" y="973361"/>
                  <a:pt x="939698" y="973361"/>
                </a:cubicBezTo>
                <a:lnTo>
                  <a:pt x="1026063" y="973361"/>
                </a:lnTo>
                <a:cubicBezTo>
                  <a:pt x="1030372" y="973361"/>
                  <a:pt x="1033868" y="976856"/>
                  <a:pt x="1033868" y="981166"/>
                </a:cubicBezTo>
                <a:lnTo>
                  <a:pt x="1033868" y="1116669"/>
                </a:lnTo>
                <a:lnTo>
                  <a:pt x="1094069" y="1116669"/>
                </a:lnTo>
                <a:lnTo>
                  <a:pt x="1325913" y="886521"/>
                </a:lnTo>
                <a:lnTo>
                  <a:pt x="1094069" y="656373"/>
                </a:lnTo>
                <a:lnTo>
                  <a:pt x="1033868" y="656373"/>
                </a:lnTo>
                <a:lnTo>
                  <a:pt x="1033868" y="791876"/>
                </a:lnTo>
                <a:cubicBezTo>
                  <a:pt x="1033868" y="796186"/>
                  <a:pt x="1030372" y="799681"/>
                  <a:pt x="1026063" y="799681"/>
                </a:cubicBezTo>
                <a:lnTo>
                  <a:pt x="939698" y="799681"/>
                </a:lnTo>
                <a:cubicBezTo>
                  <a:pt x="903184" y="799681"/>
                  <a:pt x="872166" y="773449"/>
                  <a:pt x="865956" y="737342"/>
                </a:cubicBezTo>
                <a:cubicBezTo>
                  <a:pt x="793777" y="319126"/>
                  <a:pt x="432877" y="15610"/>
                  <a:pt x="7805" y="15610"/>
                </a:cubicBezTo>
                <a:cubicBezTo>
                  <a:pt x="3495" y="15610"/>
                  <a:pt x="0" y="12115"/>
                  <a:pt x="0" y="7805"/>
                </a:cubicBezTo>
                <a:cubicBezTo>
                  <a:pt x="0" y="3495"/>
                  <a:pt x="3495" y="0"/>
                  <a:pt x="7805" y="0"/>
                </a:cubicBezTo>
                <a:cubicBezTo>
                  <a:pt x="218033" y="0"/>
                  <a:pt x="421882" y="74895"/>
                  <a:pt x="581783" y="210873"/>
                </a:cubicBezTo>
                <a:cubicBezTo>
                  <a:pt x="739887" y="345324"/>
                  <a:pt x="846274" y="531356"/>
                  <a:pt x="881363" y="734695"/>
                </a:cubicBezTo>
                <a:cubicBezTo>
                  <a:pt x="886317" y="763303"/>
                  <a:pt x="910853" y="784071"/>
                  <a:pt x="939698" y="784071"/>
                </a:cubicBezTo>
                <a:lnTo>
                  <a:pt x="1018223" y="784071"/>
                </a:lnTo>
                <a:lnTo>
                  <a:pt x="1018223" y="648568"/>
                </a:lnTo>
                <a:cubicBezTo>
                  <a:pt x="1018223" y="644258"/>
                  <a:pt x="1021719" y="640763"/>
                  <a:pt x="1026029" y="640763"/>
                </a:cubicBezTo>
                <a:lnTo>
                  <a:pt x="1097258" y="640763"/>
                </a:lnTo>
                <a:cubicBezTo>
                  <a:pt x="1099328" y="640763"/>
                  <a:pt x="1101296" y="641577"/>
                  <a:pt x="1102755" y="643037"/>
                </a:cubicBezTo>
                <a:lnTo>
                  <a:pt x="1342474" y="880990"/>
                </a:lnTo>
                <a:cubicBezTo>
                  <a:pt x="1343966" y="882449"/>
                  <a:pt x="1344781" y="884451"/>
                  <a:pt x="1344781" y="886521"/>
                </a:cubicBezTo>
                <a:cubicBezTo>
                  <a:pt x="1344781" y="888591"/>
                  <a:pt x="1343932" y="890593"/>
                  <a:pt x="1342474" y="892052"/>
                </a:cubicBezTo>
                <a:lnTo>
                  <a:pt x="1102755" y="1130005"/>
                </a:lnTo>
                <a:cubicBezTo>
                  <a:pt x="1101296" y="1131465"/>
                  <a:pt x="1099328" y="1132279"/>
                  <a:pt x="1097258" y="1132279"/>
                </a:cubicBezTo>
                <a:lnTo>
                  <a:pt x="1026029" y="1132279"/>
                </a:lnTo>
                <a:cubicBezTo>
                  <a:pt x="1021719" y="1132279"/>
                  <a:pt x="1018223" y="1128784"/>
                  <a:pt x="1018223" y="1124474"/>
                </a:cubicBezTo>
                <a:lnTo>
                  <a:pt x="1018223" y="988971"/>
                </a:lnTo>
                <a:lnTo>
                  <a:pt x="939698" y="988971"/>
                </a:lnTo>
                <a:cubicBezTo>
                  <a:pt x="910819" y="988971"/>
                  <a:pt x="886283" y="1009739"/>
                  <a:pt x="881363" y="1038347"/>
                </a:cubicBezTo>
                <a:cubicBezTo>
                  <a:pt x="846274" y="1241720"/>
                  <a:pt x="739887" y="1427752"/>
                  <a:pt x="581783" y="1562169"/>
                </a:cubicBezTo>
                <a:cubicBezTo>
                  <a:pt x="421882" y="1698147"/>
                  <a:pt x="218033" y="1773042"/>
                  <a:pt x="7805" y="1773042"/>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72" name="Freeform: Shape 71">
            <a:extLst>
              <a:ext uri="{FF2B5EF4-FFF2-40B4-BE49-F238E27FC236}">
                <a16:creationId xmlns:a16="http://schemas.microsoft.com/office/drawing/2014/main" id="{55E209BB-B449-24D4-6AB0-E928327C752E}"/>
              </a:ext>
            </a:extLst>
          </p:cNvPr>
          <p:cNvSpPr/>
          <p:nvPr/>
        </p:nvSpPr>
        <p:spPr>
          <a:xfrm>
            <a:off x="7785293" y="2257011"/>
            <a:ext cx="1525451" cy="1525451"/>
          </a:xfrm>
          <a:custGeom>
            <a:avLst/>
            <a:gdLst>
              <a:gd name="csX0" fmla="*/ 762726 w 1525451"/>
              <a:gd name="csY0" fmla="*/ 1525451 h 1525451"/>
              <a:gd name="csX1" fmla="*/ 223395 w 1525451"/>
              <a:gd name="csY1" fmla="*/ 1302057 h 1525451"/>
              <a:gd name="csX2" fmla="*/ 0 w 1525451"/>
              <a:gd name="csY2" fmla="*/ 762726 h 1525451"/>
              <a:gd name="csX3" fmla="*/ 223395 w 1525451"/>
              <a:gd name="csY3" fmla="*/ 223395 h 1525451"/>
              <a:gd name="csX4" fmla="*/ 762726 w 1525451"/>
              <a:gd name="csY4" fmla="*/ 0 h 1525451"/>
              <a:gd name="csX5" fmla="*/ 1302056 w 1525451"/>
              <a:gd name="csY5" fmla="*/ 223395 h 1525451"/>
              <a:gd name="csX6" fmla="*/ 1525451 w 1525451"/>
              <a:gd name="csY6" fmla="*/ 762726 h 1525451"/>
              <a:gd name="csX7" fmla="*/ 1302056 w 1525451"/>
              <a:gd name="csY7" fmla="*/ 1302057 h 1525451"/>
              <a:gd name="csX8" fmla="*/ 762726 w 1525451"/>
              <a:gd name="csY8" fmla="*/ 1525451 h 1525451"/>
              <a:gd name="csX9" fmla="*/ 762726 w 1525451"/>
              <a:gd name="csY9" fmla="*/ 171440 h 1525451"/>
              <a:gd name="csX10" fmla="*/ 171440 w 1525451"/>
              <a:gd name="csY10" fmla="*/ 762726 h 1525451"/>
              <a:gd name="csX11" fmla="*/ 762726 w 1525451"/>
              <a:gd name="csY11" fmla="*/ 1354011 h 1525451"/>
              <a:gd name="csX12" fmla="*/ 1354011 w 1525451"/>
              <a:gd name="csY12" fmla="*/ 762726 h 1525451"/>
              <a:gd name="csX13" fmla="*/ 762726 w 1525451"/>
              <a:gd name="csY13" fmla="*/ 171440 h 15254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525451" h="1525451">
                <a:moveTo>
                  <a:pt x="762726" y="1525451"/>
                </a:moveTo>
                <a:cubicBezTo>
                  <a:pt x="558979" y="1525451"/>
                  <a:pt x="367450" y="1446111"/>
                  <a:pt x="223395" y="1302057"/>
                </a:cubicBezTo>
                <a:cubicBezTo>
                  <a:pt x="79340" y="1158002"/>
                  <a:pt x="0" y="966472"/>
                  <a:pt x="0" y="762726"/>
                </a:cubicBezTo>
                <a:cubicBezTo>
                  <a:pt x="0" y="558979"/>
                  <a:pt x="79340" y="367449"/>
                  <a:pt x="223395" y="223395"/>
                </a:cubicBezTo>
                <a:cubicBezTo>
                  <a:pt x="367450" y="79340"/>
                  <a:pt x="558979" y="0"/>
                  <a:pt x="762726" y="0"/>
                </a:cubicBezTo>
                <a:cubicBezTo>
                  <a:pt x="966472" y="0"/>
                  <a:pt x="1158002" y="79340"/>
                  <a:pt x="1302056" y="223395"/>
                </a:cubicBezTo>
                <a:cubicBezTo>
                  <a:pt x="1446111" y="367449"/>
                  <a:pt x="1525451" y="558979"/>
                  <a:pt x="1525451" y="762726"/>
                </a:cubicBezTo>
                <a:cubicBezTo>
                  <a:pt x="1525451" y="966472"/>
                  <a:pt x="1446111" y="1158002"/>
                  <a:pt x="1302056" y="1302057"/>
                </a:cubicBezTo>
                <a:cubicBezTo>
                  <a:pt x="1158002" y="1446111"/>
                  <a:pt x="966472" y="1525451"/>
                  <a:pt x="762726" y="1525451"/>
                </a:cubicBezTo>
                <a:close/>
                <a:moveTo>
                  <a:pt x="762726" y="171440"/>
                </a:moveTo>
                <a:cubicBezTo>
                  <a:pt x="436677" y="171440"/>
                  <a:pt x="171440" y="436677"/>
                  <a:pt x="171440" y="762726"/>
                </a:cubicBezTo>
                <a:cubicBezTo>
                  <a:pt x="171440" y="1088774"/>
                  <a:pt x="436677" y="1354011"/>
                  <a:pt x="762726" y="1354011"/>
                </a:cubicBezTo>
                <a:cubicBezTo>
                  <a:pt x="1088775" y="1354011"/>
                  <a:pt x="1354011" y="1088774"/>
                  <a:pt x="1354011" y="762726"/>
                </a:cubicBezTo>
                <a:cubicBezTo>
                  <a:pt x="1354011" y="436677"/>
                  <a:pt x="1088775" y="171440"/>
                  <a:pt x="762726" y="171440"/>
                </a:cubicBezTo>
                <a:close/>
              </a:path>
            </a:pathLst>
          </a:custGeom>
          <a:solidFill>
            <a:srgbClr val="0F440D"/>
          </a:solidFill>
          <a:ln w="3393" cap="flat">
            <a:noFill/>
            <a:prstDash val="solid"/>
            <a:miter/>
          </a:ln>
        </p:spPr>
        <p:txBody>
          <a:bodyPr anchor="ctr"/>
          <a:lstStyle/>
          <a:p>
            <a:pPr algn="ctr"/>
            <a:r>
              <a:rPr lang="en-IN" sz="3600">
                <a:solidFill>
                  <a:srgbClr val="0F440D"/>
                </a:solidFill>
              </a:rPr>
              <a:t>4</a:t>
            </a:r>
          </a:p>
        </p:txBody>
      </p:sp>
      <p:grpSp>
        <p:nvGrpSpPr>
          <p:cNvPr id="81" name="Graphic 10">
            <a:extLst>
              <a:ext uri="{FF2B5EF4-FFF2-40B4-BE49-F238E27FC236}">
                <a16:creationId xmlns:a16="http://schemas.microsoft.com/office/drawing/2014/main" id="{64EB9454-2DA7-39A0-2BF7-4A371F30575E}"/>
              </a:ext>
            </a:extLst>
          </p:cNvPr>
          <p:cNvGrpSpPr/>
          <p:nvPr/>
        </p:nvGrpSpPr>
        <p:grpSpPr>
          <a:xfrm>
            <a:off x="5204425" y="2127176"/>
            <a:ext cx="906101" cy="1784987"/>
            <a:chOff x="5204425" y="2784157"/>
            <a:chExt cx="906101" cy="1784987"/>
          </a:xfrm>
          <a:solidFill>
            <a:srgbClr val="8DBE28"/>
          </a:solidFill>
        </p:grpSpPr>
        <p:sp>
          <p:nvSpPr>
            <p:cNvPr id="82" name="Freeform: Shape 81">
              <a:extLst>
                <a:ext uri="{FF2B5EF4-FFF2-40B4-BE49-F238E27FC236}">
                  <a16:creationId xmlns:a16="http://schemas.microsoft.com/office/drawing/2014/main" id="{F5C45926-96F2-52E7-8052-CBABDBEAF9C5}"/>
                </a:ext>
              </a:extLst>
            </p:cNvPr>
            <p:cNvSpPr/>
            <p:nvPr/>
          </p:nvSpPr>
          <p:spPr>
            <a:xfrm>
              <a:off x="6077338" y="4541452"/>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6" y="27691"/>
                  </a:cubicBezTo>
                  <a:cubicBezTo>
                    <a:pt x="6199" y="27691"/>
                    <a:pt x="0" y="21492"/>
                    <a:pt x="0" y="13845"/>
                  </a:cubicBezTo>
                  <a:cubicBezTo>
                    <a:pt x="0" y="6199"/>
                    <a:pt x="6199" y="0"/>
                    <a:pt x="13846" y="0"/>
                  </a:cubicBezTo>
                  <a:cubicBezTo>
                    <a:pt x="21492" y="0"/>
                    <a:pt x="27691" y="6199"/>
                    <a:pt x="27691" y="13845"/>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83" name="Freeform: Shape 82">
              <a:extLst>
                <a:ext uri="{FF2B5EF4-FFF2-40B4-BE49-F238E27FC236}">
                  <a16:creationId xmlns:a16="http://schemas.microsoft.com/office/drawing/2014/main" id="{A2538E3D-A689-07A9-B4D5-863C1A9575A9}"/>
                </a:ext>
              </a:extLst>
            </p:cNvPr>
            <p:cNvSpPr/>
            <p:nvPr/>
          </p:nvSpPr>
          <p:spPr>
            <a:xfrm>
              <a:off x="5940817" y="452608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84" name="Freeform: Shape 83">
              <a:extLst>
                <a:ext uri="{FF2B5EF4-FFF2-40B4-BE49-F238E27FC236}">
                  <a16:creationId xmlns:a16="http://schemas.microsoft.com/office/drawing/2014/main" id="{E9EEF097-D6DF-7347-C864-7F525872E81F}"/>
                </a:ext>
              </a:extLst>
            </p:cNvPr>
            <p:cNvSpPr/>
            <p:nvPr/>
          </p:nvSpPr>
          <p:spPr>
            <a:xfrm>
              <a:off x="5807826" y="4493502"/>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9" y="27691"/>
                    <a:pt x="0" y="21492"/>
                    <a:pt x="0" y="13846"/>
                  </a:cubicBezTo>
                  <a:cubicBezTo>
                    <a:pt x="0" y="6199"/>
                    <a:pt x="6199" y="0"/>
                    <a:pt x="13845"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85" name="Freeform: Shape 84">
              <a:extLst>
                <a:ext uri="{FF2B5EF4-FFF2-40B4-BE49-F238E27FC236}">
                  <a16:creationId xmlns:a16="http://schemas.microsoft.com/office/drawing/2014/main" id="{AC02EC27-D62C-B524-B7B9-DDB646C20E3B}"/>
                </a:ext>
              </a:extLst>
            </p:cNvPr>
            <p:cNvSpPr/>
            <p:nvPr/>
          </p:nvSpPr>
          <p:spPr>
            <a:xfrm>
              <a:off x="5681112" y="444131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86" name="Freeform: Shape 85">
              <a:extLst>
                <a:ext uri="{FF2B5EF4-FFF2-40B4-BE49-F238E27FC236}">
                  <a16:creationId xmlns:a16="http://schemas.microsoft.com/office/drawing/2014/main" id="{A34C66B4-4A2A-D699-6CFE-CED33DA5F6EC}"/>
                </a:ext>
              </a:extLst>
            </p:cNvPr>
            <p:cNvSpPr/>
            <p:nvPr/>
          </p:nvSpPr>
          <p:spPr>
            <a:xfrm>
              <a:off x="5563527" y="4370318"/>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6" y="27691"/>
                  </a:cubicBezTo>
                  <a:cubicBezTo>
                    <a:pt x="6199" y="27691"/>
                    <a:pt x="0" y="21492"/>
                    <a:pt x="0" y="13845"/>
                  </a:cubicBezTo>
                  <a:cubicBezTo>
                    <a:pt x="0" y="6199"/>
                    <a:pt x="6199" y="0"/>
                    <a:pt x="13846" y="0"/>
                  </a:cubicBezTo>
                  <a:cubicBezTo>
                    <a:pt x="21492" y="0"/>
                    <a:pt x="27691" y="6199"/>
                    <a:pt x="27691" y="13845"/>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87" name="Freeform: Shape 86">
              <a:extLst>
                <a:ext uri="{FF2B5EF4-FFF2-40B4-BE49-F238E27FC236}">
                  <a16:creationId xmlns:a16="http://schemas.microsoft.com/office/drawing/2014/main" id="{03DB051A-1BB9-C6EF-688D-C5595B44BDA9}"/>
                </a:ext>
              </a:extLst>
            </p:cNvPr>
            <p:cNvSpPr/>
            <p:nvPr/>
          </p:nvSpPr>
          <p:spPr>
            <a:xfrm>
              <a:off x="5459380" y="428045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88" name="Freeform: Shape 87">
              <a:extLst>
                <a:ext uri="{FF2B5EF4-FFF2-40B4-BE49-F238E27FC236}">
                  <a16:creationId xmlns:a16="http://schemas.microsoft.com/office/drawing/2014/main" id="{8FCB3EE0-21A7-6A73-5C93-09F59F23E70D}"/>
                </a:ext>
              </a:extLst>
            </p:cNvPr>
            <p:cNvSpPr/>
            <p:nvPr/>
          </p:nvSpPr>
          <p:spPr>
            <a:xfrm>
              <a:off x="5371895" y="4174546"/>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6" y="27691"/>
                  </a:cubicBezTo>
                  <a:cubicBezTo>
                    <a:pt x="6199" y="27691"/>
                    <a:pt x="0" y="21492"/>
                    <a:pt x="0" y="13845"/>
                  </a:cubicBezTo>
                  <a:cubicBezTo>
                    <a:pt x="0" y="6199"/>
                    <a:pt x="6199" y="0"/>
                    <a:pt x="13846" y="0"/>
                  </a:cubicBezTo>
                  <a:cubicBezTo>
                    <a:pt x="21492" y="0"/>
                    <a:pt x="27691" y="6199"/>
                    <a:pt x="27691" y="13845"/>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89" name="Freeform: Shape 88">
              <a:extLst>
                <a:ext uri="{FF2B5EF4-FFF2-40B4-BE49-F238E27FC236}">
                  <a16:creationId xmlns:a16="http://schemas.microsoft.com/office/drawing/2014/main" id="{477CDBAA-0875-C058-DF46-437756E848FD}"/>
                </a:ext>
              </a:extLst>
            </p:cNvPr>
            <p:cNvSpPr/>
            <p:nvPr/>
          </p:nvSpPr>
          <p:spPr>
            <a:xfrm>
              <a:off x="5301514" y="405692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90" name="Freeform: Shape 89">
              <a:extLst>
                <a:ext uri="{FF2B5EF4-FFF2-40B4-BE49-F238E27FC236}">
                  <a16:creationId xmlns:a16="http://schemas.microsoft.com/office/drawing/2014/main" id="{9FF38CF7-1952-53A7-8A21-5B945FDB5EDE}"/>
                </a:ext>
              </a:extLst>
            </p:cNvPr>
            <p:cNvSpPr/>
            <p:nvPr/>
          </p:nvSpPr>
          <p:spPr>
            <a:xfrm>
              <a:off x="5249695" y="3930179"/>
              <a:ext cx="27690" cy="27691"/>
            </a:xfrm>
            <a:custGeom>
              <a:avLst/>
              <a:gdLst>
                <a:gd name="csX0" fmla="*/ 27691 w 27690"/>
                <a:gd name="csY0" fmla="*/ 13846 h 27691"/>
                <a:gd name="csX1" fmla="*/ 13845 w 27690"/>
                <a:gd name="csY1" fmla="*/ 27691 h 27691"/>
                <a:gd name="csX2" fmla="*/ 0 w 27690"/>
                <a:gd name="csY2" fmla="*/ 13846 h 27691"/>
                <a:gd name="csX3" fmla="*/ 13845 w 27690"/>
                <a:gd name="csY3" fmla="*/ 0 h 27691"/>
                <a:gd name="csX4" fmla="*/ 27691 w 27690"/>
                <a:gd name="csY4" fmla="*/ 13846 h 27691"/>
              </a:gdLst>
              <a:ahLst/>
              <a:cxnLst>
                <a:cxn ang="0">
                  <a:pos x="csX0" y="csY0"/>
                </a:cxn>
                <a:cxn ang="0">
                  <a:pos x="csX1" y="csY1"/>
                </a:cxn>
                <a:cxn ang="0">
                  <a:pos x="csX2" y="csY2"/>
                </a:cxn>
                <a:cxn ang="0">
                  <a:pos x="csX3" y="csY3"/>
                </a:cxn>
                <a:cxn ang="0">
                  <a:pos x="csX4" y="csY4"/>
                </a:cxn>
              </a:cxnLst>
              <a:rect l="l" t="t" r="r" b="b"/>
              <a:pathLst>
                <a:path w="27690" h="27691">
                  <a:moveTo>
                    <a:pt x="27691" y="13846"/>
                  </a:moveTo>
                  <a:cubicBezTo>
                    <a:pt x="27691" y="21481"/>
                    <a:pt x="21481" y="27691"/>
                    <a:pt x="13845" y="27691"/>
                  </a:cubicBezTo>
                  <a:cubicBezTo>
                    <a:pt x="6210" y="27691"/>
                    <a:pt x="0" y="21481"/>
                    <a:pt x="0" y="13846"/>
                  </a:cubicBezTo>
                  <a:cubicBezTo>
                    <a:pt x="0" y="6210"/>
                    <a:pt x="6210" y="0"/>
                    <a:pt x="13845" y="0"/>
                  </a:cubicBezTo>
                  <a:cubicBezTo>
                    <a:pt x="21481" y="0"/>
                    <a:pt x="27691" y="6210"/>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91" name="Freeform: Shape 90">
              <a:extLst>
                <a:ext uri="{FF2B5EF4-FFF2-40B4-BE49-F238E27FC236}">
                  <a16:creationId xmlns:a16="http://schemas.microsoft.com/office/drawing/2014/main" id="{C20835FB-4F89-6267-F838-035666B5E162}"/>
                </a:ext>
              </a:extLst>
            </p:cNvPr>
            <p:cNvSpPr/>
            <p:nvPr/>
          </p:nvSpPr>
          <p:spPr>
            <a:xfrm>
              <a:off x="5217321" y="3797018"/>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6" y="27691"/>
                  </a:cubicBezTo>
                  <a:cubicBezTo>
                    <a:pt x="6199" y="27691"/>
                    <a:pt x="0" y="21492"/>
                    <a:pt x="0" y="13845"/>
                  </a:cubicBezTo>
                  <a:cubicBezTo>
                    <a:pt x="0" y="6199"/>
                    <a:pt x="6199" y="0"/>
                    <a:pt x="13846" y="0"/>
                  </a:cubicBezTo>
                  <a:cubicBezTo>
                    <a:pt x="21492" y="0"/>
                    <a:pt x="27691" y="6199"/>
                    <a:pt x="27691" y="13845"/>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92" name="Freeform: Shape 91">
              <a:extLst>
                <a:ext uri="{FF2B5EF4-FFF2-40B4-BE49-F238E27FC236}">
                  <a16:creationId xmlns:a16="http://schemas.microsoft.com/office/drawing/2014/main" id="{881B6001-002E-D685-1DE4-4EB0E70E2F29}"/>
                </a:ext>
              </a:extLst>
            </p:cNvPr>
            <p:cNvSpPr/>
            <p:nvPr/>
          </p:nvSpPr>
          <p:spPr>
            <a:xfrm>
              <a:off x="5204425" y="3660124"/>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81"/>
                    <a:pt x="21481" y="27691"/>
                    <a:pt x="13846" y="27691"/>
                  </a:cubicBezTo>
                  <a:cubicBezTo>
                    <a:pt x="6210" y="27691"/>
                    <a:pt x="0" y="21481"/>
                    <a:pt x="0" y="13845"/>
                  </a:cubicBezTo>
                  <a:cubicBezTo>
                    <a:pt x="0" y="6210"/>
                    <a:pt x="6210" y="0"/>
                    <a:pt x="13846" y="0"/>
                  </a:cubicBezTo>
                  <a:cubicBezTo>
                    <a:pt x="21481" y="0"/>
                    <a:pt x="27691" y="6210"/>
                    <a:pt x="27691" y="13845"/>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93" name="Freeform: Shape 92">
              <a:extLst>
                <a:ext uri="{FF2B5EF4-FFF2-40B4-BE49-F238E27FC236}">
                  <a16:creationId xmlns:a16="http://schemas.microsoft.com/office/drawing/2014/main" id="{A2C27708-7AAD-F742-5E3E-86CE439E8FC4}"/>
                </a:ext>
              </a:extLst>
            </p:cNvPr>
            <p:cNvSpPr/>
            <p:nvPr/>
          </p:nvSpPr>
          <p:spPr>
            <a:xfrm>
              <a:off x="5217864" y="3523229"/>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94" name="Freeform: Shape 93">
              <a:extLst>
                <a:ext uri="{FF2B5EF4-FFF2-40B4-BE49-F238E27FC236}">
                  <a16:creationId xmlns:a16="http://schemas.microsoft.com/office/drawing/2014/main" id="{C7AF8EA9-3D7C-1311-62E3-A957C18CDF3D}"/>
                </a:ext>
              </a:extLst>
            </p:cNvPr>
            <p:cNvSpPr/>
            <p:nvPr/>
          </p:nvSpPr>
          <p:spPr>
            <a:xfrm>
              <a:off x="5251290" y="3390272"/>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9" y="27691"/>
                    <a:pt x="0" y="21492"/>
                    <a:pt x="0" y="13846"/>
                  </a:cubicBezTo>
                  <a:cubicBezTo>
                    <a:pt x="0" y="6199"/>
                    <a:pt x="6199" y="0"/>
                    <a:pt x="13845"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95" name="Freeform: Shape 94">
              <a:extLst>
                <a:ext uri="{FF2B5EF4-FFF2-40B4-BE49-F238E27FC236}">
                  <a16:creationId xmlns:a16="http://schemas.microsoft.com/office/drawing/2014/main" id="{186988D0-4961-EEC7-EC6E-6073619B3EFD}"/>
                </a:ext>
              </a:extLst>
            </p:cNvPr>
            <p:cNvSpPr/>
            <p:nvPr/>
          </p:nvSpPr>
          <p:spPr>
            <a:xfrm>
              <a:off x="5304059" y="326389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96" name="Freeform: Shape 95">
              <a:extLst>
                <a:ext uri="{FF2B5EF4-FFF2-40B4-BE49-F238E27FC236}">
                  <a16:creationId xmlns:a16="http://schemas.microsoft.com/office/drawing/2014/main" id="{E127B25B-DDF8-378A-B6E3-A07F8B3B837A}"/>
                </a:ext>
              </a:extLst>
            </p:cNvPr>
            <p:cNvSpPr/>
            <p:nvPr/>
          </p:nvSpPr>
          <p:spPr>
            <a:xfrm>
              <a:off x="5375322" y="3146855"/>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97" name="Freeform: Shape 96">
              <a:extLst>
                <a:ext uri="{FF2B5EF4-FFF2-40B4-BE49-F238E27FC236}">
                  <a16:creationId xmlns:a16="http://schemas.microsoft.com/office/drawing/2014/main" id="{F131608A-183B-7D3D-5FAB-59D7F412BD26}"/>
                </a:ext>
              </a:extLst>
            </p:cNvPr>
            <p:cNvSpPr/>
            <p:nvPr/>
          </p:nvSpPr>
          <p:spPr>
            <a:xfrm>
              <a:off x="5463554" y="304169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98" name="Freeform: Shape 97">
              <a:extLst>
                <a:ext uri="{FF2B5EF4-FFF2-40B4-BE49-F238E27FC236}">
                  <a16:creationId xmlns:a16="http://schemas.microsoft.com/office/drawing/2014/main" id="{7E1B55B5-3F97-C163-09D8-6AAA164A8A78}"/>
                </a:ext>
              </a:extLst>
            </p:cNvPr>
            <p:cNvSpPr/>
            <p:nvPr/>
          </p:nvSpPr>
          <p:spPr>
            <a:xfrm>
              <a:off x="5567701" y="2951796"/>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81"/>
                    <a:pt x="21481" y="27691"/>
                    <a:pt x="13845" y="27691"/>
                  </a:cubicBezTo>
                  <a:cubicBezTo>
                    <a:pt x="6210" y="27691"/>
                    <a:pt x="0" y="21481"/>
                    <a:pt x="0" y="13846"/>
                  </a:cubicBezTo>
                  <a:cubicBezTo>
                    <a:pt x="0" y="6210"/>
                    <a:pt x="6210" y="0"/>
                    <a:pt x="13845" y="0"/>
                  </a:cubicBezTo>
                  <a:cubicBezTo>
                    <a:pt x="21481" y="0"/>
                    <a:pt x="27691" y="6210"/>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99" name="Freeform: Shape 98">
              <a:extLst>
                <a:ext uri="{FF2B5EF4-FFF2-40B4-BE49-F238E27FC236}">
                  <a16:creationId xmlns:a16="http://schemas.microsoft.com/office/drawing/2014/main" id="{3ECEA1E5-B1D2-9358-5E37-D2A5F3E9B4A9}"/>
                </a:ext>
              </a:extLst>
            </p:cNvPr>
            <p:cNvSpPr/>
            <p:nvPr/>
          </p:nvSpPr>
          <p:spPr>
            <a:xfrm>
              <a:off x="5685897" y="2881652"/>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00" name="Freeform: Shape 99">
              <a:extLst>
                <a:ext uri="{FF2B5EF4-FFF2-40B4-BE49-F238E27FC236}">
                  <a16:creationId xmlns:a16="http://schemas.microsoft.com/office/drawing/2014/main" id="{051BD160-2906-8B9A-FCE9-792B0E4D404C}"/>
                </a:ext>
              </a:extLst>
            </p:cNvPr>
            <p:cNvSpPr/>
            <p:nvPr/>
          </p:nvSpPr>
          <p:spPr>
            <a:xfrm>
              <a:off x="5813018" y="2830410"/>
              <a:ext cx="27690" cy="27691"/>
            </a:xfrm>
            <a:custGeom>
              <a:avLst/>
              <a:gdLst>
                <a:gd name="csX0" fmla="*/ 27691 w 27690"/>
                <a:gd name="csY0" fmla="*/ 13846 h 27691"/>
                <a:gd name="csX1" fmla="*/ 13845 w 27690"/>
                <a:gd name="csY1" fmla="*/ 27691 h 27691"/>
                <a:gd name="csX2" fmla="*/ 0 w 27690"/>
                <a:gd name="csY2" fmla="*/ 13846 h 27691"/>
                <a:gd name="csX3" fmla="*/ 13845 w 27690"/>
                <a:gd name="csY3" fmla="*/ 0 h 27691"/>
                <a:gd name="csX4" fmla="*/ 27691 w 27690"/>
                <a:gd name="csY4" fmla="*/ 13846 h 27691"/>
              </a:gdLst>
              <a:ahLst/>
              <a:cxnLst>
                <a:cxn ang="0">
                  <a:pos x="csX0" y="csY0"/>
                </a:cxn>
                <a:cxn ang="0">
                  <a:pos x="csX1" y="csY1"/>
                </a:cxn>
                <a:cxn ang="0">
                  <a:pos x="csX2" y="csY2"/>
                </a:cxn>
                <a:cxn ang="0">
                  <a:pos x="csX3" y="csY3"/>
                </a:cxn>
                <a:cxn ang="0">
                  <a:pos x="csX4" y="csY4"/>
                </a:cxn>
              </a:cxnLst>
              <a:rect l="l" t="t" r="r" b="b"/>
              <a:pathLst>
                <a:path w="27690" h="27691">
                  <a:moveTo>
                    <a:pt x="27691" y="13846"/>
                  </a:moveTo>
                  <a:cubicBezTo>
                    <a:pt x="27691" y="21481"/>
                    <a:pt x="21481" y="27691"/>
                    <a:pt x="13845" y="27691"/>
                  </a:cubicBezTo>
                  <a:cubicBezTo>
                    <a:pt x="6210" y="27691"/>
                    <a:pt x="0" y="21481"/>
                    <a:pt x="0" y="13846"/>
                  </a:cubicBezTo>
                  <a:cubicBezTo>
                    <a:pt x="0" y="6210"/>
                    <a:pt x="6210" y="0"/>
                    <a:pt x="13845" y="0"/>
                  </a:cubicBezTo>
                  <a:cubicBezTo>
                    <a:pt x="21481" y="0"/>
                    <a:pt x="27691" y="6210"/>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01" name="Freeform: Shape 100">
              <a:extLst>
                <a:ext uri="{FF2B5EF4-FFF2-40B4-BE49-F238E27FC236}">
                  <a16:creationId xmlns:a16="http://schemas.microsoft.com/office/drawing/2014/main" id="{83407905-A081-1224-7761-E1D70767EE2C}"/>
                </a:ext>
              </a:extLst>
            </p:cNvPr>
            <p:cNvSpPr/>
            <p:nvPr/>
          </p:nvSpPr>
          <p:spPr>
            <a:xfrm>
              <a:off x="5946281" y="2798884"/>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02" name="Freeform: Shape 101">
              <a:extLst>
                <a:ext uri="{FF2B5EF4-FFF2-40B4-BE49-F238E27FC236}">
                  <a16:creationId xmlns:a16="http://schemas.microsoft.com/office/drawing/2014/main" id="{DE6CCE28-0E51-EE26-FDBE-36958C9D5BCE}"/>
                </a:ext>
              </a:extLst>
            </p:cNvPr>
            <p:cNvSpPr/>
            <p:nvPr/>
          </p:nvSpPr>
          <p:spPr>
            <a:xfrm>
              <a:off x="6082836" y="278415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grpSp>
      <p:sp>
        <p:nvSpPr>
          <p:cNvPr id="103" name="Freeform: Shape 102">
            <a:extLst>
              <a:ext uri="{FF2B5EF4-FFF2-40B4-BE49-F238E27FC236}">
                <a16:creationId xmlns:a16="http://schemas.microsoft.com/office/drawing/2014/main" id="{E06D7E69-EBA7-AA86-ADF1-F1560D9A8955}"/>
              </a:ext>
            </a:extLst>
          </p:cNvPr>
          <p:cNvSpPr/>
          <p:nvPr/>
        </p:nvSpPr>
        <p:spPr>
          <a:xfrm>
            <a:off x="6088876" y="2133216"/>
            <a:ext cx="1344780" cy="1773041"/>
          </a:xfrm>
          <a:custGeom>
            <a:avLst/>
            <a:gdLst>
              <a:gd name="csX0" fmla="*/ 7805 w 1344780"/>
              <a:gd name="csY0" fmla="*/ 1773042 h 1773041"/>
              <a:gd name="csX1" fmla="*/ 0 w 1344780"/>
              <a:gd name="csY1" fmla="*/ 1765237 h 1773041"/>
              <a:gd name="csX2" fmla="*/ 7805 w 1344780"/>
              <a:gd name="csY2" fmla="*/ 1757432 h 1773041"/>
              <a:gd name="csX3" fmla="*/ 865956 w 1344780"/>
              <a:gd name="csY3" fmla="*/ 1035700 h 1773041"/>
              <a:gd name="csX4" fmla="*/ 939697 w 1344780"/>
              <a:gd name="csY4" fmla="*/ 973361 h 1773041"/>
              <a:gd name="csX5" fmla="*/ 1026062 w 1344780"/>
              <a:gd name="csY5" fmla="*/ 973361 h 1773041"/>
              <a:gd name="csX6" fmla="*/ 1033867 w 1344780"/>
              <a:gd name="csY6" fmla="*/ 981166 h 1773041"/>
              <a:gd name="csX7" fmla="*/ 1033867 w 1344780"/>
              <a:gd name="csY7" fmla="*/ 1116669 h 1773041"/>
              <a:gd name="csX8" fmla="*/ 1094068 w 1344780"/>
              <a:gd name="csY8" fmla="*/ 1116669 h 1773041"/>
              <a:gd name="csX9" fmla="*/ 1325913 w 1344780"/>
              <a:gd name="csY9" fmla="*/ 886521 h 1773041"/>
              <a:gd name="csX10" fmla="*/ 1094068 w 1344780"/>
              <a:gd name="csY10" fmla="*/ 656373 h 1773041"/>
              <a:gd name="csX11" fmla="*/ 1033867 w 1344780"/>
              <a:gd name="csY11" fmla="*/ 656373 h 1773041"/>
              <a:gd name="csX12" fmla="*/ 1033867 w 1344780"/>
              <a:gd name="csY12" fmla="*/ 791876 h 1773041"/>
              <a:gd name="csX13" fmla="*/ 1026062 w 1344780"/>
              <a:gd name="csY13" fmla="*/ 799681 h 1773041"/>
              <a:gd name="csX14" fmla="*/ 939697 w 1344780"/>
              <a:gd name="csY14" fmla="*/ 799681 h 1773041"/>
              <a:gd name="csX15" fmla="*/ 865956 w 1344780"/>
              <a:gd name="csY15" fmla="*/ 737342 h 1773041"/>
              <a:gd name="csX16" fmla="*/ 7805 w 1344780"/>
              <a:gd name="csY16" fmla="*/ 15610 h 1773041"/>
              <a:gd name="csX17" fmla="*/ 0 w 1344780"/>
              <a:gd name="csY17" fmla="*/ 7805 h 1773041"/>
              <a:gd name="csX18" fmla="*/ 7805 w 1344780"/>
              <a:gd name="csY18" fmla="*/ 0 h 1773041"/>
              <a:gd name="csX19" fmla="*/ 581784 w 1344780"/>
              <a:gd name="csY19" fmla="*/ 210873 h 1773041"/>
              <a:gd name="csX20" fmla="*/ 881363 w 1344780"/>
              <a:gd name="csY20" fmla="*/ 734695 h 1773041"/>
              <a:gd name="csX21" fmla="*/ 939697 w 1344780"/>
              <a:gd name="csY21" fmla="*/ 784071 h 1773041"/>
              <a:gd name="csX22" fmla="*/ 1018223 w 1344780"/>
              <a:gd name="csY22" fmla="*/ 784071 h 1773041"/>
              <a:gd name="csX23" fmla="*/ 1018223 w 1344780"/>
              <a:gd name="csY23" fmla="*/ 648568 h 1773041"/>
              <a:gd name="csX24" fmla="*/ 1026028 w 1344780"/>
              <a:gd name="csY24" fmla="*/ 640763 h 1773041"/>
              <a:gd name="csX25" fmla="*/ 1097258 w 1344780"/>
              <a:gd name="csY25" fmla="*/ 640763 h 1773041"/>
              <a:gd name="csX26" fmla="*/ 1102756 w 1344780"/>
              <a:gd name="csY26" fmla="*/ 643037 h 1773041"/>
              <a:gd name="csX27" fmla="*/ 1342473 w 1344780"/>
              <a:gd name="csY27" fmla="*/ 880990 h 1773041"/>
              <a:gd name="csX28" fmla="*/ 1344780 w 1344780"/>
              <a:gd name="csY28" fmla="*/ 886521 h 1773041"/>
              <a:gd name="csX29" fmla="*/ 1342473 w 1344780"/>
              <a:gd name="csY29" fmla="*/ 892052 h 1773041"/>
              <a:gd name="csX30" fmla="*/ 1102756 w 1344780"/>
              <a:gd name="csY30" fmla="*/ 1130005 h 1773041"/>
              <a:gd name="csX31" fmla="*/ 1097258 w 1344780"/>
              <a:gd name="csY31" fmla="*/ 1132279 h 1773041"/>
              <a:gd name="csX32" fmla="*/ 1026028 w 1344780"/>
              <a:gd name="csY32" fmla="*/ 1132279 h 1773041"/>
              <a:gd name="csX33" fmla="*/ 1018223 w 1344780"/>
              <a:gd name="csY33" fmla="*/ 1124474 h 1773041"/>
              <a:gd name="csX34" fmla="*/ 1018223 w 1344780"/>
              <a:gd name="csY34" fmla="*/ 988971 h 1773041"/>
              <a:gd name="csX35" fmla="*/ 939697 w 1344780"/>
              <a:gd name="csY35" fmla="*/ 988971 h 1773041"/>
              <a:gd name="csX36" fmla="*/ 881363 w 1344780"/>
              <a:gd name="csY36" fmla="*/ 1038347 h 1773041"/>
              <a:gd name="csX37" fmla="*/ 581784 w 1344780"/>
              <a:gd name="csY37" fmla="*/ 1562169 h 1773041"/>
              <a:gd name="csX38" fmla="*/ 7805 w 1344780"/>
              <a:gd name="csY38" fmla="*/ 1773042 h 17730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Lst>
            <a:rect l="l" t="t" r="r" b="b"/>
            <a:pathLst>
              <a:path w="1344780" h="1773041">
                <a:moveTo>
                  <a:pt x="7805" y="1773042"/>
                </a:moveTo>
                <a:cubicBezTo>
                  <a:pt x="3495" y="1773042"/>
                  <a:pt x="0" y="1769547"/>
                  <a:pt x="0" y="1765237"/>
                </a:cubicBezTo>
                <a:cubicBezTo>
                  <a:pt x="0" y="1760927"/>
                  <a:pt x="3495" y="1757432"/>
                  <a:pt x="7805" y="1757432"/>
                </a:cubicBezTo>
                <a:cubicBezTo>
                  <a:pt x="432910" y="1757432"/>
                  <a:pt x="793810" y="1453916"/>
                  <a:pt x="865956" y="1035700"/>
                </a:cubicBezTo>
                <a:cubicBezTo>
                  <a:pt x="872200" y="999593"/>
                  <a:pt x="903217" y="973361"/>
                  <a:pt x="939697" y="973361"/>
                </a:cubicBezTo>
                <a:lnTo>
                  <a:pt x="1026062" y="973361"/>
                </a:lnTo>
                <a:cubicBezTo>
                  <a:pt x="1030372" y="973361"/>
                  <a:pt x="1033867" y="976856"/>
                  <a:pt x="1033867" y="981166"/>
                </a:cubicBezTo>
                <a:lnTo>
                  <a:pt x="1033867" y="1116669"/>
                </a:lnTo>
                <a:lnTo>
                  <a:pt x="1094068" y="1116669"/>
                </a:lnTo>
                <a:lnTo>
                  <a:pt x="1325913" y="886521"/>
                </a:lnTo>
                <a:lnTo>
                  <a:pt x="1094068" y="656373"/>
                </a:lnTo>
                <a:lnTo>
                  <a:pt x="1033867" y="656373"/>
                </a:lnTo>
                <a:lnTo>
                  <a:pt x="1033867" y="791876"/>
                </a:lnTo>
                <a:cubicBezTo>
                  <a:pt x="1033867" y="796186"/>
                  <a:pt x="1030372" y="799681"/>
                  <a:pt x="1026062" y="799681"/>
                </a:cubicBezTo>
                <a:lnTo>
                  <a:pt x="939697" y="799681"/>
                </a:lnTo>
                <a:cubicBezTo>
                  <a:pt x="903183" y="799681"/>
                  <a:pt x="872166" y="773449"/>
                  <a:pt x="865956" y="737342"/>
                </a:cubicBezTo>
                <a:cubicBezTo>
                  <a:pt x="793776" y="319126"/>
                  <a:pt x="432877" y="15610"/>
                  <a:pt x="7805" y="15610"/>
                </a:cubicBezTo>
                <a:cubicBezTo>
                  <a:pt x="3495" y="15610"/>
                  <a:pt x="0" y="12115"/>
                  <a:pt x="0" y="7805"/>
                </a:cubicBezTo>
                <a:cubicBezTo>
                  <a:pt x="0" y="3495"/>
                  <a:pt x="3495" y="0"/>
                  <a:pt x="7805" y="0"/>
                </a:cubicBezTo>
                <a:cubicBezTo>
                  <a:pt x="218033" y="0"/>
                  <a:pt x="421882" y="74895"/>
                  <a:pt x="581784" y="210873"/>
                </a:cubicBezTo>
                <a:cubicBezTo>
                  <a:pt x="739887" y="345324"/>
                  <a:pt x="846274" y="531356"/>
                  <a:pt x="881363" y="734695"/>
                </a:cubicBezTo>
                <a:cubicBezTo>
                  <a:pt x="886318" y="763303"/>
                  <a:pt x="910853" y="784071"/>
                  <a:pt x="939697" y="784071"/>
                </a:cubicBezTo>
                <a:lnTo>
                  <a:pt x="1018223" y="784071"/>
                </a:lnTo>
                <a:lnTo>
                  <a:pt x="1018223" y="648568"/>
                </a:lnTo>
                <a:cubicBezTo>
                  <a:pt x="1018223" y="644258"/>
                  <a:pt x="1021719" y="640763"/>
                  <a:pt x="1026028" y="640763"/>
                </a:cubicBezTo>
                <a:lnTo>
                  <a:pt x="1097258" y="640763"/>
                </a:lnTo>
                <a:cubicBezTo>
                  <a:pt x="1099328" y="640763"/>
                  <a:pt x="1101296" y="641577"/>
                  <a:pt x="1102756" y="643037"/>
                </a:cubicBezTo>
                <a:lnTo>
                  <a:pt x="1342473" y="880990"/>
                </a:lnTo>
                <a:cubicBezTo>
                  <a:pt x="1343966" y="882449"/>
                  <a:pt x="1344780" y="884451"/>
                  <a:pt x="1344780" y="886521"/>
                </a:cubicBezTo>
                <a:cubicBezTo>
                  <a:pt x="1344780" y="888591"/>
                  <a:pt x="1343932" y="890593"/>
                  <a:pt x="1342473" y="892052"/>
                </a:cubicBezTo>
                <a:lnTo>
                  <a:pt x="1102756" y="1130005"/>
                </a:lnTo>
                <a:cubicBezTo>
                  <a:pt x="1101296" y="1131465"/>
                  <a:pt x="1099328" y="1132279"/>
                  <a:pt x="1097258" y="1132279"/>
                </a:cubicBezTo>
                <a:lnTo>
                  <a:pt x="1026028" y="1132279"/>
                </a:lnTo>
                <a:cubicBezTo>
                  <a:pt x="1021719" y="1132279"/>
                  <a:pt x="1018223" y="1128784"/>
                  <a:pt x="1018223" y="1124474"/>
                </a:cubicBezTo>
                <a:lnTo>
                  <a:pt x="1018223" y="988971"/>
                </a:lnTo>
                <a:lnTo>
                  <a:pt x="939697" y="988971"/>
                </a:lnTo>
                <a:cubicBezTo>
                  <a:pt x="910819" y="988971"/>
                  <a:pt x="886284" y="1009739"/>
                  <a:pt x="881363" y="1038347"/>
                </a:cubicBezTo>
                <a:cubicBezTo>
                  <a:pt x="846274" y="1241720"/>
                  <a:pt x="739887" y="1427752"/>
                  <a:pt x="581784" y="1562169"/>
                </a:cubicBezTo>
                <a:cubicBezTo>
                  <a:pt x="421882" y="1698147"/>
                  <a:pt x="218033" y="1773042"/>
                  <a:pt x="7805" y="1773042"/>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05" name="Freeform: Shape 104">
            <a:extLst>
              <a:ext uri="{FF2B5EF4-FFF2-40B4-BE49-F238E27FC236}">
                <a16:creationId xmlns:a16="http://schemas.microsoft.com/office/drawing/2014/main" id="{1DE47DD5-EA1D-98DC-7718-181302CAF085}"/>
              </a:ext>
            </a:extLst>
          </p:cNvPr>
          <p:cNvSpPr/>
          <p:nvPr/>
        </p:nvSpPr>
        <p:spPr>
          <a:xfrm>
            <a:off x="5333956" y="2257011"/>
            <a:ext cx="1525451" cy="1525451"/>
          </a:xfrm>
          <a:custGeom>
            <a:avLst/>
            <a:gdLst>
              <a:gd name="csX0" fmla="*/ 762726 w 1525451"/>
              <a:gd name="csY0" fmla="*/ 1525451 h 1525451"/>
              <a:gd name="csX1" fmla="*/ 223395 w 1525451"/>
              <a:gd name="csY1" fmla="*/ 1302057 h 1525451"/>
              <a:gd name="csX2" fmla="*/ 0 w 1525451"/>
              <a:gd name="csY2" fmla="*/ 762726 h 1525451"/>
              <a:gd name="csX3" fmla="*/ 223395 w 1525451"/>
              <a:gd name="csY3" fmla="*/ 223395 h 1525451"/>
              <a:gd name="csX4" fmla="*/ 762726 w 1525451"/>
              <a:gd name="csY4" fmla="*/ 0 h 1525451"/>
              <a:gd name="csX5" fmla="*/ 1302056 w 1525451"/>
              <a:gd name="csY5" fmla="*/ 223395 h 1525451"/>
              <a:gd name="csX6" fmla="*/ 1525451 w 1525451"/>
              <a:gd name="csY6" fmla="*/ 762726 h 1525451"/>
              <a:gd name="csX7" fmla="*/ 1302056 w 1525451"/>
              <a:gd name="csY7" fmla="*/ 1302057 h 1525451"/>
              <a:gd name="csX8" fmla="*/ 762726 w 1525451"/>
              <a:gd name="csY8" fmla="*/ 1525451 h 1525451"/>
              <a:gd name="csX9" fmla="*/ 762726 w 1525451"/>
              <a:gd name="csY9" fmla="*/ 171440 h 1525451"/>
              <a:gd name="csX10" fmla="*/ 171440 w 1525451"/>
              <a:gd name="csY10" fmla="*/ 762726 h 1525451"/>
              <a:gd name="csX11" fmla="*/ 762726 w 1525451"/>
              <a:gd name="csY11" fmla="*/ 1354011 h 1525451"/>
              <a:gd name="csX12" fmla="*/ 1354011 w 1525451"/>
              <a:gd name="csY12" fmla="*/ 762726 h 1525451"/>
              <a:gd name="csX13" fmla="*/ 762726 w 1525451"/>
              <a:gd name="csY13" fmla="*/ 171440 h 15254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525451" h="1525451">
                <a:moveTo>
                  <a:pt x="762726" y="1525451"/>
                </a:moveTo>
                <a:cubicBezTo>
                  <a:pt x="558979" y="1525451"/>
                  <a:pt x="367450" y="1446111"/>
                  <a:pt x="223395" y="1302057"/>
                </a:cubicBezTo>
                <a:cubicBezTo>
                  <a:pt x="79340" y="1158002"/>
                  <a:pt x="0" y="966472"/>
                  <a:pt x="0" y="762726"/>
                </a:cubicBezTo>
                <a:cubicBezTo>
                  <a:pt x="0" y="558979"/>
                  <a:pt x="79340" y="367449"/>
                  <a:pt x="223395" y="223395"/>
                </a:cubicBezTo>
                <a:cubicBezTo>
                  <a:pt x="367450" y="79340"/>
                  <a:pt x="558979" y="0"/>
                  <a:pt x="762726" y="0"/>
                </a:cubicBezTo>
                <a:cubicBezTo>
                  <a:pt x="966472" y="0"/>
                  <a:pt x="1158002" y="79340"/>
                  <a:pt x="1302056" y="223395"/>
                </a:cubicBezTo>
                <a:cubicBezTo>
                  <a:pt x="1446111" y="367449"/>
                  <a:pt x="1525451" y="558979"/>
                  <a:pt x="1525451" y="762726"/>
                </a:cubicBezTo>
                <a:cubicBezTo>
                  <a:pt x="1525451" y="966472"/>
                  <a:pt x="1446111" y="1158002"/>
                  <a:pt x="1302056" y="1302057"/>
                </a:cubicBezTo>
                <a:cubicBezTo>
                  <a:pt x="1158002" y="1446111"/>
                  <a:pt x="966472" y="1525451"/>
                  <a:pt x="762726" y="1525451"/>
                </a:cubicBezTo>
                <a:close/>
                <a:moveTo>
                  <a:pt x="762726" y="171440"/>
                </a:moveTo>
                <a:cubicBezTo>
                  <a:pt x="436677" y="171440"/>
                  <a:pt x="171440" y="436677"/>
                  <a:pt x="171440" y="762726"/>
                </a:cubicBezTo>
                <a:cubicBezTo>
                  <a:pt x="171440" y="1088774"/>
                  <a:pt x="436677" y="1354011"/>
                  <a:pt x="762726" y="1354011"/>
                </a:cubicBezTo>
                <a:cubicBezTo>
                  <a:pt x="1088774" y="1354011"/>
                  <a:pt x="1354011" y="1088774"/>
                  <a:pt x="1354011" y="762726"/>
                </a:cubicBezTo>
                <a:cubicBezTo>
                  <a:pt x="1354011" y="436677"/>
                  <a:pt x="1088774" y="171440"/>
                  <a:pt x="762726" y="171440"/>
                </a:cubicBezTo>
                <a:close/>
              </a:path>
            </a:pathLst>
          </a:custGeom>
          <a:solidFill>
            <a:srgbClr val="8DBE28"/>
          </a:solidFill>
          <a:ln w="3393" cap="flat">
            <a:noFill/>
            <a:prstDash val="solid"/>
            <a:miter/>
          </a:ln>
        </p:spPr>
        <p:txBody>
          <a:bodyPr anchor="ctr"/>
          <a:lstStyle/>
          <a:p>
            <a:pPr algn="ctr"/>
            <a:r>
              <a:rPr lang="en-IN" sz="3600">
                <a:solidFill>
                  <a:srgbClr val="8DBE28"/>
                </a:solidFill>
              </a:rPr>
              <a:t>3</a:t>
            </a:r>
          </a:p>
        </p:txBody>
      </p:sp>
      <p:grpSp>
        <p:nvGrpSpPr>
          <p:cNvPr id="117" name="Graphic 10">
            <a:extLst>
              <a:ext uri="{FF2B5EF4-FFF2-40B4-BE49-F238E27FC236}">
                <a16:creationId xmlns:a16="http://schemas.microsoft.com/office/drawing/2014/main" id="{BF94BB83-9235-EF88-5608-D74F76F9F716}"/>
              </a:ext>
            </a:extLst>
          </p:cNvPr>
          <p:cNvGrpSpPr/>
          <p:nvPr/>
        </p:nvGrpSpPr>
        <p:grpSpPr>
          <a:xfrm>
            <a:off x="2753088" y="2122944"/>
            <a:ext cx="910536" cy="1789218"/>
            <a:chOff x="2753088" y="2779925"/>
            <a:chExt cx="910536" cy="1789218"/>
          </a:xfrm>
          <a:solidFill>
            <a:srgbClr val="0F440D"/>
          </a:solidFill>
        </p:grpSpPr>
        <p:sp>
          <p:nvSpPr>
            <p:cNvPr id="118" name="Freeform: Shape 117">
              <a:extLst>
                <a:ext uri="{FF2B5EF4-FFF2-40B4-BE49-F238E27FC236}">
                  <a16:creationId xmlns:a16="http://schemas.microsoft.com/office/drawing/2014/main" id="{71876698-7F31-898E-BBAF-FE5D9BC75899}"/>
                </a:ext>
              </a:extLst>
            </p:cNvPr>
            <p:cNvSpPr/>
            <p:nvPr/>
          </p:nvSpPr>
          <p:spPr>
            <a:xfrm>
              <a:off x="3626001" y="4541452"/>
              <a:ext cx="27691" cy="27691"/>
            </a:xfrm>
            <a:custGeom>
              <a:avLst/>
              <a:gdLst>
                <a:gd name="csX0" fmla="*/ 27691 w 27691"/>
                <a:gd name="csY0" fmla="*/ 13845 h 27691"/>
                <a:gd name="csX1" fmla="*/ 13845 w 27691"/>
                <a:gd name="csY1" fmla="*/ 27691 h 27691"/>
                <a:gd name="csX2" fmla="*/ 0 w 27691"/>
                <a:gd name="csY2" fmla="*/ 13845 h 27691"/>
                <a:gd name="csX3" fmla="*/ 13845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5" y="27691"/>
                  </a:cubicBezTo>
                  <a:cubicBezTo>
                    <a:pt x="6199" y="27691"/>
                    <a:pt x="0" y="21492"/>
                    <a:pt x="0" y="13845"/>
                  </a:cubicBezTo>
                  <a:cubicBezTo>
                    <a:pt x="0" y="6199"/>
                    <a:pt x="6199" y="0"/>
                    <a:pt x="13845" y="0"/>
                  </a:cubicBezTo>
                  <a:cubicBezTo>
                    <a:pt x="21492" y="0"/>
                    <a:pt x="27691" y="6199"/>
                    <a:pt x="27691" y="13845"/>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19" name="Freeform: Shape 118">
              <a:extLst>
                <a:ext uri="{FF2B5EF4-FFF2-40B4-BE49-F238E27FC236}">
                  <a16:creationId xmlns:a16="http://schemas.microsoft.com/office/drawing/2014/main" id="{F728EA08-7919-FA9A-E5EE-CCC73025CB5D}"/>
                </a:ext>
              </a:extLst>
            </p:cNvPr>
            <p:cNvSpPr/>
            <p:nvPr/>
          </p:nvSpPr>
          <p:spPr>
            <a:xfrm>
              <a:off x="3489480" y="4526080"/>
              <a:ext cx="27691" cy="27690"/>
            </a:xfrm>
            <a:custGeom>
              <a:avLst/>
              <a:gdLst>
                <a:gd name="csX0" fmla="*/ 27691 w 27691"/>
                <a:gd name="csY0" fmla="*/ 13846 h 27690"/>
                <a:gd name="csX1" fmla="*/ 13846 w 27691"/>
                <a:gd name="csY1" fmla="*/ 27691 h 27690"/>
                <a:gd name="csX2" fmla="*/ 0 w 27691"/>
                <a:gd name="csY2" fmla="*/ 13846 h 27690"/>
                <a:gd name="csX3" fmla="*/ 13846 w 27691"/>
                <a:gd name="csY3" fmla="*/ 0 h 27690"/>
                <a:gd name="csX4" fmla="*/ 27691 w 27691"/>
                <a:gd name="csY4" fmla="*/ 13846 h 27690"/>
              </a:gdLst>
              <a:ahLst/>
              <a:cxnLst>
                <a:cxn ang="0">
                  <a:pos x="csX0" y="csY0"/>
                </a:cxn>
                <a:cxn ang="0">
                  <a:pos x="csX1" y="csY1"/>
                </a:cxn>
                <a:cxn ang="0">
                  <a:pos x="csX2" y="csY2"/>
                </a:cxn>
                <a:cxn ang="0">
                  <a:pos x="csX3" y="csY3"/>
                </a:cxn>
                <a:cxn ang="0">
                  <a:pos x="csX4" y="csY4"/>
                </a:cxn>
              </a:cxnLst>
              <a:rect l="l" t="t" r="r" b="b"/>
              <a:pathLst>
                <a:path w="27691" h="27690">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20" name="Freeform: Shape 119">
              <a:extLst>
                <a:ext uri="{FF2B5EF4-FFF2-40B4-BE49-F238E27FC236}">
                  <a16:creationId xmlns:a16="http://schemas.microsoft.com/office/drawing/2014/main" id="{8A470903-F65A-5FF3-34E0-0DE6A7E92599}"/>
                </a:ext>
              </a:extLst>
            </p:cNvPr>
            <p:cNvSpPr/>
            <p:nvPr/>
          </p:nvSpPr>
          <p:spPr>
            <a:xfrm>
              <a:off x="3356489" y="4493502"/>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21" name="Freeform: Shape 120">
              <a:extLst>
                <a:ext uri="{FF2B5EF4-FFF2-40B4-BE49-F238E27FC236}">
                  <a16:creationId xmlns:a16="http://schemas.microsoft.com/office/drawing/2014/main" id="{F5D49FAE-5FAF-8159-5BCE-867AEBE4CFDA}"/>
                </a:ext>
              </a:extLst>
            </p:cNvPr>
            <p:cNvSpPr/>
            <p:nvPr/>
          </p:nvSpPr>
          <p:spPr>
            <a:xfrm>
              <a:off x="3229809" y="4441310"/>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9" y="27691"/>
                    <a:pt x="0" y="21492"/>
                    <a:pt x="0" y="13846"/>
                  </a:cubicBezTo>
                  <a:cubicBezTo>
                    <a:pt x="0" y="6199"/>
                    <a:pt x="6199" y="0"/>
                    <a:pt x="13845"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22" name="Freeform: Shape 121">
              <a:extLst>
                <a:ext uri="{FF2B5EF4-FFF2-40B4-BE49-F238E27FC236}">
                  <a16:creationId xmlns:a16="http://schemas.microsoft.com/office/drawing/2014/main" id="{557C36C3-D56C-32D1-833B-F77C7CD1ECB0}"/>
                </a:ext>
              </a:extLst>
            </p:cNvPr>
            <p:cNvSpPr/>
            <p:nvPr/>
          </p:nvSpPr>
          <p:spPr>
            <a:xfrm>
              <a:off x="3112190" y="4370318"/>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6" y="27691"/>
                  </a:cubicBezTo>
                  <a:cubicBezTo>
                    <a:pt x="6199" y="27691"/>
                    <a:pt x="0" y="21492"/>
                    <a:pt x="0" y="13845"/>
                  </a:cubicBezTo>
                  <a:cubicBezTo>
                    <a:pt x="0" y="6199"/>
                    <a:pt x="6199" y="0"/>
                    <a:pt x="13846" y="0"/>
                  </a:cubicBezTo>
                  <a:cubicBezTo>
                    <a:pt x="21492" y="0"/>
                    <a:pt x="27691" y="6199"/>
                    <a:pt x="27691" y="13845"/>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23" name="Freeform: Shape 122">
              <a:extLst>
                <a:ext uri="{FF2B5EF4-FFF2-40B4-BE49-F238E27FC236}">
                  <a16:creationId xmlns:a16="http://schemas.microsoft.com/office/drawing/2014/main" id="{C1F330AE-A6EE-8205-7C7C-6037810D2908}"/>
                </a:ext>
              </a:extLst>
            </p:cNvPr>
            <p:cNvSpPr/>
            <p:nvPr/>
          </p:nvSpPr>
          <p:spPr>
            <a:xfrm>
              <a:off x="3008043" y="428045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24" name="Freeform: Shape 123">
              <a:extLst>
                <a:ext uri="{FF2B5EF4-FFF2-40B4-BE49-F238E27FC236}">
                  <a16:creationId xmlns:a16="http://schemas.microsoft.com/office/drawing/2014/main" id="{79712BBC-3A55-44B5-E3A0-2C9EF75EAA5B}"/>
                </a:ext>
              </a:extLst>
            </p:cNvPr>
            <p:cNvSpPr/>
            <p:nvPr/>
          </p:nvSpPr>
          <p:spPr>
            <a:xfrm>
              <a:off x="2920558" y="4174546"/>
              <a:ext cx="27690" cy="27691"/>
            </a:xfrm>
            <a:custGeom>
              <a:avLst/>
              <a:gdLst>
                <a:gd name="csX0" fmla="*/ 27691 w 27690"/>
                <a:gd name="csY0" fmla="*/ 13845 h 27691"/>
                <a:gd name="csX1" fmla="*/ 13845 w 27690"/>
                <a:gd name="csY1" fmla="*/ 27691 h 27691"/>
                <a:gd name="csX2" fmla="*/ 0 w 27690"/>
                <a:gd name="csY2" fmla="*/ 13845 h 27691"/>
                <a:gd name="csX3" fmla="*/ 13845 w 27690"/>
                <a:gd name="csY3" fmla="*/ 0 h 27691"/>
                <a:gd name="csX4" fmla="*/ 27691 w 27690"/>
                <a:gd name="csY4" fmla="*/ 13845 h 27691"/>
              </a:gdLst>
              <a:ahLst/>
              <a:cxnLst>
                <a:cxn ang="0">
                  <a:pos x="csX0" y="csY0"/>
                </a:cxn>
                <a:cxn ang="0">
                  <a:pos x="csX1" y="csY1"/>
                </a:cxn>
                <a:cxn ang="0">
                  <a:pos x="csX2" y="csY2"/>
                </a:cxn>
                <a:cxn ang="0">
                  <a:pos x="csX3" y="csY3"/>
                </a:cxn>
                <a:cxn ang="0">
                  <a:pos x="csX4" y="csY4"/>
                </a:cxn>
              </a:cxnLst>
              <a:rect l="l" t="t" r="r" b="b"/>
              <a:pathLst>
                <a:path w="27690" h="27691">
                  <a:moveTo>
                    <a:pt x="27691" y="13845"/>
                  </a:moveTo>
                  <a:cubicBezTo>
                    <a:pt x="27691" y="21481"/>
                    <a:pt x="21481" y="27691"/>
                    <a:pt x="13845" y="27691"/>
                  </a:cubicBezTo>
                  <a:cubicBezTo>
                    <a:pt x="6210" y="27691"/>
                    <a:pt x="0" y="21481"/>
                    <a:pt x="0" y="13845"/>
                  </a:cubicBezTo>
                  <a:cubicBezTo>
                    <a:pt x="0" y="6210"/>
                    <a:pt x="6210" y="0"/>
                    <a:pt x="13845" y="0"/>
                  </a:cubicBezTo>
                  <a:cubicBezTo>
                    <a:pt x="21481" y="0"/>
                    <a:pt x="27691" y="6210"/>
                    <a:pt x="27691" y="13845"/>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25" name="Freeform: Shape 124">
              <a:extLst>
                <a:ext uri="{FF2B5EF4-FFF2-40B4-BE49-F238E27FC236}">
                  <a16:creationId xmlns:a16="http://schemas.microsoft.com/office/drawing/2014/main" id="{10337376-F1F8-2A07-79BD-E8FBA6CDB03B}"/>
                </a:ext>
              </a:extLst>
            </p:cNvPr>
            <p:cNvSpPr/>
            <p:nvPr/>
          </p:nvSpPr>
          <p:spPr>
            <a:xfrm>
              <a:off x="2850177" y="4056927"/>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9" y="27691"/>
                    <a:pt x="0" y="21492"/>
                    <a:pt x="0" y="13846"/>
                  </a:cubicBezTo>
                  <a:cubicBezTo>
                    <a:pt x="0" y="6199"/>
                    <a:pt x="6199" y="0"/>
                    <a:pt x="13845"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26" name="Freeform: Shape 125">
              <a:extLst>
                <a:ext uri="{FF2B5EF4-FFF2-40B4-BE49-F238E27FC236}">
                  <a16:creationId xmlns:a16="http://schemas.microsoft.com/office/drawing/2014/main" id="{22A2C9D7-4C81-D192-106D-AC9FE45FC5EA}"/>
                </a:ext>
              </a:extLst>
            </p:cNvPr>
            <p:cNvSpPr/>
            <p:nvPr/>
          </p:nvSpPr>
          <p:spPr>
            <a:xfrm>
              <a:off x="2798358" y="3930179"/>
              <a:ext cx="27690" cy="27691"/>
            </a:xfrm>
            <a:custGeom>
              <a:avLst/>
              <a:gdLst>
                <a:gd name="csX0" fmla="*/ 27691 w 27690"/>
                <a:gd name="csY0" fmla="*/ 13846 h 27691"/>
                <a:gd name="csX1" fmla="*/ 13846 w 27690"/>
                <a:gd name="csY1" fmla="*/ 27691 h 27691"/>
                <a:gd name="csX2" fmla="*/ 0 w 27690"/>
                <a:gd name="csY2" fmla="*/ 13846 h 27691"/>
                <a:gd name="csX3" fmla="*/ 13846 w 27690"/>
                <a:gd name="csY3" fmla="*/ 0 h 27691"/>
                <a:gd name="csX4" fmla="*/ 27691 w 27690"/>
                <a:gd name="csY4" fmla="*/ 13846 h 27691"/>
              </a:gdLst>
              <a:ahLst/>
              <a:cxnLst>
                <a:cxn ang="0">
                  <a:pos x="csX0" y="csY0"/>
                </a:cxn>
                <a:cxn ang="0">
                  <a:pos x="csX1" y="csY1"/>
                </a:cxn>
                <a:cxn ang="0">
                  <a:pos x="csX2" y="csY2"/>
                </a:cxn>
                <a:cxn ang="0">
                  <a:pos x="csX3" y="csY3"/>
                </a:cxn>
                <a:cxn ang="0">
                  <a:pos x="csX4" y="csY4"/>
                </a:cxn>
              </a:cxnLst>
              <a:rect l="l" t="t" r="r" b="b"/>
              <a:pathLst>
                <a:path w="27690"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27" name="Freeform: Shape 126">
              <a:extLst>
                <a:ext uri="{FF2B5EF4-FFF2-40B4-BE49-F238E27FC236}">
                  <a16:creationId xmlns:a16="http://schemas.microsoft.com/office/drawing/2014/main" id="{AB15FDBF-4368-9FC9-73B5-6B15890FEAA2}"/>
                </a:ext>
              </a:extLst>
            </p:cNvPr>
            <p:cNvSpPr/>
            <p:nvPr/>
          </p:nvSpPr>
          <p:spPr>
            <a:xfrm>
              <a:off x="2765984" y="3797018"/>
              <a:ext cx="27691" cy="27691"/>
            </a:xfrm>
            <a:custGeom>
              <a:avLst/>
              <a:gdLst>
                <a:gd name="csX0" fmla="*/ 27691 w 27691"/>
                <a:gd name="csY0" fmla="*/ 13845 h 27691"/>
                <a:gd name="csX1" fmla="*/ 13845 w 27691"/>
                <a:gd name="csY1" fmla="*/ 27691 h 27691"/>
                <a:gd name="csX2" fmla="*/ 0 w 27691"/>
                <a:gd name="csY2" fmla="*/ 13845 h 27691"/>
                <a:gd name="csX3" fmla="*/ 13845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5" y="27691"/>
                  </a:cubicBezTo>
                  <a:cubicBezTo>
                    <a:pt x="6199" y="27691"/>
                    <a:pt x="0" y="21492"/>
                    <a:pt x="0" y="13845"/>
                  </a:cubicBezTo>
                  <a:cubicBezTo>
                    <a:pt x="0" y="6199"/>
                    <a:pt x="6199" y="0"/>
                    <a:pt x="13845" y="0"/>
                  </a:cubicBezTo>
                  <a:cubicBezTo>
                    <a:pt x="21492" y="0"/>
                    <a:pt x="27691" y="6199"/>
                    <a:pt x="27691" y="13845"/>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28" name="Freeform: Shape 127">
              <a:extLst>
                <a:ext uri="{FF2B5EF4-FFF2-40B4-BE49-F238E27FC236}">
                  <a16:creationId xmlns:a16="http://schemas.microsoft.com/office/drawing/2014/main" id="{CB23F112-698F-EDD6-004D-93862169D1A3}"/>
                </a:ext>
              </a:extLst>
            </p:cNvPr>
            <p:cNvSpPr/>
            <p:nvPr/>
          </p:nvSpPr>
          <p:spPr>
            <a:xfrm>
              <a:off x="2753088" y="3660124"/>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81"/>
                    <a:pt x="21481" y="27691"/>
                    <a:pt x="13846" y="27691"/>
                  </a:cubicBezTo>
                  <a:cubicBezTo>
                    <a:pt x="6210" y="27691"/>
                    <a:pt x="0" y="21481"/>
                    <a:pt x="0" y="13845"/>
                  </a:cubicBezTo>
                  <a:cubicBezTo>
                    <a:pt x="0" y="6210"/>
                    <a:pt x="6210" y="0"/>
                    <a:pt x="13846" y="0"/>
                  </a:cubicBezTo>
                  <a:cubicBezTo>
                    <a:pt x="21481" y="0"/>
                    <a:pt x="27691" y="6210"/>
                    <a:pt x="27691" y="13845"/>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29" name="Freeform: Shape 128">
              <a:extLst>
                <a:ext uri="{FF2B5EF4-FFF2-40B4-BE49-F238E27FC236}">
                  <a16:creationId xmlns:a16="http://schemas.microsoft.com/office/drawing/2014/main" id="{955353F9-7E67-23CB-EDC5-20C545822711}"/>
                </a:ext>
              </a:extLst>
            </p:cNvPr>
            <p:cNvSpPr/>
            <p:nvPr/>
          </p:nvSpPr>
          <p:spPr>
            <a:xfrm>
              <a:off x="2766527" y="3523229"/>
              <a:ext cx="27690" cy="27691"/>
            </a:xfrm>
            <a:custGeom>
              <a:avLst/>
              <a:gdLst>
                <a:gd name="csX0" fmla="*/ 27691 w 27690"/>
                <a:gd name="csY0" fmla="*/ 13846 h 27691"/>
                <a:gd name="csX1" fmla="*/ 13846 w 27690"/>
                <a:gd name="csY1" fmla="*/ 27691 h 27691"/>
                <a:gd name="csX2" fmla="*/ 0 w 27690"/>
                <a:gd name="csY2" fmla="*/ 13846 h 27691"/>
                <a:gd name="csX3" fmla="*/ 13846 w 27690"/>
                <a:gd name="csY3" fmla="*/ 0 h 27691"/>
                <a:gd name="csX4" fmla="*/ 27691 w 27690"/>
                <a:gd name="csY4" fmla="*/ 13846 h 27691"/>
              </a:gdLst>
              <a:ahLst/>
              <a:cxnLst>
                <a:cxn ang="0">
                  <a:pos x="csX0" y="csY0"/>
                </a:cxn>
                <a:cxn ang="0">
                  <a:pos x="csX1" y="csY1"/>
                </a:cxn>
                <a:cxn ang="0">
                  <a:pos x="csX2" y="csY2"/>
                </a:cxn>
                <a:cxn ang="0">
                  <a:pos x="csX3" y="csY3"/>
                </a:cxn>
                <a:cxn ang="0">
                  <a:pos x="csX4" y="csY4"/>
                </a:cxn>
              </a:cxnLst>
              <a:rect l="l" t="t" r="r" b="b"/>
              <a:pathLst>
                <a:path w="27690"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30" name="Freeform: Shape 129">
              <a:extLst>
                <a:ext uri="{FF2B5EF4-FFF2-40B4-BE49-F238E27FC236}">
                  <a16:creationId xmlns:a16="http://schemas.microsoft.com/office/drawing/2014/main" id="{8BD860BD-DE56-7591-F94D-6DC3F7B7C90F}"/>
                </a:ext>
              </a:extLst>
            </p:cNvPr>
            <p:cNvSpPr/>
            <p:nvPr/>
          </p:nvSpPr>
          <p:spPr>
            <a:xfrm>
              <a:off x="2799953" y="3390272"/>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31" name="Freeform: Shape 130">
              <a:extLst>
                <a:ext uri="{FF2B5EF4-FFF2-40B4-BE49-F238E27FC236}">
                  <a16:creationId xmlns:a16="http://schemas.microsoft.com/office/drawing/2014/main" id="{B1D652A0-D43F-91F6-1261-E222268C2FF6}"/>
                </a:ext>
              </a:extLst>
            </p:cNvPr>
            <p:cNvSpPr/>
            <p:nvPr/>
          </p:nvSpPr>
          <p:spPr>
            <a:xfrm>
              <a:off x="2852756" y="326389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32" name="Freeform: Shape 131">
              <a:extLst>
                <a:ext uri="{FF2B5EF4-FFF2-40B4-BE49-F238E27FC236}">
                  <a16:creationId xmlns:a16="http://schemas.microsoft.com/office/drawing/2014/main" id="{D020DCAA-3F38-D42D-7D2B-8C16DF506629}"/>
                </a:ext>
              </a:extLst>
            </p:cNvPr>
            <p:cNvSpPr/>
            <p:nvPr/>
          </p:nvSpPr>
          <p:spPr>
            <a:xfrm>
              <a:off x="2923986" y="3146855"/>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9" y="27691"/>
                    <a:pt x="0" y="21492"/>
                    <a:pt x="0" y="13846"/>
                  </a:cubicBezTo>
                  <a:cubicBezTo>
                    <a:pt x="0" y="6199"/>
                    <a:pt x="6199" y="0"/>
                    <a:pt x="13845"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33" name="Freeform: Shape 132">
              <a:extLst>
                <a:ext uri="{FF2B5EF4-FFF2-40B4-BE49-F238E27FC236}">
                  <a16:creationId xmlns:a16="http://schemas.microsoft.com/office/drawing/2014/main" id="{A5F5FB8A-C383-E0B4-67AB-263FB5C0A3AD}"/>
                </a:ext>
              </a:extLst>
            </p:cNvPr>
            <p:cNvSpPr/>
            <p:nvPr/>
          </p:nvSpPr>
          <p:spPr>
            <a:xfrm>
              <a:off x="3012217" y="3041690"/>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9" y="27691"/>
                    <a:pt x="0" y="21492"/>
                    <a:pt x="0" y="13846"/>
                  </a:cubicBezTo>
                  <a:cubicBezTo>
                    <a:pt x="0" y="6199"/>
                    <a:pt x="6199" y="0"/>
                    <a:pt x="13845"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34" name="Freeform: Shape 133">
              <a:extLst>
                <a:ext uri="{FF2B5EF4-FFF2-40B4-BE49-F238E27FC236}">
                  <a16:creationId xmlns:a16="http://schemas.microsoft.com/office/drawing/2014/main" id="{368A87C9-DEA8-3BA3-86C1-8200BB79C7A7}"/>
                </a:ext>
              </a:extLst>
            </p:cNvPr>
            <p:cNvSpPr/>
            <p:nvPr/>
          </p:nvSpPr>
          <p:spPr>
            <a:xfrm rot="-4851601">
              <a:off x="3116528" y="2951823"/>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35" name="Freeform: Shape 134">
              <a:extLst>
                <a:ext uri="{FF2B5EF4-FFF2-40B4-BE49-F238E27FC236}">
                  <a16:creationId xmlns:a16="http://schemas.microsoft.com/office/drawing/2014/main" id="{76F3D0C1-9371-0CB1-4714-BE5B12E49683}"/>
                </a:ext>
              </a:extLst>
            </p:cNvPr>
            <p:cNvSpPr/>
            <p:nvPr/>
          </p:nvSpPr>
          <p:spPr>
            <a:xfrm>
              <a:off x="3234560" y="2881652"/>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36" name="Freeform: Shape 135">
              <a:extLst>
                <a:ext uri="{FF2B5EF4-FFF2-40B4-BE49-F238E27FC236}">
                  <a16:creationId xmlns:a16="http://schemas.microsoft.com/office/drawing/2014/main" id="{D23AF9C9-AB7E-4EE2-5651-9854FB1CADFA}"/>
                </a:ext>
              </a:extLst>
            </p:cNvPr>
            <p:cNvSpPr/>
            <p:nvPr/>
          </p:nvSpPr>
          <p:spPr>
            <a:xfrm>
              <a:off x="3361715" y="2830410"/>
              <a:ext cx="27690" cy="27691"/>
            </a:xfrm>
            <a:custGeom>
              <a:avLst/>
              <a:gdLst>
                <a:gd name="csX0" fmla="*/ 27691 w 27690"/>
                <a:gd name="csY0" fmla="*/ 13846 h 27691"/>
                <a:gd name="csX1" fmla="*/ 13845 w 27690"/>
                <a:gd name="csY1" fmla="*/ 27691 h 27691"/>
                <a:gd name="csX2" fmla="*/ 0 w 27690"/>
                <a:gd name="csY2" fmla="*/ 13846 h 27691"/>
                <a:gd name="csX3" fmla="*/ 13845 w 27690"/>
                <a:gd name="csY3" fmla="*/ 0 h 27691"/>
                <a:gd name="csX4" fmla="*/ 27691 w 27690"/>
                <a:gd name="csY4" fmla="*/ 13846 h 27691"/>
              </a:gdLst>
              <a:ahLst/>
              <a:cxnLst>
                <a:cxn ang="0">
                  <a:pos x="csX0" y="csY0"/>
                </a:cxn>
                <a:cxn ang="0">
                  <a:pos x="csX1" y="csY1"/>
                </a:cxn>
                <a:cxn ang="0">
                  <a:pos x="csX2" y="csY2"/>
                </a:cxn>
                <a:cxn ang="0">
                  <a:pos x="csX3" y="csY3"/>
                </a:cxn>
                <a:cxn ang="0">
                  <a:pos x="csX4" y="csY4"/>
                </a:cxn>
              </a:cxnLst>
              <a:rect l="l" t="t" r="r" b="b"/>
              <a:pathLst>
                <a:path w="27690" h="27691">
                  <a:moveTo>
                    <a:pt x="27691" y="13846"/>
                  </a:moveTo>
                  <a:cubicBezTo>
                    <a:pt x="27691" y="21481"/>
                    <a:pt x="21481" y="27691"/>
                    <a:pt x="13845" y="27691"/>
                  </a:cubicBezTo>
                  <a:cubicBezTo>
                    <a:pt x="6210" y="27691"/>
                    <a:pt x="0" y="21481"/>
                    <a:pt x="0" y="13846"/>
                  </a:cubicBezTo>
                  <a:cubicBezTo>
                    <a:pt x="0" y="6210"/>
                    <a:pt x="6210" y="0"/>
                    <a:pt x="13845" y="0"/>
                  </a:cubicBezTo>
                  <a:cubicBezTo>
                    <a:pt x="21481" y="0"/>
                    <a:pt x="27691" y="6210"/>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37" name="Freeform: Shape 136">
              <a:extLst>
                <a:ext uri="{FF2B5EF4-FFF2-40B4-BE49-F238E27FC236}">
                  <a16:creationId xmlns:a16="http://schemas.microsoft.com/office/drawing/2014/main" id="{01FA528A-BFFE-9AEB-E627-D6A0458C9EF7}"/>
                </a:ext>
              </a:extLst>
            </p:cNvPr>
            <p:cNvSpPr/>
            <p:nvPr/>
          </p:nvSpPr>
          <p:spPr>
            <a:xfrm>
              <a:off x="3494944" y="2798884"/>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9" y="27691"/>
                    <a:pt x="0" y="21492"/>
                    <a:pt x="0" y="13846"/>
                  </a:cubicBezTo>
                  <a:cubicBezTo>
                    <a:pt x="0" y="6199"/>
                    <a:pt x="6199" y="0"/>
                    <a:pt x="13845"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38" name="Freeform: Shape 137">
              <a:extLst>
                <a:ext uri="{FF2B5EF4-FFF2-40B4-BE49-F238E27FC236}">
                  <a16:creationId xmlns:a16="http://schemas.microsoft.com/office/drawing/2014/main" id="{27E8DE71-B218-3D3A-EDA7-410AA55E380B}"/>
                </a:ext>
              </a:extLst>
            </p:cNvPr>
            <p:cNvSpPr/>
            <p:nvPr/>
          </p:nvSpPr>
          <p:spPr>
            <a:xfrm rot="-4038600">
              <a:off x="3631664" y="2784194"/>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grpSp>
      <p:sp>
        <p:nvSpPr>
          <p:cNvPr id="139" name="Freeform: Shape 138">
            <a:extLst>
              <a:ext uri="{FF2B5EF4-FFF2-40B4-BE49-F238E27FC236}">
                <a16:creationId xmlns:a16="http://schemas.microsoft.com/office/drawing/2014/main" id="{53F48BB8-BC0C-AF8F-068D-356C2FFCE9C4}"/>
              </a:ext>
            </a:extLst>
          </p:cNvPr>
          <p:cNvSpPr/>
          <p:nvPr/>
        </p:nvSpPr>
        <p:spPr>
          <a:xfrm>
            <a:off x="3637573" y="2133216"/>
            <a:ext cx="1344780" cy="1773041"/>
          </a:xfrm>
          <a:custGeom>
            <a:avLst/>
            <a:gdLst>
              <a:gd name="csX0" fmla="*/ 7805 w 1344780"/>
              <a:gd name="csY0" fmla="*/ 1773042 h 1773041"/>
              <a:gd name="csX1" fmla="*/ 0 w 1344780"/>
              <a:gd name="csY1" fmla="*/ 1765237 h 1773041"/>
              <a:gd name="csX2" fmla="*/ 7805 w 1344780"/>
              <a:gd name="csY2" fmla="*/ 1757432 h 1773041"/>
              <a:gd name="csX3" fmla="*/ 865956 w 1344780"/>
              <a:gd name="csY3" fmla="*/ 1035700 h 1773041"/>
              <a:gd name="csX4" fmla="*/ 939697 w 1344780"/>
              <a:gd name="csY4" fmla="*/ 973361 h 1773041"/>
              <a:gd name="csX5" fmla="*/ 1026062 w 1344780"/>
              <a:gd name="csY5" fmla="*/ 973361 h 1773041"/>
              <a:gd name="csX6" fmla="*/ 1033867 w 1344780"/>
              <a:gd name="csY6" fmla="*/ 981166 h 1773041"/>
              <a:gd name="csX7" fmla="*/ 1033867 w 1344780"/>
              <a:gd name="csY7" fmla="*/ 1116669 h 1773041"/>
              <a:gd name="csX8" fmla="*/ 1094068 w 1344780"/>
              <a:gd name="csY8" fmla="*/ 1116669 h 1773041"/>
              <a:gd name="csX9" fmla="*/ 1325913 w 1344780"/>
              <a:gd name="csY9" fmla="*/ 886521 h 1773041"/>
              <a:gd name="csX10" fmla="*/ 1094068 w 1344780"/>
              <a:gd name="csY10" fmla="*/ 656373 h 1773041"/>
              <a:gd name="csX11" fmla="*/ 1033867 w 1344780"/>
              <a:gd name="csY11" fmla="*/ 656373 h 1773041"/>
              <a:gd name="csX12" fmla="*/ 1033867 w 1344780"/>
              <a:gd name="csY12" fmla="*/ 791876 h 1773041"/>
              <a:gd name="csX13" fmla="*/ 1026062 w 1344780"/>
              <a:gd name="csY13" fmla="*/ 799681 h 1773041"/>
              <a:gd name="csX14" fmla="*/ 939697 w 1344780"/>
              <a:gd name="csY14" fmla="*/ 799681 h 1773041"/>
              <a:gd name="csX15" fmla="*/ 865956 w 1344780"/>
              <a:gd name="csY15" fmla="*/ 737342 h 1773041"/>
              <a:gd name="csX16" fmla="*/ 7805 w 1344780"/>
              <a:gd name="csY16" fmla="*/ 15610 h 1773041"/>
              <a:gd name="csX17" fmla="*/ 0 w 1344780"/>
              <a:gd name="csY17" fmla="*/ 7805 h 1773041"/>
              <a:gd name="csX18" fmla="*/ 7805 w 1344780"/>
              <a:gd name="csY18" fmla="*/ 0 h 1773041"/>
              <a:gd name="csX19" fmla="*/ 581783 w 1344780"/>
              <a:gd name="csY19" fmla="*/ 210873 h 1773041"/>
              <a:gd name="csX20" fmla="*/ 881363 w 1344780"/>
              <a:gd name="csY20" fmla="*/ 734695 h 1773041"/>
              <a:gd name="csX21" fmla="*/ 939697 w 1344780"/>
              <a:gd name="csY21" fmla="*/ 784071 h 1773041"/>
              <a:gd name="csX22" fmla="*/ 1018223 w 1344780"/>
              <a:gd name="csY22" fmla="*/ 784071 h 1773041"/>
              <a:gd name="csX23" fmla="*/ 1018223 w 1344780"/>
              <a:gd name="csY23" fmla="*/ 648568 h 1773041"/>
              <a:gd name="csX24" fmla="*/ 1026028 w 1344780"/>
              <a:gd name="csY24" fmla="*/ 640763 h 1773041"/>
              <a:gd name="csX25" fmla="*/ 1097258 w 1344780"/>
              <a:gd name="csY25" fmla="*/ 640763 h 1773041"/>
              <a:gd name="csX26" fmla="*/ 1102755 w 1344780"/>
              <a:gd name="csY26" fmla="*/ 643037 h 1773041"/>
              <a:gd name="csX27" fmla="*/ 1342473 w 1344780"/>
              <a:gd name="csY27" fmla="*/ 880990 h 1773041"/>
              <a:gd name="csX28" fmla="*/ 1344781 w 1344780"/>
              <a:gd name="csY28" fmla="*/ 886521 h 1773041"/>
              <a:gd name="csX29" fmla="*/ 1342473 w 1344780"/>
              <a:gd name="csY29" fmla="*/ 892052 h 1773041"/>
              <a:gd name="csX30" fmla="*/ 1102755 w 1344780"/>
              <a:gd name="csY30" fmla="*/ 1130005 h 1773041"/>
              <a:gd name="csX31" fmla="*/ 1097258 w 1344780"/>
              <a:gd name="csY31" fmla="*/ 1132279 h 1773041"/>
              <a:gd name="csX32" fmla="*/ 1026028 w 1344780"/>
              <a:gd name="csY32" fmla="*/ 1132279 h 1773041"/>
              <a:gd name="csX33" fmla="*/ 1018223 w 1344780"/>
              <a:gd name="csY33" fmla="*/ 1124474 h 1773041"/>
              <a:gd name="csX34" fmla="*/ 1018223 w 1344780"/>
              <a:gd name="csY34" fmla="*/ 988971 h 1773041"/>
              <a:gd name="csX35" fmla="*/ 939697 w 1344780"/>
              <a:gd name="csY35" fmla="*/ 988971 h 1773041"/>
              <a:gd name="csX36" fmla="*/ 881363 w 1344780"/>
              <a:gd name="csY36" fmla="*/ 1038347 h 1773041"/>
              <a:gd name="csX37" fmla="*/ 581783 w 1344780"/>
              <a:gd name="csY37" fmla="*/ 1562169 h 1773041"/>
              <a:gd name="csX38" fmla="*/ 7805 w 1344780"/>
              <a:gd name="csY38" fmla="*/ 1773042 h 17730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Lst>
            <a:rect l="l" t="t" r="r" b="b"/>
            <a:pathLst>
              <a:path w="1344780" h="1773041">
                <a:moveTo>
                  <a:pt x="7805" y="1773042"/>
                </a:moveTo>
                <a:cubicBezTo>
                  <a:pt x="3495" y="1773042"/>
                  <a:pt x="0" y="1769547"/>
                  <a:pt x="0" y="1765237"/>
                </a:cubicBezTo>
                <a:cubicBezTo>
                  <a:pt x="0" y="1760927"/>
                  <a:pt x="3495" y="1757432"/>
                  <a:pt x="7805" y="1757432"/>
                </a:cubicBezTo>
                <a:cubicBezTo>
                  <a:pt x="432877" y="1757432"/>
                  <a:pt x="793810" y="1453916"/>
                  <a:pt x="865956" y="1035700"/>
                </a:cubicBezTo>
                <a:cubicBezTo>
                  <a:pt x="872200" y="999593"/>
                  <a:pt x="903217" y="973361"/>
                  <a:pt x="939697" y="973361"/>
                </a:cubicBezTo>
                <a:lnTo>
                  <a:pt x="1026062" y="973361"/>
                </a:lnTo>
                <a:cubicBezTo>
                  <a:pt x="1030372" y="973361"/>
                  <a:pt x="1033867" y="976856"/>
                  <a:pt x="1033867" y="981166"/>
                </a:cubicBezTo>
                <a:lnTo>
                  <a:pt x="1033867" y="1116669"/>
                </a:lnTo>
                <a:lnTo>
                  <a:pt x="1094068" y="1116669"/>
                </a:lnTo>
                <a:lnTo>
                  <a:pt x="1325913" y="886521"/>
                </a:lnTo>
                <a:lnTo>
                  <a:pt x="1094068" y="656373"/>
                </a:lnTo>
                <a:lnTo>
                  <a:pt x="1033867" y="656373"/>
                </a:lnTo>
                <a:lnTo>
                  <a:pt x="1033867" y="791876"/>
                </a:lnTo>
                <a:cubicBezTo>
                  <a:pt x="1033867" y="796186"/>
                  <a:pt x="1030372" y="799681"/>
                  <a:pt x="1026062" y="799681"/>
                </a:cubicBezTo>
                <a:lnTo>
                  <a:pt x="939697" y="799681"/>
                </a:lnTo>
                <a:cubicBezTo>
                  <a:pt x="903183" y="799681"/>
                  <a:pt x="872166" y="773449"/>
                  <a:pt x="865956" y="737342"/>
                </a:cubicBezTo>
                <a:cubicBezTo>
                  <a:pt x="793776" y="319126"/>
                  <a:pt x="432877" y="15610"/>
                  <a:pt x="7805" y="15610"/>
                </a:cubicBezTo>
                <a:cubicBezTo>
                  <a:pt x="3495" y="15610"/>
                  <a:pt x="0" y="12115"/>
                  <a:pt x="0" y="7805"/>
                </a:cubicBezTo>
                <a:cubicBezTo>
                  <a:pt x="0" y="3495"/>
                  <a:pt x="3495" y="0"/>
                  <a:pt x="7805" y="0"/>
                </a:cubicBezTo>
                <a:cubicBezTo>
                  <a:pt x="218033" y="0"/>
                  <a:pt x="421881" y="74895"/>
                  <a:pt x="581783" y="210873"/>
                </a:cubicBezTo>
                <a:cubicBezTo>
                  <a:pt x="739887" y="345324"/>
                  <a:pt x="846274" y="531356"/>
                  <a:pt x="881363" y="734695"/>
                </a:cubicBezTo>
                <a:cubicBezTo>
                  <a:pt x="886318" y="763303"/>
                  <a:pt x="910853" y="784071"/>
                  <a:pt x="939697" y="784071"/>
                </a:cubicBezTo>
                <a:lnTo>
                  <a:pt x="1018223" y="784071"/>
                </a:lnTo>
                <a:lnTo>
                  <a:pt x="1018223" y="648568"/>
                </a:lnTo>
                <a:cubicBezTo>
                  <a:pt x="1018223" y="644258"/>
                  <a:pt x="1021718" y="640763"/>
                  <a:pt x="1026028" y="640763"/>
                </a:cubicBezTo>
                <a:lnTo>
                  <a:pt x="1097258" y="640763"/>
                </a:lnTo>
                <a:cubicBezTo>
                  <a:pt x="1099328" y="640763"/>
                  <a:pt x="1101296" y="641577"/>
                  <a:pt x="1102755" y="643037"/>
                </a:cubicBezTo>
                <a:lnTo>
                  <a:pt x="1342473" y="880990"/>
                </a:lnTo>
                <a:cubicBezTo>
                  <a:pt x="1343966" y="882449"/>
                  <a:pt x="1344781" y="884451"/>
                  <a:pt x="1344781" y="886521"/>
                </a:cubicBezTo>
                <a:cubicBezTo>
                  <a:pt x="1344781" y="888591"/>
                  <a:pt x="1343932" y="890593"/>
                  <a:pt x="1342473" y="892052"/>
                </a:cubicBezTo>
                <a:lnTo>
                  <a:pt x="1102755" y="1130005"/>
                </a:lnTo>
                <a:cubicBezTo>
                  <a:pt x="1101296" y="1131465"/>
                  <a:pt x="1099328" y="1132279"/>
                  <a:pt x="1097258" y="1132279"/>
                </a:cubicBezTo>
                <a:lnTo>
                  <a:pt x="1026028" y="1132279"/>
                </a:lnTo>
                <a:cubicBezTo>
                  <a:pt x="1021718" y="1132279"/>
                  <a:pt x="1018223" y="1128784"/>
                  <a:pt x="1018223" y="1124474"/>
                </a:cubicBezTo>
                <a:lnTo>
                  <a:pt x="1018223" y="988971"/>
                </a:lnTo>
                <a:lnTo>
                  <a:pt x="939697" y="988971"/>
                </a:lnTo>
                <a:cubicBezTo>
                  <a:pt x="910819" y="988971"/>
                  <a:pt x="886284" y="1009739"/>
                  <a:pt x="881363" y="1038347"/>
                </a:cubicBezTo>
                <a:cubicBezTo>
                  <a:pt x="846274" y="1241720"/>
                  <a:pt x="739887" y="1427752"/>
                  <a:pt x="581783" y="1562169"/>
                </a:cubicBezTo>
                <a:cubicBezTo>
                  <a:pt x="421881" y="1698147"/>
                  <a:pt x="218033" y="1773042"/>
                  <a:pt x="7805" y="1773042"/>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41" name="Freeform: Shape 140">
            <a:extLst>
              <a:ext uri="{FF2B5EF4-FFF2-40B4-BE49-F238E27FC236}">
                <a16:creationId xmlns:a16="http://schemas.microsoft.com/office/drawing/2014/main" id="{12147520-1D00-11C6-9982-EBED89051FAD}"/>
              </a:ext>
            </a:extLst>
          </p:cNvPr>
          <p:cNvSpPr/>
          <p:nvPr/>
        </p:nvSpPr>
        <p:spPr>
          <a:xfrm>
            <a:off x="2882653" y="2257011"/>
            <a:ext cx="1525451" cy="1525451"/>
          </a:xfrm>
          <a:custGeom>
            <a:avLst/>
            <a:gdLst>
              <a:gd name="csX0" fmla="*/ 762726 w 1525451"/>
              <a:gd name="csY0" fmla="*/ 1525451 h 1525451"/>
              <a:gd name="csX1" fmla="*/ 223395 w 1525451"/>
              <a:gd name="csY1" fmla="*/ 1302057 h 1525451"/>
              <a:gd name="csX2" fmla="*/ 0 w 1525451"/>
              <a:gd name="csY2" fmla="*/ 762726 h 1525451"/>
              <a:gd name="csX3" fmla="*/ 223395 w 1525451"/>
              <a:gd name="csY3" fmla="*/ 223395 h 1525451"/>
              <a:gd name="csX4" fmla="*/ 762726 w 1525451"/>
              <a:gd name="csY4" fmla="*/ 0 h 1525451"/>
              <a:gd name="csX5" fmla="*/ 1302056 w 1525451"/>
              <a:gd name="csY5" fmla="*/ 223395 h 1525451"/>
              <a:gd name="csX6" fmla="*/ 1525452 w 1525451"/>
              <a:gd name="csY6" fmla="*/ 762726 h 1525451"/>
              <a:gd name="csX7" fmla="*/ 1302056 w 1525451"/>
              <a:gd name="csY7" fmla="*/ 1302057 h 1525451"/>
              <a:gd name="csX8" fmla="*/ 762726 w 1525451"/>
              <a:gd name="csY8" fmla="*/ 1525451 h 1525451"/>
              <a:gd name="csX9" fmla="*/ 762726 w 1525451"/>
              <a:gd name="csY9" fmla="*/ 171440 h 1525451"/>
              <a:gd name="csX10" fmla="*/ 171440 w 1525451"/>
              <a:gd name="csY10" fmla="*/ 762726 h 1525451"/>
              <a:gd name="csX11" fmla="*/ 762726 w 1525451"/>
              <a:gd name="csY11" fmla="*/ 1354011 h 1525451"/>
              <a:gd name="csX12" fmla="*/ 1354011 w 1525451"/>
              <a:gd name="csY12" fmla="*/ 762726 h 1525451"/>
              <a:gd name="csX13" fmla="*/ 762726 w 1525451"/>
              <a:gd name="csY13" fmla="*/ 171440 h 15254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525451" h="1525451">
                <a:moveTo>
                  <a:pt x="762726" y="1525451"/>
                </a:moveTo>
                <a:cubicBezTo>
                  <a:pt x="558979" y="1525451"/>
                  <a:pt x="367450" y="1446111"/>
                  <a:pt x="223395" y="1302057"/>
                </a:cubicBezTo>
                <a:cubicBezTo>
                  <a:pt x="79340" y="1158002"/>
                  <a:pt x="0" y="966472"/>
                  <a:pt x="0" y="762726"/>
                </a:cubicBezTo>
                <a:cubicBezTo>
                  <a:pt x="0" y="558979"/>
                  <a:pt x="79340" y="367449"/>
                  <a:pt x="223395" y="223395"/>
                </a:cubicBezTo>
                <a:cubicBezTo>
                  <a:pt x="367450" y="79340"/>
                  <a:pt x="558979" y="0"/>
                  <a:pt x="762726" y="0"/>
                </a:cubicBezTo>
                <a:cubicBezTo>
                  <a:pt x="966472" y="0"/>
                  <a:pt x="1158002" y="79340"/>
                  <a:pt x="1302056" y="223395"/>
                </a:cubicBezTo>
                <a:cubicBezTo>
                  <a:pt x="1446111" y="367449"/>
                  <a:pt x="1525452" y="558979"/>
                  <a:pt x="1525452" y="762726"/>
                </a:cubicBezTo>
                <a:cubicBezTo>
                  <a:pt x="1525452" y="966472"/>
                  <a:pt x="1446111" y="1158002"/>
                  <a:pt x="1302056" y="1302057"/>
                </a:cubicBezTo>
                <a:cubicBezTo>
                  <a:pt x="1158002" y="1446111"/>
                  <a:pt x="966472" y="1525451"/>
                  <a:pt x="762726" y="1525451"/>
                </a:cubicBezTo>
                <a:close/>
                <a:moveTo>
                  <a:pt x="762726" y="171440"/>
                </a:moveTo>
                <a:cubicBezTo>
                  <a:pt x="436677" y="171440"/>
                  <a:pt x="171440" y="436677"/>
                  <a:pt x="171440" y="762726"/>
                </a:cubicBezTo>
                <a:cubicBezTo>
                  <a:pt x="171440" y="1088774"/>
                  <a:pt x="436677" y="1354011"/>
                  <a:pt x="762726" y="1354011"/>
                </a:cubicBezTo>
                <a:cubicBezTo>
                  <a:pt x="1088774" y="1354011"/>
                  <a:pt x="1354011" y="1088774"/>
                  <a:pt x="1354011" y="762726"/>
                </a:cubicBezTo>
                <a:cubicBezTo>
                  <a:pt x="1354011" y="436677"/>
                  <a:pt x="1088774" y="171440"/>
                  <a:pt x="762726" y="171440"/>
                </a:cubicBezTo>
                <a:close/>
              </a:path>
            </a:pathLst>
          </a:custGeom>
          <a:solidFill>
            <a:srgbClr val="8DBE28"/>
          </a:solidFill>
          <a:ln w="3393" cap="flat">
            <a:noFill/>
            <a:prstDash val="solid"/>
            <a:miter/>
          </a:ln>
        </p:spPr>
        <p:txBody>
          <a:bodyPr anchor="ctr"/>
          <a:lstStyle/>
          <a:p>
            <a:pPr algn="ctr"/>
            <a:r>
              <a:rPr lang="en-IN" sz="3600">
                <a:solidFill>
                  <a:srgbClr val="8DBE28"/>
                </a:solidFill>
              </a:rPr>
              <a:t>2</a:t>
            </a:r>
          </a:p>
        </p:txBody>
      </p:sp>
      <p:sp>
        <p:nvSpPr>
          <p:cNvPr id="169" name="Freeform: Shape 168">
            <a:extLst>
              <a:ext uri="{FF2B5EF4-FFF2-40B4-BE49-F238E27FC236}">
                <a16:creationId xmlns:a16="http://schemas.microsoft.com/office/drawing/2014/main" id="{71841F6F-4B02-125A-5272-7D8AEC804EE3}"/>
              </a:ext>
            </a:extLst>
          </p:cNvPr>
          <p:cNvSpPr/>
          <p:nvPr/>
        </p:nvSpPr>
        <p:spPr>
          <a:xfrm>
            <a:off x="1186236" y="2133216"/>
            <a:ext cx="1344780" cy="1773041"/>
          </a:xfrm>
          <a:custGeom>
            <a:avLst/>
            <a:gdLst>
              <a:gd name="csX0" fmla="*/ 7805 w 1344780"/>
              <a:gd name="csY0" fmla="*/ 1773042 h 1773041"/>
              <a:gd name="csX1" fmla="*/ 0 w 1344780"/>
              <a:gd name="csY1" fmla="*/ 1765237 h 1773041"/>
              <a:gd name="csX2" fmla="*/ 7805 w 1344780"/>
              <a:gd name="csY2" fmla="*/ 1757432 h 1773041"/>
              <a:gd name="csX3" fmla="*/ 865956 w 1344780"/>
              <a:gd name="csY3" fmla="*/ 1035700 h 1773041"/>
              <a:gd name="csX4" fmla="*/ 939697 w 1344780"/>
              <a:gd name="csY4" fmla="*/ 973361 h 1773041"/>
              <a:gd name="csX5" fmla="*/ 1026062 w 1344780"/>
              <a:gd name="csY5" fmla="*/ 973361 h 1773041"/>
              <a:gd name="csX6" fmla="*/ 1033867 w 1344780"/>
              <a:gd name="csY6" fmla="*/ 981166 h 1773041"/>
              <a:gd name="csX7" fmla="*/ 1033867 w 1344780"/>
              <a:gd name="csY7" fmla="*/ 1116669 h 1773041"/>
              <a:gd name="csX8" fmla="*/ 1094068 w 1344780"/>
              <a:gd name="csY8" fmla="*/ 1116669 h 1773041"/>
              <a:gd name="csX9" fmla="*/ 1325913 w 1344780"/>
              <a:gd name="csY9" fmla="*/ 886521 h 1773041"/>
              <a:gd name="csX10" fmla="*/ 1094068 w 1344780"/>
              <a:gd name="csY10" fmla="*/ 656373 h 1773041"/>
              <a:gd name="csX11" fmla="*/ 1033867 w 1344780"/>
              <a:gd name="csY11" fmla="*/ 656373 h 1773041"/>
              <a:gd name="csX12" fmla="*/ 1033867 w 1344780"/>
              <a:gd name="csY12" fmla="*/ 791876 h 1773041"/>
              <a:gd name="csX13" fmla="*/ 1026062 w 1344780"/>
              <a:gd name="csY13" fmla="*/ 799681 h 1773041"/>
              <a:gd name="csX14" fmla="*/ 939697 w 1344780"/>
              <a:gd name="csY14" fmla="*/ 799681 h 1773041"/>
              <a:gd name="csX15" fmla="*/ 865956 w 1344780"/>
              <a:gd name="csY15" fmla="*/ 737342 h 1773041"/>
              <a:gd name="csX16" fmla="*/ 7805 w 1344780"/>
              <a:gd name="csY16" fmla="*/ 15610 h 1773041"/>
              <a:gd name="csX17" fmla="*/ 0 w 1344780"/>
              <a:gd name="csY17" fmla="*/ 7805 h 1773041"/>
              <a:gd name="csX18" fmla="*/ 7805 w 1344780"/>
              <a:gd name="csY18" fmla="*/ 0 h 1773041"/>
              <a:gd name="csX19" fmla="*/ 581784 w 1344780"/>
              <a:gd name="csY19" fmla="*/ 210873 h 1773041"/>
              <a:gd name="csX20" fmla="*/ 881363 w 1344780"/>
              <a:gd name="csY20" fmla="*/ 734695 h 1773041"/>
              <a:gd name="csX21" fmla="*/ 939697 w 1344780"/>
              <a:gd name="csY21" fmla="*/ 784071 h 1773041"/>
              <a:gd name="csX22" fmla="*/ 1018223 w 1344780"/>
              <a:gd name="csY22" fmla="*/ 784071 h 1773041"/>
              <a:gd name="csX23" fmla="*/ 1018223 w 1344780"/>
              <a:gd name="csY23" fmla="*/ 648568 h 1773041"/>
              <a:gd name="csX24" fmla="*/ 1026028 w 1344780"/>
              <a:gd name="csY24" fmla="*/ 640763 h 1773041"/>
              <a:gd name="csX25" fmla="*/ 1097258 w 1344780"/>
              <a:gd name="csY25" fmla="*/ 640763 h 1773041"/>
              <a:gd name="csX26" fmla="*/ 1102755 w 1344780"/>
              <a:gd name="csY26" fmla="*/ 643037 h 1773041"/>
              <a:gd name="csX27" fmla="*/ 1342473 w 1344780"/>
              <a:gd name="csY27" fmla="*/ 880990 h 1773041"/>
              <a:gd name="csX28" fmla="*/ 1344781 w 1344780"/>
              <a:gd name="csY28" fmla="*/ 886521 h 1773041"/>
              <a:gd name="csX29" fmla="*/ 1342473 w 1344780"/>
              <a:gd name="csY29" fmla="*/ 892052 h 1773041"/>
              <a:gd name="csX30" fmla="*/ 1102755 w 1344780"/>
              <a:gd name="csY30" fmla="*/ 1130005 h 1773041"/>
              <a:gd name="csX31" fmla="*/ 1097258 w 1344780"/>
              <a:gd name="csY31" fmla="*/ 1132279 h 1773041"/>
              <a:gd name="csX32" fmla="*/ 1026028 w 1344780"/>
              <a:gd name="csY32" fmla="*/ 1132279 h 1773041"/>
              <a:gd name="csX33" fmla="*/ 1018223 w 1344780"/>
              <a:gd name="csY33" fmla="*/ 1124474 h 1773041"/>
              <a:gd name="csX34" fmla="*/ 1018223 w 1344780"/>
              <a:gd name="csY34" fmla="*/ 988971 h 1773041"/>
              <a:gd name="csX35" fmla="*/ 939697 w 1344780"/>
              <a:gd name="csY35" fmla="*/ 988971 h 1773041"/>
              <a:gd name="csX36" fmla="*/ 881363 w 1344780"/>
              <a:gd name="csY36" fmla="*/ 1038347 h 1773041"/>
              <a:gd name="csX37" fmla="*/ 581784 w 1344780"/>
              <a:gd name="csY37" fmla="*/ 1562169 h 1773041"/>
              <a:gd name="csX38" fmla="*/ 7805 w 1344780"/>
              <a:gd name="csY38" fmla="*/ 1773042 h 17730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Lst>
            <a:rect l="l" t="t" r="r" b="b"/>
            <a:pathLst>
              <a:path w="1344780" h="1773041">
                <a:moveTo>
                  <a:pt x="7805" y="1773042"/>
                </a:moveTo>
                <a:cubicBezTo>
                  <a:pt x="3495" y="1773042"/>
                  <a:pt x="0" y="1769547"/>
                  <a:pt x="0" y="1765237"/>
                </a:cubicBezTo>
                <a:cubicBezTo>
                  <a:pt x="0" y="1760927"/>
                  <a:pt x="3495" y="1757432"/>
                  <a:pt x="7805" y="1757432"/>
                </a:cubicBezTo>
                <a:cubicBezTo>
                  <a:pt x="432876" y="1757432"/>
                  <a:pt x="793810" y="1453916"/>
                  <a:pt x="865956" y="1035700"/>
                </a:cubicBezTo>
                <a:cubicBezTo>
                  <a:pt x="872200" y="999593"/>
                  <a:pt x="903217" y="973361"/>
                  <a:pt x="939697" y="973361"/>
                </a:cubicBezTo>
                <a:lnTo>
                  <a:pt x="1026062" y="973361"/>
                </a:lnTo>
                <a:cubicBezTo>
                  <a:pt x="1030372" y="973361"/>
                  <a:pt x="1033867" y="976856"/>
                  <a:pt x="1033867" y="981166"/>
                </a:cubicBezTo>
                <a:lnTo>
                  <a:pt x="1033867" y="1116669"/>
                </a:lnTo>
                <a:lnTo>
                  <a:pt x="1094068" y="1116669"/>
                </a:lnTo>
                <a:lnTo>
                  <a:pt x="1325913" y="886521"/>
                </a:lnTo>
                <a:lnTo>
                  <a:pt x="1094068" y="656373"/>
                </a:lnTo>
                <a:lnTo>
                  <a:pt x="1033867" y="656373"/>
                </a:lnTo>
                <a:lnTo>
                  <a:pt x="1033867" y="791876"/>
                </a:lnTo>
                <a:cubicBezTo>
                  <a:pt x="1033867" y="796186"/>
                  <a:pt x="1030372" y="799681"/>
                  <a:pt x="1026062" y="799681"/>
                </a:cubicBezTo>
                <a:lnTo>
                  <a:pt x="939697" y="799681"/>
                </a:lnTo>
                <a:cubicBezTo>
                  <a:pt x="903183" y="799681"/>
                  <a:pt x="872166" y="773449"/>
                  <a:pt x="865956" y="737342"/>
                </a:cubicBezTo>
                <a:cubicBezTo>
                  <a:pt x="793776" y="319160"/>
                  <a:pt x="432876" y="15610"/>
                  <a:pt x="7805" y="15610"/>
                </a:cubicBezTo>
                <a:cubicBezTo>
                  <a:pt x="3495" y="15610"/>
                  <a:pt x="0" y="12115"/>
                  <a:pt x="0" y="7805"/>
                </a:cubicBezTo>
                <a:cubicBezTo>
                  <a:pt x="0" y="3495"/>
                  <a:pt x="3495" y="0"/>
                  <a:pt x="7805" y="0"/>
                </a:cubicBezTo>
                <a:cubicBezTo>
                  <a:pt x="218033" y="0"/>
                  <a:pt x="421881" y="74895"/>
                  <a:pt x="581784" y="210873"/>
                </a:cubicBezTo>
                <a:cubicBezTo>
                  <a:pt x="739887" y="345324"/>
                  <a:pt x="846274" y="531356"/>
                  <a:pt x="881363" y="734695"/>
                </a:cubicBezTo>
                <a:cubicBezTo>
                  <a:pt x="886317" y="763303"/>
                  <a:pt x="910852" y="784071"/>
                  <a:pt x="939697" y="784071"/>
                </a:cubicBezTo>
                <a:lnTo>
                  <a:pt x="1018223" y="784071"/>
                </a:lnTo>
                <a:lnTo>
                  <a:pt x="1018223" y="648568"/>
                </a:lnTo>
                <a:cubicBezTo>
                  <a:pt x="1018223" y="644258"/>
                  <a:pt x="1021718" y="640763"/>
                  <a:pt x="1026028" y="640763"/>
                </a:cubicBezTo>
                <a:lnTo>
                  <a:pt x="1097258" y="640763"/>
                </a:lnTo>
                <a:cubicBezTo>
                  <a:pt x="1099328" y="640763"/>
                  <a:pt x="1101296" y="641577"/>
                  <a:pt x="1102755" y="643037"/>
                </a:cubicBezTo>
                <a:lnTo>
                  <a:pt x="1342473" y="880990"/>
                </a:lnTo>
                <a:cubicBezTo>
                  <a:pt x="1343966" y="882449"/>
                  <a:pt x="1344781" y="884451"/>
                  <a:pt x="1344781" y="886521"/>
                </a:cubicBezTo>
                <a:cubicBezTo>
                  <a:pt x="1344781" y="888591"/>
                  <a:pt x="1343932" y="890593"/>
                  <a:pt x="1342473" y="892052"/>
                </a:cubicBezTo>
                <a:lnTo>
                  <a:pt x="1102755" y="1130005"/>
                </a:lnTo>
                <a:cubicBezTo>
                  <a:pt x="1101296" y="1131465"/>
                  <a:pt x="1099328" y="1132279"/>
                  <a:pt x="1097258" y="1132279"/>
                </a:cubicBezTo>
                <a:lnTo>
                  <a:pt x="1026028" y="1132279"/>
                </a:lnTo>
                <a:cubicBezTo>
                  <a:pt x="1021718" y="1132279"/>
                  <a:pt x="1018223" y="1128784"/>
                  <a:pt x="1018223" y="1124474"/>
                </a:cubicBezTo>
                <a:lnTo>
                  <a:pt x="1018223" y="988971"/>
                </a:lnTo>
                <a:lnTo>
                  <a:pt x="939697" y="988971"/>
                </a:lnTo>
                <a:cubicBezTo>
                  <a:pt x="910818" y="988971"/>
                  <a:pt x="886283" y="1009739"/>
                  <a:pt x="881363" y="1038347"/>
                </a:cubicBezTo>
                <a:cubicBezTo>
                  <a:pt x="846274" y="1241720"/>
                  <a:pt x="739887" y="1427752"/>
                  <a:pt x="581784" y="1562169"/>
                </a:cubicBezTo>
                <a:cubicBezTo>
                  <a:pt x="421881" y="1698147"/>
                  <a:pt x="218033" y="1773042"/>
                  <a:pt x="7805" y="1773042"/>
                </a:cubicBezTo>
                <a:close/>
              </a:path>
            </a:pathLst>
          </a:custGeom>
          <a:solidFill>
            <a:srgbClr val="8DBE28"/>
          </a:solidFill>
          <a:ln w="3393" cap="flat">
            <a:noFill/>
            <a:prstDash val="solid"/>
            <a:miter/>
          </a:ln>
        </p:spPr>
        <p:txBody>
          <a:bodyPr/>
          <a:lstStyle/>
          <a:p>
            <a:endParaRPr lang="en-IN"/>
          </a:p>
        </p:txBody>
      </p:sp>
      <p:grpSp>
        <p:nvGrpSpPr>
          <p:cNvPr id="170" name="Graphic 10">
            <a:extLst>
              <a:ext uri="{FF2B5EF4-FFF2-40B4-BE49-F238E27FC236}">
                <a16:creationId xmlns:a16="http://schemas.microsoft.com/office/drawing/2014/main" id="{77850973-0556-0505-896A-A453A23CB8B6}"/>
              </a:ext>
            </a:extLst>
          </p:cNvPr>
          <p:cNvGrpSpPr/>
          <p:nvPr/>
        </p:nvGrpSpPr>
        <p:grpSpPr>
          <a:xfrm>
            <a:off x="301752" y="2122920"/>
            <a:ext cx="910445" cy="1789242"/>
            <a:chOff x="301752" y="2779901"/>
            <a:chExt cx="910445" cy="1789242"/>
          </a:xfrm>
          <a:solidFill>
            <a:srgbClr val="8DBE28"/>
          </a:solidFill>
        </p:grpSpPr>
        <p:sp>
          <p:nvSpPr>
            <p:cNvPr id="171" name="Freeform: Shape 170">
              <a:extLst>
                <a:ext uri="{FF2B5EF4-FFF2-40B4-BE49-F238E27FC236}">
                  <a16:creationId xmlns:a16="http://schemas.microsoft.com/office/drawing/2014/main" id="{3D98A65F-ED9E-7E0C-A143-B4FA20050B25}"/>
                </a:ext>
              </a:extLst>
            </p:cNvPr>
            <p:cNvSpPr/>
            <p:nvPr/>
          </p:nvSpPr>
          <p:spPr>
            <a:xfrm>
              <a:off x="1174698" y="4541452"/>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6" y="27691"/>
                  </a:cubicBezTo>
                  <a:cubicBezTo>
                    <a:pt x="6199" y="27691"/>
                    <a:pt x="0" y="21492"/>
                    <a:pt x="0" y="13845"/>
                  </a:cubicBezTo>
                  <a:cubicBezTo>
                    <a:pt x="0" y="6199"/>
                    <a:pt x="6199" y="0"/>
                    <a:pt x="13846" y="0"/>
                  </a:cubicBezTo>
                  <a:cubicBezTo>
                    <a:pt x="21492" y="0"/>
                    <a:pt x="27691" y="6199"/>
                    <a:pt x="27691" y="13845"/>
                  </a:cubicBezTo>
                  <a:close/>
                </a:path>
              </a:pathLst>
            </a:custGeom>
            <a:grpFill/>
            <a:ln w="3393" cap="flat">
              <a:noFill/>
              <a:prstDash val="solid"/>
              <a:miter/>
            </a:ln>
          </p:spPr>
          <p:txBody>
            <a:bodyPr/>
            <a:lstStyle/>
            <a:p>
              <a:endParaRPr lang="en-IN"/>
            </a:p>
          </p:txBody>
        </p:sp>
        <p:sp>
          <p:nvSpPr>
            <p:cNvPr id="172" name="Freeform: Shape 171">
              <a:extLst>
                <a:ext uri="{FF2B5EF4-FFF2-40B4-BE49-F238E27FC236}">
                  <a16:creationId xmlns:a16="http://schemas.microsoft.com/office/drawing/2014/main" id="{D33CF0F8-9616-B6AA-CF6B-C5C646E5B956}"/>
                </a:ext>
              </a:extLst>
            </p:cNvPr>
            <p:cNvSpPr/>
            <p:nvPr/>
          </p:nvSpPr>
          <p:spPr>
            <a:xfrm>
              <a:off x="1038143" y="452608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73" name="Freeform: Shape 172">
              <a:extLst>
                <a:ext uri="{FF2B5EF4-FFF2-40B4-BE49-F238E27FC236}">
                  <a16:creationId xmlns:a16="http://schemas.microsoft.com/office/drawing/2014/main" id="{304F5883-B122-E365-D0F6-82931959B770}"/>
                </a:ext>
              </a:extLst>
            </p:cNvPr>
            <p:cNvSpPr/>
            <p:nvPr/>
          </p:nvSpPr>
          <p:spPr>
            <a:xfrm>
              <a:off x="905152" y="4493502"/>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74" name="Freeform: Shape 173">
              <a:extLst>
                <a:ext uri="{FF2B5EF4-FFF2-40B4-BE49-F238E27FC236}">
                  <a16:creationId xmlns:a16="http://schemas.microsoft.com/office/drawing/2014/main" id="{1DF946B5-9647-328F-6D3E-B530D685CA43}"/>
                </a:ext>
              </a:extLst>
            </p:cNvPr>
            <p:cNvSpPr/>
            <p:nvPr/>
          </p:nvSpPr>
          <p:spPr>
            <a:xfrm>
              <a:off x="778472" y="444131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75" name="Freeform: Shape 174">
              <a:extLst>
                <a:ext uri="{FF2B5EF4-FFF2-40B4-BE49-F238E27FC236}">
                  <a16:creationId xmlns:a16="http://schemas.microsoft.com/office/drawing/2014/main" id="{B559DC6C-E029-27D5-CAB4-557C005F0A19}"/>
                </a:ext>
              </a:extLst>
            </p:cNvPr>
            <p:cNvSpPr/>
            <p:nvPr/>
          </p:nvSpPr>
          <p:spPr>
            <a:xfrm>
              <a:off x="660853" y="4370318"/>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81"/>
                    <a:pt x="21481" y="27691"/>
                    <a:pt x="13846" y="27691"/>
                  </a:cubicBezTo>
                  <a:cubicBezTo>
                    <a:pt x="6210" y="27691"/>
                    <a:pt x="0" y="21481"/>
                    <a:pt x="0" y="13845"/>
                  </a:cubicBezTo>
                  <a:cubicBezTo>
                    <a:pt x="0" y="6210"/>
                    <a:pt x="6210" y="0"/>
                    <a:pt x="13846" y="0"/>
                  </a:cubicBezTo>
                  <a:cubicBezTo>
                    <a:pt x="21481" y="0"/>
                    <a:pt x="27691" y="6210"/>
                    <a:pt x="27691" y="13845"/>
                  </a:cubicBezTo>
                  <a:close/>
                </a:path>
              </a:pathLst>
            </a:custGeom>
            <a:grpFill/>
            <a:ln w="3393" cap="flat">
              <a:noFill/>
              <a:prstDash val="solid"/>
              <a:miter/>
            </a:ln>
          </p:spPr>
          <p:txBody>
            <a:bodyPr/>
            <a:lstStyle/>
            <a:p>
              <a:endParaRPr lang="en-IN"/>
            </a:p>
          </p:txBody>
        </p:sp>
        <p:sp>
          <p:nvSpPr>
            <p:cNvPr id="176" name="Freeform: Shape 175">
              <a:extLst>
                <a:ext uri="{FF2B5EF4-FFF2-40B4-BE49-F238E27FC236}">
                  <a16:creationId xmlns:a16="http://schemas.microsoft.com/office/drawing/2014/main" id="{1EA27925-52BC-392B-72F0-2F702FBB1FB8}"/>
                </a:ext>
              </a:extLst>
            </p:cNvPr>
            <p:cNvSpPr/>
            <p:nvPr/>
          </p:nvSpPr>
          <p:spPr>
            <a:xfrm>
              <a:off x="556706" y="428045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77" name="Freeform: Shape 176">
              <a:extLst>
                <a:ext uri="{FF2B5EF4-FFF2-40B4-BE49-F238E27FC236}">
                  <a16:creationId xmlns:a16="http://schemas.microsoft.com/office/drawing/2014/main" id="{0AB04051-8569-7957-EF5A-EBB031C589C8}"/>
                </a:ext>
              </a:extLst>
            </p:cNvPr>
            <p:cNvSpPr/>
            <p:nvPr/>
          </p:nvSpPr>
          <p:spPr>
            <a:xfrm>
              <a:off x="469221" y="4174546"/>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6" y="27691"/>
                  </a:cubicBezTo>
                  <a:cubicBezTo>
                    <a:pt x="6199" y="27691"/>
                    <a:pt x="0" y="21492"/>
                    <a:pt x="0" y="13845"/>
                  </a:cubicBezTo>
                  <a:cubicBezTo>
                    <a:pt x="0" y="6199"/>
                    <a:pt x="6199" y="0"/>
                    <a:pt x="13846" y="0"/>
                  </a:cubicBezTo>
                  <a:cubicBezTo>
                    <a:pt x="21492" y="0"/>
                    <a:pt x="27691" y="6199"/>
                    <a:pt x="27691" y="13845"/>
                  </a:cubicBezTo>
                  <a:close/>
                </a:path>
              </a:pathLst>
            </a:custGeom>
            <a:grpFill/>
            <a:ln w="3393" cap="flat">
              <a:noFill/>
              <a:prstDash val="solid"/>
              <a:miter/>
            </a:ln>
          </p:spPr>
          <p:txBody>
            <a:bodyPr/>
            <a:lstStyle/>
            <a:p>
              <a:endParaRPr lang="en-IN"/>
            </a:p>
          </p:txBody>
        </p:sp>
        <p:sp>
          <p:nvSpPr>
            <p:cNvPr id="178" name="Freeform: Shape 177">
              <a:extLst>
                <a:ext uri="{FF2B5EF4-FFF2-40B4-BE49-F238E27FC236}">
                  <a16:creationId xmlns:a16="http://schemas.microsoft.com/office/drawing/2014/main" id="{D0822103-7815-2927-E451-D1B4745E87C6}"/>
                </a:ext>
              </a:extLst>
            </p:cNvPr>
            <p:cNvSpPr/>
            <p:nvPr/>
          </p:nvSpPr>
          <p:spPr>
            <a:xfrm>
              <a:off x="398840" y="405692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79" name="Freeform: Shape 178">
              <a:extLst>
                <a:ext uri="{FF2B5EF4-FFF2-40B4-BE49-F238E27FC236}">
                  <a16:creationId xmlns:a16="http://schemas.microsoft.com/office/drawing/2014/main" id="{CA099077-9C1C-BCE0-A57F-2B0BA98C80CE}"/>
                </a:ext>
              </a:extLst>
            </p:cNvPr>
            <p:cNvSpPr/>
            <p:nvPr/>
          </p:nvSpPr>
          <p:spPr>
            <a:xfrm>
              <a:off x="347021" y="3930179"/>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grpFill/>
            <a:ln w="3393" cap="flat">
              <a:noFill/>
              <a:prstDash val="solid"/>
              <a:miter/>
            </a:ln>
          </p:spPr>
          <p:txBody>
            <a:bodyPr/>
            <a:lstStyle/>
            <a:p>
              <a:endParaRPr lang="en-IN"/>
            </a:p>
          </p:txBody>
        </p:sp>
        <p:sp>
          <p:nvSpPr>
            <p:cNvPr id="180" name="Freeform: Shape 179">
              <a:extLst>
                <a:ext uri="{FF2B5EF4-FFF2-40B4-BE49-F238E27FC236}">
                  <a16:creationId xmlns:a16="http://schemas.microsoft.com/office/drawing/2014/main" id="{5CB61A32-3CFA-C573-ABA5-FECAC08B19C4}"/>
                </a:ext>
              </a:extLst>
            </p:cNvPr>
            <p:cNvSpPr/>
            <p:nvPr/>
          </p:nvSpPr>
          <p:spPr>
            <a:xfrm>
              <a:off x="314647" y="3797018"/>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6" y="27691"/>
                  </a:cubicBezTo>
                  <a:cubicBezTo>
                    <a:pt x="6199" y="27691"/>
                    <a:pt x="0" y="21492"/>
                    <a:pt x="0" y="13845"/>
                  </a:cubicBezTo>
                  <a:cubicBezTo>
                    <a:pt x="0" y="6199"/>
                    <a:pt x="6199" y="0"/>
                    <a:pt x="13846" y="0"/>
                  </a:cubicBezTo>
                  <a:cubicBezTo>
                    <a:pt x="21492" y="0"/>
                    <a:pt x="27691" y="6199"/>
                    <a:pt x="27691" y="13845"/>
                  </a:cubicBezTo>
                  <a:close/>
                </a:path>
              </a:pathLst>
            </a:custGeom>
            <a:grpFill/>
            <a:ln w="3393" cap="flat">
              <a:noFill/>
              <a:prstDash val="solid"/>
              <a:miter/>
            </a:ln>
          </p:spPr>
          <p:txBody>
            <a:bodyPr/>
            <a:lstStyle/>
            <a:p>
              <a:endParaRPr lang="en-IN"/>
            </a:p>
          </p:txBody>
        </p:sp>
        <p:sp>
          <p:nvSpPr>
            <p:cNvPr id="181" name="Freeform: Shape 180">
              <a:extLst>
                <a:ext uri="{FF2B5EF4-FFF2-40B4-BE49-F238E27FC236}">
                  <a16:creationId xmlns:a16="http://schemas.microsoft.com/office/drawing/2014/main" id="{2B80D934-7EBE-3FAE-896D-F2084A070F0E}"/>
                </a:ext>
              </a:extLst>
            </p:cNvPr>
            <p:cNvSpPr/>
            <p:nvPr/>
          </p:nvSpPr>
          <p:spPr>
            <a:xfrm>
              <a:off x="301752" y="3660124"/>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81"/>
                    <a:pt x="21481" y="27691"/>
                    <a:pt x="13846" y="27691"/>
                  </a:cubicBezTo>
                  <a:cubicBezTo>
                    <a:pt x="6210" y="27691"/>
                    <a:pt x="0" y="21481"/>
                    <a:pt x="0" y="13845"/>
                  </a:cubicBezTo>
                  <a:cubicBezTo>
                    <a:pt x="0" y="6210"/>
                    <a:pt x="6210" y="0"/>
                    <a:pt x="13846" y="0"/>
                  </a:cubicBezTo>
                  <a:cubicBezTo>
                    <a:pt x="21481" y="0"/>
                    <a:pt x="27691" y="6210"/>
                    <a:pt x="27691" y="13845"/>
                  </a:cubicBezTo>
                  <a:close/>
                </a:path>
              </a:pathLst>
            </a:custGeom>
            <a:grpFill/>
            <a:ln w="3393" cap="flat">
              <a:noFill/>
              <a:prstDash val="solid"/>
              <a:miter/>
            </a:ln>
          </p:spPr>
          <p:txBody>
            <a:bodyPr/>
            <a:lstStyle/>
            <a:p>
              <a:endParaRPr lang="en-IN"/>
            </a:p>
          </p:txBody>
        </p:sp>
        <p:sp>
          <p:nvSpPr>
            <p:cNvPr id="182" name="Freeform: Shape 181">
              <a:extLst>
                <a:ext uri="{FF2B5EF4-FFF2-40B4-BE49-F238E27FC236}">
                  <a16:creationId xmlns:a16="http://schemas.microsoft.com/office/drawing/2014/main" id="{818207B8-E293-5A61-01F9-854A5D1F8F40}"/>
                </a:ext>
              </a:extLst>
            </p:cNvPr>
            <p:cNvSpPr/>
            <p:nvPr/>
          </p:nvSpPr>
          <p:spPr>
            <a:xfrm>
              <a:off x="315190" y="3523229"/>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83" name="Freeform: Shape 182">
              <a:extLst>
                <a:ext uri="{FF2B5EF4-FFF2-40B4-BE49-F238E27FC236}">
                  <a16:creationId xmlns:a16="http://schemas.microsoft.com/office/drawing/2014/main" id="{E004AC8B-4524-5927-78CF-4537BFD03E23}"/>
                </a:ext>
              </a:extLst>
            </p:cNvPr>
            <p:cNvSpPr/>
            <p:nvPr/>
          </p:nvSpPr>
          <p:spPr>
            <a:xfrm>
              <a:off x="348616" y="3390272"/>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84" name="Freeform: Shape 183">
              <a:extLst>
                <a:ext uri="{FF2B5EF4-FFF2-40B4-BE49-F238E27FC236}">
                  <a16:creationId xmlns:a16="http://schemas.microsoft.com/office/drawing/2014/main" id="{CF3E1E31-3E23-F5D3-0C67-BBB8202600E0}"/>
                </a:ext>
              </a:extLst>
            </p:cNvPr>
            <p:cNvSpPr/>
            <p:nvPr/>
          </p:nvSpPr>
          <p:spPr>
            <a:xfrm>
              <a:off x="401419" y="326389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85" name="Freeform: Shape 184">
              <a:extLst>
                <a:ext uri="{FF2B5EF4-FFF2-40B4-BE49-F238E27FC236}">
                  <a16:creationId xmlns:a16="http://schemas.microsoft.com/office/drawing/2014/main" id="{9D0A7AAF-7630-F6A1-2656-56DA1AAAD362}"/>
                </a:ext>
              </a:extLst>
            </p:cNvPr>
            <p:cNvSpPr/>
            <p:nvPr/>
          </p:nvSpPr>
          <p:spPr>
            <a:xfrm>
              <a:off x="472649" y="3146855"/>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86" name="Freeform: Shape 185">
              <a:extLst>
                <a:ext uri="{FF2B5EF4-FFF2-40B4-BE49-F238E27FC236}">
                  <a16:creationId xmlns:a16="http://schemas.microsoft.com/office/drawing/2014/main" id="{638A1AB2-ECA1-4520-C630-C61F441A8B33}"/>
                </a:ext>
              </a:extLst>
            </p:cNvPr>
            <p:cNvSpPr/>
            <p:nvPr/>
          </p:nvSpPr>
          <p:spPr>
            <a:xfrm>
              <a:off x="560880" y="304169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87" name="Freeform: Shape 186">
              <a:extLst>
                <a:ext uri="{FF2B5EF4-FFF2-40B4-BE49-F238E27FC236}">
                  <a16:creationId xmlns:a16="http://schemas.microsoft.com/office/drawing/2014/main" id="{80D867CC-A449-4869-3744-2F52D435534F}"/>
                </a:ext>
              </a:extLst>
            </p:cNvPr>
            <p:cNvSpPr/>
            <p:nvPr/>
          </p:nvSpPr>
          <p:spPr>
            <a:xfrm rot="-4851601">
              <a:off x="665039" y="295181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88" name="Freeform: Shape 187">
              <a:extLst>
                <a:ext uri="{FF2B5EF4-FFF2-40B4-BE49-F238E27FC236}">
                  <a16:creationId xmlns:a16="http://schemas.microsoft.com/office/drawing/2014/main" id="{DFEB824D-27A1-5FF3-FC93-DCD8279BA391}"/>
                </a:ext>
              </a:extLst>
            </p:cNvPr>
            <p:cNvSpPr/>
            <p:nvPr/>
          </p:nvSpPr>
          <p:spPr>
            <a:xfrm>
              <a:off x="783223" y="2881652"/>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9" y="27691"/>
                    <a:pt x="0" y="21492"/>
                    <a:pt x="0" y="13846"/>
                  </a:cubicBezTo>
                  <a:cubicBezTo>
                    <a:pt x="0" y="6199"/>
                    <a:pt x="6199"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189" name="Freeform: Shape 188">
              <a:extLst>
                <a:ext uri="{FF2B5EF4-FFF2-40B4-BE49-F238E27FC236}">
                  <a16:creationId xmlns:a16="http://schemas.microsoft.com/office/drawing/2014/main" id="{45827877-4F00-5FAB-7871-4BF1D00E413E}"/>
                </a:ext>
              </a:extLst>
            </p:cNvPr>
            <p:cNvSpPr/>
            <p:nvPr/>
          </p:nvSpPr>
          <p:spPr>
            <a:xfrm>
              <a:off x="910378" y="2830410"/>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81"/>
                    <a:pt x="21481" y="27691"/>
                    <a:pt x="13845" y="27691"/>
                  </a:cubicBezTo>
                  <a:cubicBezTo>
                    <a:pt x="6210" y="27691"/>
                    <a:pt x="0" y="21481"/>
                    <a:pt x="0" y="13846"/>
                  </a:cubicBezTo>
                  <a:cubicBezTo>
                    <a:pt x="0" y="6210"/>
                    <a:pt x="6210" y="0"/>
                    <a:pt x="13845" y="0"/>
                  </a:cubicBezTo>
                  <a:cubicBezTo>
                    <a:pt x="21481" y="0"/>
                    <a:pt x="27691" y="6210"/>
                    <a:pt x="27691" y="13846"/>
                  </a:cubicBezTo>
                  <a:close/>
                </a:path>
              </a:pathLst>
            </a:custGeom>
            <a:grpFill/>
            <a:ln w="3393" cap="flat">
              <a:noFill/>
              <a:prstDash val="solid"/>
              <a:miter/>
            </a:ln>
          </p:spPr>
          <p:txBody>
            <a:bodyPr/>
            <a:lstStyle/>
            <a:p>
              <a:endParaRPr lang="en-IN"/>
            </a:p>
          </p:txBody>
        </p:sp>
        <p:sp>
          <p:nvSpPr>
            <p:cNvPr id="190" name="Freeform: Shape 189">
              <a:extLst>
                <a:ext uri="{FF2B5EF4-FFF2-40B4-BE49-F238E27FC236}">
                  <a16:creationId xmlns:a16="http://schemas.microsoft.com/office/drawing/2014/main" id="{F928F825-FDC2-447E-BF25-B5C9F8B7DD03}"/>
                </a:ext>
              </a:extLst>
            </p:cNvPr>
            <p:cNvSpPr/>
            <p:nvPr/>
          </p:nvSpPr>
          <p:spPr>
            <a:xfrm>
              <a:off x="1043607" y="2798884"/>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91" name="Freeform: Shape 190">
              <a:extLst>
                <a:ext uri="{FF2B5EF4-FFF2-40B4-BE49-F238E27FC236}">
                  <a16:creationId xmlns:a16="http://schemas.microsoft.com/office/drawing/2014/main" id="{BF4BA892-D4B2-FC73-B0D6-341828E7B36C}"/>
                </a:ext>
              </a:extLst>
            </p:cNvPr>
            <p:cNvSpPr/>
            <p:nvPr/>
          </p:nvSpPr>
          <p:spPr>
            <a:xfrm rot="-4038600">
              <a:off x="1180237" y="278417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grpSp>
      <p:sp>
        <p:nvSpPr>
          <p:cNvPr id="193" name="Freeform: Shape 192">
            <a:extLst>
              <a:ext uri="{FF2B5EF4-FFF2-40B4-BE49-F238E27FC236}">
                <a16:creationId xmlns:a16="http://schemas.microsoft.com/office/drawing/2014/main" id="{E63AD5BD-8F25-1F6F-E576-68C28536BD7C}"/>
              </a:ext>
            </a:extLst>
          </p:cNvPr>
          <p:cNvSpPr/>
          <p:nvPr/>
        </p:nvSpPr>
        <p:spPr>
          <a:xfrm>
            <a:off x="431316" y="2257011"/>
            <a:ext cx="1525451" cy="1525451"/>
          </a:xfrm>
          <a:custGeom>
            <a:avLst/>
            <a:gdLst>
              <a:gd name="csX0" fmla="*/ 762726 w 1525451"/>
              <a:gd name="csY0" fmla="*/ 1525451 h 1525451"/>
              <a:gd name="csX1" fmla="*/ 223395 w 1525451"/>
              <a:gd name="csY1" fmla="*/ 1302057 h 1525451"/>
              <a:gd name="csX2" fmla="*/ 0 w 1525451"/>
              <a:gd name="csY2" fmla="*/ 762726 h 1525451"/>
              <a:gd name="csX3" fmla="*/ 223395 w 1525451"/>
              <a:gd name="csY3" fmla="*/ 223395 h 1525451"/>
              <a:gd name="csX4" fmla="*/ 762726 w 1525451"/>
              <a:gd name="csY4" fmla="*/ 0 h 1525451"/>
              <a:gd name="csX5" fmla="*/ 1302056 w 1525451"/>
              <a:gd name="csY5" fmla="*/ 223395 h 1525451"/>
              <a:gd name="csX6" fmla="*/ 1525451 w 1525451"/>
              <a:gd name="csY6" fmla="*/ 762726 h 1525451"/>
              <a:gd name="csX7" fmla="*/ 1302056 w 1525451"/>
              <a:gd name="csY7" fmla="*/ 1302057 h 1525451"/>
              <a:gd name="csX8" fmla="*/ 762726 w 1525451"/>
              <a:gd name="csY8" fmla="*/ 1525451 h 1525451"/>
              <a:gd name="csX9" fmla="*/ 762726 w 1525451"/>
              <a:gd name="csY9" fmla="*/ 171440 h 1525451"/>
              <a:gd name="csX10" fmla="*/ 171440 w 1525451"/>
              <a:gd name="csY10" fmla="*/ 762726 h 1525451"/>
              <a:gd name="csX11" fmla="*/ 762726 w 1525451"/>
              <a:gd name="csY11" fmla="*/ 1354011 h 1525451"/>
              <a:gd name="csX12" fmla="*/ 1354011 w 1525451"/>
              <a:gd name="csY12" fmla="*/ 762726 h 1525451"/>
              <a:gd name="csX13" fmla="*/ 762726 w 1525451"/>
              <a:gd name="csY13" fmla="*/ 171440 h 15254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525451" h="1525451">
                <a:moveTo>
                  <a:pt x="762726" y="1525451"/>
                </a:moveTo>
                <a:cubicBezTo>
                  <a:pt x="558979" y="1525451"/>
                  <a:pt x="367449" y="1446111"/>
                  <a:pt x="223395" y="1302057"/>
                </a:cubicBezTo>
                <a:cubicBezTo>
                  <a:pt x="79340" y="1158002"/>
                  <a:pt x="0" y="966472"/>
                  <a:pt x="0" y="762726"/>
                </a:cubicBezTo>
                <a:cubicBezTo>
                  <a:pt x="0" y="558979"/>
                  <a:pt x="79340" y="367449"/>
                  <a:pt x="223395" y="223395"/>
                </a:cubicBezTo>
                <a:cubicBezTo>
                  <a:pt x="367449" y="79340"/>
                  <a:pt x="558979" y="0"/>
                  <a:pt x="762726" y="0"/>
                </a:cubicBezTo>
                <a:cubicBezTo>
                  <a:pt x="966472" y="0"/>
                  <a:pt x="1158002" y="79340"/>
                  <a:pt x="1302056" y="223395"/>
                </a:cubicBezTo>
                <a:cubicBezTo>
                  <a:pt x="1446111" y="367449"/>
                  <a:pt x="1525451" y="558979"/>
                  <a:pt x="1525451" y="762726"/>
                </a:cubicBezTo>
                <a:cubicBezTo>
                  <a:pt x="1525451" y="966472"/>
                  <a:pt x="1446111" y="1158002"/>
                  <a:pt x="1302056" y="1302057"/>
                </a:cubicBezTo>
                <a:cubicBezTo>
                  <a:pt x="1158002" y="1446111"/>
                  <a:pt x="966472" y="1525451"/>
                  <a:pt x="762726" y="1525451"/>
                </a:cubicBezTo>
                <a:close/>
                <a:moveTo>
                  <a:pt x="762726" y="171440"/>
                </a:moveTo>
                <a:cubicBezTo>
                  <a:pt x="436677" y="171440"/>
                  <a:pt x="171440" y="436677"/>
                  <a:pt x="171440" y="762726"/>
                </a:cubicBezTo>
                <a:cubicBezTo>
                  <a:pt x="171440" y="1088774"/>
                  <a:pt x="436677" y="1354011"/>
                  <a:pt x="762726" y="1354011"/>
                </a:cubicBezTo>
                <a:cubicBezTo>
                  <a:pt x="1088774" y="1354011"/>
                  <a:pt x="1354011" y="1088774"/>
                  <a:pt x="1354011" y="762726"/>
                </a:cubicBezTo>
                <a:cubicBezTo>
                  <a:pt x="1354011" y="436677"/>
                  <a:pt x="1088774" y="171440"/>
                  <a:pt x="762726" y="171440"/>
                </a:cubicBezTo>
                <a:close/>
              </a:path>
            </a:pathLst>
          </a:custGeom>
          <a:solidFill>
            <a:srgbClr val="8DBE28"/>
          </a:solidFill>
          <a:ln w="3393" cap="flat">
            <a:noFill/>
            <a:prstDash val="solid"/>
            <a:miter/>
          </a:ln>
        </p:spPr>
        <p:txBody>
          <a:bodyPr anchor="ctr"/>
          <a:lstStyle/>
          <a:p>
            <a:pPr algn="ctr"/>
            <a:r>
              <a:rPr lang="en-IN" sz="3600">
                <a:solidFill>
                  <a:srgbClr val="8DBE28"/>
                </a:solidFill>
              </a:rPr>
              <a:t>1</a:t>
            </a:r>
          </a:p>
        </p:txBody>
      </p:sp>
      <p:sp>
        <p:nvSpPr>
          <p:cNvPr id="205" name="TextBox 204">
            <a:extLst>
              <a:ext uri="{FF2B5EF4-FFF2-40B4-BE49-F238E27FC236}">
                <a16:creationId xmlns:a16="http://schemas.microsoft.com/office/drawing/2014/main" id="{4059FE7B-D87D-14B7-12BC-603688BF1E4E}"/>
              </a:ext>
            </a:extLst>
          </p:cNvPr>
          <p:cNvSpPr txBox="1"/>
          <p:nvPr/>
        </p:nvSpPr>
        <p:spPr>
          <a:xfrm>
            <a:off x="79409" y="4030052"/>
            <a:ext cx="2229264" cy="1200329"/>
          </a:xfrm>
          <a:prstGeom prst="rect">
            <a:avLst/>
          </a:prstGeom>
          <a:noFill/>
        </p:spPr>
        <p:txBody>
          <a:bodyPr wrap="square">
            <a:spAutoFit/>
          </a:bodyPr>
          <a:lstStyle/>
          <a:p>
            <a:pPr algn="ctr" defTabSz="914400">
              <a:defRPr/>
            </a:pPr>
            <a:r>
              <a:rPr lang="en-US" sz="2400">
                <a:solidFill>
                  <a:srgbClr val="8DBE28"/>
                </a:solidFill>
                <a:latin typeface="+mj-lt"/>
              </a:rPr>
              <a:t>ASSESS</a:t>
            </a:r>
            <a:br>
              <a:rPr lang="en-US" sz="2400">
                <a:solidFill>
                  <a:srgbClr val="8DBE28"/>
                </a:solidFill>
                <a:latin typeface="+mj-lt"/>
              </a:rPr>
            </a:br>
            <a:r>
              <a:rPr lang="en-US" sz="2400">
                <a:solidFill>
                  <a:srgbClr val="8DBE28"/>
                </a:solidFill>
                <a:latin typeface="+mj-lt"/>
              </a:rPr>
              <a:t>CURRENT STATE</a:t>
            </a:r>
          </a:p>
        </p:txBody>
      </p:sp>
      <p:sp>
        <p:nvSpPr>
          <p:cNvPr id="206" name="TextBox 205">
            <a:extLst>
              <a:ext uri="{FF2B5EF4-FFF2-40B4-BE49-F238E27FC236}">
                <a16:creationId xmlns:a16="http://schemas.microsoft.com/office/drawing/2014/main" id="{90B6191D-2D93-428A-0638-5D224E2629CD}"/>
              </a:ext>
            </a:extLst>
          </p:cNvPr>
          <p:cNvSpPr txBox="1"/>
          <p:nvPr/>
        </p:nvSpPr>
        <p:spPr>
          <a:xfrm>
            <a:off x="2518870" y="4030052"/>
            <a:ext cx="2229264" cy="830997"/>
          </a:xfrm>
          <a:prstGeom prst="rect">
            <a:avLst/>
          </a:prstGeom>
          <a:noFill/>
        </p:spPr>
        <p:txBody>
          <a:bodyPr wrap="square">
            <a:spAutoFit/>
          </a:bodyPr>
          <a:lstStyle/>
          <a:p>
            <a:pPr algn="ctr" defTabSz="914400">
              <a:defRPr/>
            </a:pPr>
            <a:r>
              <a:rPr lang="en-US" sz="2400">
                <a:solidFill>
                  <a:srgbClr val="8DBE28"/>
                </a:solidFill>
                <a:latin typeface="+mj-lt"/>
              </a:rPr>
              <a:t>SET</a:t>
            </a:r>
            <a:br>
              <a:rPr lang="en-US" sz="2400">
                <a:solidFill>
                  <a:srgbClr val="8DBE28"/>
                </a:solidFill>
                <a:latin typeface="+mj-lt"/>
              </a:rPr>
            </a:br>
            <a:r>
              <a:rPr lang="en-US" sz="2400">
                <a:solidFill>
                  <a:srgbClr val="8DBE28"/>
                </a:solidFill>
                <a:latin typeface="+mj-lt"/>
              </a:rPr>
              <a:t>TARGETS</a:t>
            </a:r>
          </a:p>
        </p:txBody>
      </p:sp>
      <p:sp>
        <p:nvSpPr>
          <p:cNvPr id="207" name="TextBox 206">
            <a:extLst>
              <a:ext uri="{FF2B5EF4-FFF2-40B4-BE49-F238E27FC236}">
                <a16:creationId xmlns:a16="http://schemas.microsoft.com/office/drawing/2014/main" id="{727DC29B-39A5-EFDC-140E-7DE78AACD5E6}"/>
              </a:ext>
            </a:extLst>
          </p:cNvPr>
          <p:cNvSpPr txBox="1"/>
          <p:nvPr/>
        </p:nvSpPr>
        <p:spPr>
          <a:xfrm>
            <a:off x="4793279" y="4030052"/>
            <a:ext cx="2591194" cy="1569660"/>
          </a:xfrm>
          <a:prstGeom prst="rect">
            <a:avLst/>
          </a:prstGeom>
          <a:noFill/>
        </p:spPr>
        <p:txBody>
          <a:bodyPr wrap="square">
            <a:spAutoFit/>
          </a:bodyPr>
          <a:lstStyle/>
          <a:p>
            <a:pPr algn="ctr" defTabSz="914400">
              <a:defRPr/>
            </a:pPr>
            <a:r>
              <a:rPr lang="en-US" sz="2400">
                <a:solidFill>
                  <a:srgbClr val="8DBE28"/>
                </a:solidFill>
                <a:latin typeface="+mj-lt"/>
              </a:rPr>
              <a:t>IDENTIFY &amp; QUANTIFY IMPROVEMENT OPPORTUNITIES</a:t>
            </a:r>
          </a:p>
        </p:txBody>
      </p:sp>
      <p:sp>
        <p:nvSpPr>
          <p:cNvPr id="208" name="TextBox 207">
            <a:extLst>
              <a:ext uri="{FF2B5EF4-FFF2-40B4-BE49-F238E27FC236}">
                <a16:creationId xmlns:a16="http://schemas.microsoft.com/office/drawing/2014/main" id="{44E20E50-E179-5973-8C69-17C9D133DEFC}"/>
              </a:ext>
            </a:extLst>
          </p:cNvPr>
          <p:cNvSpPr txBox="1"/>
          <p:nvPr/>
        </p:nvSpPr>
        <p:spPr>
          <a:xfrm>
            <a:off x="7099740" y="4030052"/>
            <a:ext cx="3111060" cy="1200329"/>
          </a:xfrm>
          <a:prstGeom prst="rect">
            <a:avLst/>
          </a:prstGeom>
          <a:noFill/>
        </p:spPr>
        <p:txBody>
          <a:bodyPr wrap="square">
            <a:spAutoFit/>
          </a:bodyPr>
          <a:lstStyle/>
          <a:p>
            <a:pPr algn="ctr" defTabSz="914400">
              <a:defRPr/>
            </a:pPr>
            <a:r>
              <a:rPr lang="en-US" sz="2400">
                <a:solidFill>
                  <a:srgbClr val="0F440D"/>
                </a:solidFill>
                <a:latin typeface="+mj-lt"/>
              </a:rPr>
              <a:t>BUILD THE</a:t>
            </a:r>
            <a:br>
              <a:rPr lang="en-US" sz="2400">
                <a:solidFill>
                  <a:srgbClr val="0F440D"/>
                </a:solidFill>
                <a:latin typeface="+mj-lt"/>
              </a:rPr>
            </a:br>
            <a:r>
              <a:rPr lang="en-US" sz="2400">
                <a:solidFill>
                  <a:srgbClr val="0F440D"/>
                </a:solidFill>
                <a:latin typeface="+mj-lt"/>
              </a:rPr>
              <a:t>DECARBONIZATION </a:t>
            </a:r>
          </a:p>
          <a:p>
            <a:pPr algn="ctr" defTabSz="914400">
              <a:defRPr/>
            </a:pPr>
            <a:r>
              <a:rPr lang="en-US" sz="2400">
                <a:solidFill>
                  <a:srgbClr val="0F440D"/>
                </a:solidFill>
                <a:latin typeface="+mj-lt"/>
              </a:rPr>
              <a:t>PLAN</a:t>
            </a:r>
          </a:p>
        </p:txBody>
      </p:sp>
      <p:sp>
        <p:nvSpPr>
          <p:cNvPr id="209" name="TextBox 208">
            <a:extLst>
              <a:ext uri="{FF2B5EF4-FFF2-40B4-BE49-F238E27FC236}">
                <a16:creationId xmlns:a16="http://schemas.microsoft.com/office/drawing/2014/main" id="{2A8B84B4-E841-FBAE-2EE8-AC1B5430A835}"/>
              </a:ext>
            </a:extLst>
          </p:cNvPr>
          <p:cNvSpPr txBox="1"/>
          <p:nvPr/>
        </p:nvSpPr>
        <p:spPr>
          <a:xfrm>
            <a:off x="10107032" y="4030052"/>
            <a:ext cx="1778844"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8DBE28"/>
                </a:solidFill>
                <a:effectLst/>
                <a:uLnTx/>
                <a:uFillTx/>
                <a:latin typeface="+mj-lt"/>
                <a:ea typeface="+mn-ea"/>
                <a:cs typeface="+mn-cs"/>
              </a:rPr>
              <a:t>EXECUTE, TRACK,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8DBE28"/>
                </a:solidFill>
                <a:effectLst/>
                <a:uLnTx/>
                <a:uFillTx/>
                <a:latin typeface="+mj-lt"/>
                <a:ea typeface="+mn-ea"/>
                <a:cs typeface="+mn-cs"/>
              </a:rPr>
              <a:t>&amp; REPORT PROGRESS</a:t>
            </a:r>
          </a:p>
        </p:txBody>
      </p:sp>
    </p:spTree>
    <p:extLst>
      <p:ext uri="{BB962C8B-B14F-4D97-AF65-F5344CB8AC3E}">
        <p14:creationId xmlns:p14="http://schemas.microsoft.com/office/powerpoint/2010/main" val="152922700"/>
      </p:ext>
    </p:extLst>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a:extLst>
            <a:ext uri="{FF2B5EF4-FFF2-40B4-BE49-F238E27FC236}">
              <a16:creationId xmlns:a16="http://schemas.microsoft.com/office/drawing/2014/main" id="{85B21FA5-DC18-AABA-3B53-4FE92B489BF8}"/>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4D7440FA-349C-7D0F-2709-33F44EAED954}"/>
              </a:ext>
            </a:extLst>
          </p:cNvPr>
          <p:cNvSpPr/>
          <p:nvPr/>
        </p:nvSpPr>
        <p:spPr>
          <a:xfrm>
            <a:off x="304800" y="1219200"/>
            <a:ext cx="11582400" cy="4914900"/>
          </a:xfrm>
          <a:prstGeom prst="roundRect">
            <a:avLst>
              <a:gd fmla="val 2046"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4" name="Picture 3">
            <a:extLst>
              <a:ext uri="{FF2B5EF4-FFF2-40B4-BE49-F238E27FC236}">
                <a16:creationId xmlns:a16="http://schemas.microsoft.com/office/drawing/2014/main" id="{B4FC79B2-ECDA-3CD0-9B4A-7630FE133A8A}"/>
              </a:ext>
            </a:extLst>
          </p:cNvPr>
          <p:cNvPicPr>
            <a:picLocks noChangeAspect="1"/>
          </p:cNvPicPr>
          <p:nvPr/>
        </p:nvPicPr>
        <p:blipFill rotWithShape="1">
          <a:blip cstate="email" r:embed="rId3">
            <a:extLst>
              <a:ext uri="{28A0092B-C50C-407E-A947-70E740481C1C}">
                <a14:useLocalDpi xmlns:a14="http://schemas.microsoft.com/office/drawing/2010/main"/>
              </a:ext>
            </a:extLst>
          </a:blip>
          <a:srcRect b="101"/>
          <a:stretch>
            <a:fillRect/>
          </a:stretch>
        </p:blipFill>
        <p:spPr>
          <a:xfrm>
            <a:off x="6950180" y="1328491"/>
            <a:ext cx="4809003" cy="4696319"/>
          </a:xfrm>
          <a:prstGeom prst="roundRect">
            <a:avLst>
              <a:gd fmla="val 2040" name="adj"/>
            </a:avLst>
          </a:prstGeom>
        </p:spPr>
      </p:pic>
      <p:sp>
        <p:nvSpPr>
          <p:cNvPr id="9" name="Rounded Rectangle 8">
            <a:extLst>
              <a:ext uri="{FF2B5EF4-FFF2-40B4-BE49-F238E27FC236}">
                <a16:creationId xmlns:a16="http://schemas.microsoft.com/office/drawing/2014/main" id="{0746A19F-6AFB-F5EB-B1DB-6753114BC032}"/>
              </a:ext>
            </a:extLst>
          </p:cNvPr>
          <p:cNvSpPr/>
          <p:nvPr/>
        </p:nvSpPr>
        <p:spPr>
          <a:xfrm>
            <a:off x="411480" y="3962187"/>
            <a:ext cx="6410683" cy="2062623"/>
          </a:xfrm>
          <a:prstGeom prst="roundRect">
            <a:avLst>
              <a:gd fmla="val 4808"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 name="Rounded Rectangle 7">
            <a:extLst>
              <a:ext uri="{FF2B5EF4-FFF2-40B4-BE49-F238E27FC236}">
                <a16:creationId xmlns:a16="http://schemas.microsoft.com/office/drawing/2014/main" id="{A8DB885E-5C97-A47B-2348-0B43B04F1F49}"/>
              </a:ext>
            </a:extLst>
          </p:cNvPr>
          <p:cNvSpPr/>
          <p:nvPr/>
        </p:nvSpPr>
        <p:spPr>
          <a:xfrm>
            <a:off x="411480" y="1328492"/>
            <a:ext cx="6410683" cy="2062623"/>
          </a:xfrm>
          <a:prstGeom prst="roundRect">
            <a:avLst>
              <a:gd fmla="val 4808"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 name="Title 2">
            <a:extLst>
              <a:ext uri="{FF2B5EF4-FFF2-40B4-BE49-F238E27FC236}">
                <a16:creationId xmlns:a16="http://schemas.microsoft.com/office/drawing/2014/main" id="{2824275A-14DE-09E7-1210-EF626A897B59}"/>
              </a:ext>
            </a:extLst>
          </p:cNvPr>
          <p:cNvSpPr>
            <a:spLocks noGrp="1"/>
          </p:cNvSpPr>
          <p:nvPr>
            <p:ph type="title"/>
          </p:nvPr>
        </p:nvSpPr>
        <p:spPr/>
        <p:txBody>
          <a:bodyPr/>
          <a:lstStyle/>
          <a:p>
            <a:r>
              <a:rPr lang="en-IN"/>
              <a:t>Step 4:  Now that you have completed the first 3 steps, it’s time to build the plan</a:t>
            </a:r>
          </a:p>
        </p:txBody>
      </p:sp>
      <p:pic>
        <p:nvPicPr>
          <p:cNvPr id="5" name="Picture 4">
            <a:extLst>
              <a:ext uri="{FF2B5EF4-FFF2-40B4-BE49-F238E27FC236}">
                <a16:creationId xmlns:a16="http://schemas.microsoft.com/office/drawing/2014/main" id="{FA2B6F7A-32AE-CD92-8851-266ECFE9F6C3}"/>
              </a:ext>
            </a:extLst>
          </p:cNvPr>
          <p:cNvPicPr>
            <a:picLocks noChangeAspect="1"/>
          </p:cNvPicPr>
          <p:nvPr/>
        </p:nvPicPr>
        <p:blipFill rotWithShape="1">
          <a:blip r:embed="rId4"/>
          <a:srcRect l="1" r="1"/>
          <a:stretch/>
        </p:blipFill>
        <p:spPr>
          <a:xfrm>
            <a:off x="554196" y="1479788"/>
            <a:ext cx="1760030" cy="1760030"/>
          </a:xfrm>
          <a:prstGeom prst="roundRect">
            <a:avLst>
              <a:gd fmla="val 5586" name="adj"/>
            </a:avLst>
          </a:prstGeom>
          <a:ln w="31750">
            <a:noFill/>
          </a:ln>
          <a:effectLst/>
        </p:spPr>
      </p:pic>
      <p:pic>
        <p:nvPicPr>
          <p:cNvPr id="7" name="Picture 6">
            <a:extLst>
              <a:ext uri="{FF2B5EF4-FFF2-40B4-BE49-F238E27FC236}">
                <a16:creationId xmlns:a16="http://schemas.microsoft.com/office/drawing/2014/main" id="{71E84039-1FD9-3830-C0E4-56F18DAE4F8A}"/>
              </a:ext>
            </a:extLst>
          </p:cNvPr>
          <p:cNvPicPr>
            <a:picLocks noChangeAspect="1"/>
          </p:cNvPicPr>
          <p:nvPr/>
        </p:nvPicPr>
        <p:blipFill rotWithShape="1">
          <a:blip r:embed="rId5"/>
          <a:srcRect l="110" r="110"/>
          <a:stretch/>
        </p:blipFill>
        <p:spPr>
          <a:xfrm>
            <a:off x="554196" y="4113483"/>
            <a:ext cx="1760030" cy="1760030"/>
          </a:xfrm>
          <a:prstGeom prst="roundRect">
            <a:avLst>
              <a:gd fmla="val 5676" name="adj"/>
            </a:avLst>
          </a:prstGeom>
          <a:ln w="31750">
            <a:noFill/>
          </a:ln>
          <a:effectLst/>
        </p:spPr>
      </p:pic>
      <p:sp>
        <p:nvSpPr>
          <p:cNvPr id="11" name="Text Placeholder 1">
            <a:extLst>
              <a:ext uri="{FF2B5EF4-FFF2-40B4-BE49-F238E27FC236}">
                <a16:creationId xmlns:a16="http://schemas.microsoft.com/office/drawing/2014/main" id="{76237F62-82FF-A67F-F9A6-6F100582BA42}"/>
              </a:ext>
            </a:extLst>
          </p:cNvPr>
          <p:cNvSpPr txBox="1">
            <a:spLocks/>
          </p:cNvSpPr>
          <p:nvPr/>
        </p:nvSpPr>
        <p:spPr>
          <a:xfrm>
            <a:off x="2509455" y="1805805"/>
            <a:ext cx="4139821" cy="1107996"/>
          </a:xfrm>
          <a:prstGeom prst="rect">
            <a:avLst/>
          </a:prstGeom>
        </p:spPr>
        <p:txBody>
          <a:bodyPr anchor="ctr" bIns="0" lIns="0" rIns="0" rtlCol="0" tIns="0" vert="horz" wrap="square">
            <a:spAutoFit/>
          </a:bodyPr>
          <a:lstStyle>
            <a:lvl1pPr algn="l" defTabSz="914400" eaLnBrk="1" hangingPunct="1" indent="-344488" latinLnBrk="0" marL="344488" rtl="0">
              <a:lnSpc>
                <a:spcPct val="90000"/>
              </a:lnSpc>
              <a:spcBef>
                <a:spcPts val="0"/>
              </a:spcBef>
              <a:buFont charset="0" panose="020B0604020202020204" pitchFamily="34" typeface="Arial"/>
              <a:buChar char="•"/>
              <a:tabLst/>
              <a:defRPr b="1" i="0" kern="1200" sz="6000">
                <a:solidFill>
                  <a:schemeClr val="bg1"/>
                </a:solidFill>
                <a:latin charset="0" panose="020F0502020204030204" pitchFamily="34" typeface="Calibri"/>
                <a:ea typeface="+mn-ea"/>
                <a:cs charset="0" panose="020F0502020204030204" pitchFamily="34" typeface="Calibri"/>
              </a:defRPr>
            </a:lvl1pPr>
            <a:lvl2pPr algn="l" defTabSz="914400" eaLnBrk="1" hangingPunct="1" indent="-228600" latinLnBrk="0" marL="685800" rtl="0">
              <a:lnSpc>
                <a:spcPct val="90000"/>
              </a:lnSpc>
              <a:spcBef>
                <a:spcPts val="500"/>
              </a:spcBef>
              <a:buFont charset="0" panose="020B0604020202020204" pitchFamily="34" typeface="Arial"/>
              <a:buChar char="•"/>
              <a:defRPr b="1" i="0" kern="1200" sz="2400">
                <a:solidFill>
                  <a:schemeClr val="bg1"/>
                </a:solidFill>
                <a:latin charset="0" panose="020F0502020204030204" pitchFamily="34" typeface="Calibri"/>
                <a:ea typeface="+mn-ea"/>
                <a:cs charset="0" panose="020F0502020204030204" pitchFamily="34" typeface="Calibri"/>
              </a:defRPr>
            </a:lvl2pPr>
            <a:lvl3pPr algn="l" defTabSz="914400" eaLnBrk="1" hangingPunct="1" indent="-228600" latinLnBrk="0" marL="1143000" rtl="0">
              <a:lnSpc>
                <a:spcPct val="90000"/>
              </a:lnSpc>
              <a:spcBef>
                <a:spcPts val="500"/>
              </a:spcBef>
              <a:buFont charset="0" panose="020B0604020202020204" pitchFamily="34" typeface="Arial"/>
              <a:buChar char="•"/>
              <a:defRPr b="1" i="0" kern="1200" sz="2000">
                <a:solidFill>
                  <a:schemeClr val="bg1"/>
                </a:solidFill>
                <a:latin charset="0" panose="020F0502020204030204" pitchFamily="34" typeface="Calibri"/>
                <a:ea typeface="+mn-ea"/>
                <a:cs charset="0" panose="020F0502020204030204" pitchFamily="34" typeface="Calibri"/>
              </a:defRPr>
            </a:lvl3pPr>
            <a:lvl4pPr algn="l" defTabSz="914400" eaLnBrk="1" hangingPunct="1" indent="-228600" latinLnBrk="0" marL="1600200" rtl="0">
              <a:lnSpc>
                <a:spcPct val="90000"/>
              </a:lnSpc>
              <a:spcBef>
                <a:spcPts val="500"/>
              </a:spcBef>
              <a:buFont charset="0" panose="020B0604020202020204" pitchFamily="34" typeface="Arial"/>
              <a:buChar char="•"/>
              <a:defRPr b="1" i="0" kern="1200" sz="1800">
                <a:solidFill>
                  <a:schemeClr val="bg1"/>
                </a:solidFill>
                <a:latin charset="0" panose="020F0502020204030204" pitchFamily="34" typeface="Calibri"/>
                <a:ea typeface="+mn-ea"/>
                <a:cs charset="0" panose="020F0502020204030204" pitchFamily="34" typeface="Calibri"/>
              </a:defRPr>
            </a:lvl4pPr>
            <a:lvl5pPr algn="l" defTabSz="914400" eaLnBrk="1" hangingPunct="1" indent="-228600" latinLnBrk="0" marL="2057400" rtl="0">
              <a:lnSpc>
                <a:spcPct val="90000"/>
              </a:lnSpc>
              <a:spcBef>
                <a:spcPts val="500"/>
              </a:spcBef>
              <a:buFont charset="0" panose="020B0604020202020204" pitchFamily="34" typeface="Arial"/>
              <a:buChar char="•"/>
              <a:defRPr b="1" i="0" kern="1200" sz="1800">
                <a:solidFill>
                  <a:schemeClr val="bg1"/>
                </a:solidFill>
                <a:latin charset="0" panose="020F0502020204030204" pitchFamily="34" typeface="Calibri"/>
                <a:ea typeface="+mn-ea"/>
                <a:cs charset="0" panose="020F0502020204030204" pitchFamily="34" typeface="Calibri"/>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defTabSz="914377" indent="0" lvl="0" marL="0">
              <a:lnSpc>
                <a:spcPct val="100000"/>
              </a:lnSpc>
              <a:buNone/>
              <a:defRPr/>
            </a:pPr>
            <a:r>
              <a:rPr b="0" lang="en-US" sz="1800">
                <a:solidFill>
                  <a:schemeClr val="accent3"/>
                </a:solidFill>
                <a:latin typeface="+mn-lt"/>
              </a:rPr>
              <a:t>Using the results found in Step 3, now it’s time to build the Decarbonization Action Plan – some examples can be</a:t>
            </a:r>
            <a:br>
              <a:rPr b="0" lang="en-US" sz="1800">
                <a:solidFill>
                  <a:schemeClr val="accent3"/>
                </a:solidFill>
                <a:latin typeface="+mn-lt"/>
              </a:rPr>
            </a:br>
            <a:r>
              <a:rPr b="0" lang="en-US" sz="1800">
                <a:solidFill>
                  <a:schemeClr val="accent3"/>
                </a:solidFill>
                <a:latin typeface="+mn-lt"/>
              </a:rPr>
              <a:t>found </a:t>
            </a:r>
            <a:r>
              <a:rPr lang="en-US" sz="1800">
                <a:solidFill>
                  <a:schemeClr val="accent3"/>
                </a:solidFill>
                <a:latin typeface="+mn-lt"/>
                <a:hlinkClick action="ppaction://hlinksldjump" r:id="rId6">
                  <a:extLst>
                    <a:ext uri="{A12FA001-AC4F-418D-AE19-62706E023703}">
                      <ahyp:hlinkClr xmlns:ahyp="http://schemas.microsoft.com/office/drawing/2018/hyperlinkcolor" val="tx"/>
                    </a:ext>
                  </a:extLst>
                </a:hlinkClick>
              </a:rPr>
              <a:t>here</a:t>
            </a:r>
            <a:endParaRPr lang="en-US" sz="1800">
              <a:solidFill>
                <a:schemeClr val="accent3"/>
              </a:solidFill>
              <a:latin typeface="+mn-lt"/>
            </a:endParaRPr>
          </a:p>
        </p:txBody>
      </p:sp>
      <p:sp>
        <p:nvSpPr>
          <p:cNvPr id="15" name="Text Placeholder 1">
            <a:extLst>
              <a:ext uri="{FF2B5EF4-FFF2-40B4-BE49-F238E27FC236}">
                <a16:creationId xmlns:a16="http://schemas.microsoft.com/office/drawing/2014/main" id="{821991B4-281E-795E-E5BB-2D4215B938B3}"/>
              </a:ext>
            </a:extLst>
          </p:cNvPr>
          <p:cNvSpPr txBox="1">
            <a:spLocks/>
          </p:cNvSpPr>
          <p:nvPr/>
        </p:nvSpPr>
        <p:spPr>
          <a:xfrm>
            <a:off x="2509455" y="4301000"/>
            <a:ext cx="4080188" cy="1384995"/>
          </a:xfrm>
          <a:prstGeom prst="rect">
            <a:avLst/>
          </a:prstGeom>
        </p:spPr>
        <p:txBody>
          <a:bodyPr anchor="ctr" bIns="0" lIns="0" rIns="0" rtlCol="0" tIns="0" vert="horz" wrap="square">
            <a:spAutoFit/>
          </a:bodyPr>
          <a:lstStyle>
            <a:lvl1pPr algn="l" defTabSz="914400" eaLnBrk="1" hangingPunct="1" indent="-344488" latinLnBrk="0" marL="344488" rtl="0">
              <a:lnSpc>
                <a:spcPct val="90000"/>
              </a:lnSpc>
              <a:spcBef>
                <a:spcPts val="0"/>
              </a:spcBef>
              <a:buFont charset="0" panose="020B0604020202020204" pitchFamily="34" typeface="Arial"/>
              <a:buChar char="•"/>
              <a:tabLst/>
              <a:defRPr b="1" i="0" kern="1200" sz="6000">
                <a:solidFill>
                  <a:schemeClr val="bg1"/>
                </a:solidFill>
                <a:latin charset="0" panose="020F0502020204030204" pitchFamily="34" typeface="Calibri"/>
                <a:ea typeface="+mn-ea"/>
                <a:cs charset="0" panose="020F0502020204030204" pitchFamily="34" typeface="Calibri"/>
              </a:defRPr>
            </a:lvl1pPr>
            <a:lvl2pPr algn="l" defTabSz="914400" eaLnBrk="1" hangingPunct="1" indent="-228600" latinLnBrk="0" marL="685800" rtl="0">
              <a:lnSpc>
                <a:spcPct val="90000"/>
              </a:lnSpc>
              <a:spcBef>
                <a:spcPts val="500"/>
              </a:spcBef>
              <a:buFont charset="0" panose="020B0604020202020204" pitchFamily="34" typeface="Arial"/>
              <a:buChar char="•"/>
              <a:defRPr b="1" i="0" kern="1200" sz="2400">
                <a:solidFill>
                  <a:schemeClr val="bg1"/>
                </a:solidFill>
                <a:latin charset="0" panose="020F0502020204030204" pitchFamily="34" typeface="Calibri"/>
                <a:ea typeface="+mn-ea"/>
                <a:cs charset="0" panose="020F0502020204030204" pitchFamily="34" typeface="Calibri"/>
              </a:defRPr>
            </a:lvl2pPr>
            <a:lvl3pPr algn="l" defTabSz="914400" eaLnBrk="1" hangingPunct="1" indent="-228600" latinLnBrk="0" marL="1143000" rtl="0">
              <a:lnSpc>
                <a:spcPct val="90000"/>
              </a:lnSpc>
              <a:spcBef>
                <a:spcPts val="500"/>
              </a:spcBef>
              <a:buFont charset="0" panose="020B0604020202020204" pitchFamily="34" typeface="Arial"/>
              <a:buChar char="•"/>
              <a:defRPr b="1" i="0" kern="1200" sz="2000">
                <a:solidFill>
                  <a:schemeClr val="bg1"/>
                </a:solidFill>
                <a:latin charset="0" panose="020F0502020204030204" pitchFamily="34" typeface="Calibri"/>
                <a:ea typeface="+mn-ea"/>
                <a:cs charset="0" panose="020F0502020204030204" pitchFamily="34" typeface="Calibri"/>
              </a:defRPr>
            </a:lvl3pPr>
            <a:lvl4pPr algn="l" defTabSz="914400" eaLnBrk="1" hangingPunct="1" indent="-228600" latinLnBrk="0" marL="1600200" rtl="0">
              <a:lnSpc>
                <a:spcPct val="90000"/>
              </a:lnSpc>
              <a:spcBef>
                <a:spcPts val="500"/>
              </a:spcBef>
              <a:buFont charset="0" panose="020B0604020202020204" pitchFamily="34" typeface="Arial"/>
              <a:buChar char="•"/>
              <a:defRPr b="1" i="0" kern="1200" sz="1800">
                <a:solidFill>
                  <a:schemeClr val="bg1"/>
                </a:solidFill>
                <a:latin charset="0" panose="020F0502020204030204" pitchFamily="34" typeface="Calibri"/>
                <a:ea typeface="+mn-ea"/>
                <a:cs charset="0" panose="020F0502020204030204" pitchFamily="34" typeface="Calibri"/>
              </a:defRPr>
            </a:lvl4pPr>
            <a:lvl5pPr algn="l" defTabSz="914400" eaLnBrk="1" hangingPunct="1" indent="-228600" latinLnBrk="0" marL="2057400" rtl="0">
              <a:lnSpc>
                <a:spcPct val="90000"/>
              </a:lnSpc>
              <a:spcBef>
                <a:spcPts val="500"/>
              </a:spcBef>
              <a:buFont charset="0" panose="020B0604020202020204" pitchFamily="34" typeface="Arial"/>
              <a:buChar char="•"/>
              <a:defRPr b="1" i="0" kern="1200" sz="1800">
                <a:solidFill>
                  <a:schemeClr val="bg1"/>
                </a:solidFill>
                <a:latin charset="0" panose="020F0502020204030204" pitchFamily="34" typeface="Calibri"/>
                <a:ea typeface="+mn-ea"/>
                <a:cs charset="0" panose="020F0502020204030204" pitchFamily="34" typeface="Calibri"/>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defTabSz="914377" indent="0" lvl="0" marL="0">
              <a:lnSpc>
                <a:spcPct val="100000"/>
              </a:lnSpc>
              <a:buNone/>
              <a:defRPr/>
            </a:pPr>
            <a:r>
              <a:rPr b="0" lang="en-US" sz="1800">
                <a:solidFill>
                  <a:schemeClr val="accent3"/>
                </a:solidFill>
                <a:latin typeface="+mn-lt"/>
                <a:cs typeface="Calibri"/>
              </a:rPr>
              <a:t>The Plan should determine exactly what the supplier will do, and what year they will do it – if the supplier is active in multiple PepsiCo sectors, we require a specific plan by sector.</a:t>
            </a:r>
          </a:p>
        </p:txBody>
      </p:sp>
    </p:spTree>
    <p:extLst>
      <p:ext uri="{BB962C8B-B14F-4D97-AF65-F5344CB8AC3E}">
        <p14:creationId xmlns:p14="http://schemas.microsoft.com/office/powerpoint/2010/main" val="1468883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7">
            <a:extLst>
              <a:ext uri="{FF2B5EF4-FFF2-40B4-BE49-F238E27FC236}">
                <a16:creationId xmlns:a16="http://schemas.microsoft.com/office/drawing/2014/main" id="{76C5A840-2515-9B66-CF9B-76BE4C53E9E1}"/>
              </a:ext>
            </a:extLst>
          </p:cNvPr>
          <p:cNvSpPr/>
          <p:nvPr/>
        </p:nvSpPr>
        <p:spPr>
          <a:xfrm>
            <a:off x="304798" y="1216151"/>
            <a:ext cx="11582402" cy="477895"/>
          </a:xfrm>
          <a:prstGeom prst="round2SameRect">
            <a:avLst/>
          </a:prstGeom>
          <a:solidFill>
            <a:srgbClr val="0F4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itle 2">
            <a:extLst>
              <a:ext uri="{FF2B5EF4-FFF2-40B4-BE49-F238E27FC236}">
                <a16:creationId xmlns:a16="http://schemas.microsoft.com/office/drawing/2014/main" id="{EF4B6D60-5001-28C4-9C1B-533D4EFE1B7D}"/>
              </a:ext>
            </a:extLst>
          </p:cNvPr>
          <p:cNvSpPr>
            <a:spLocks noGrp="1"/>
          </p:cNvSpPr>
          <p:nvPr>
            <p:ph type="title"/>
          </p:nvPr>
        </p:nvSpPr>
        <p:spPr/>
        <p:txBody>
          <a:bodyPr/>
          <a:lstStyle/>
          <a:p>
            <a:r>
              <a:rPr lang="en-IN"/>
              <a:t>Step 4: Complete the spreadsheet below using</a:t>
            </a:r>
            <a:br>
              <a:rPr lang="en-IN"/>
            </a:br>
            <a:r>
              <a:rPr lang="en-IN"/>
              <a:t>the outputs from Step 3 </a:t>
            </a:r>
          </a:p>
        </p:txBody>
      </p:sp>
      <p:graphicFrame>
        <p:nvGraphicFramePr>
          <p:cNvPr id="11" name="Table 6">
            <a:extLst>
              <a:ext uri="{FF2B5EF4-FFF2-40B4-BE49-F238E27FC236}">
                <a16:creationId xmlns:a16="http://schemas.microsoft.com/office/drawing/2014/main" id="{0EC2643B-CEF3-061C-5D48-508972374CA8}"/>
              </a:ext>
            </a:extLst>
          </p:cNvPr>
          <p:cNvGraphicFramePr>
            <a:graphicFrameLocks noGrp="1"/>
          </p:cNvGraphicFramePr>
          <p:nvPr>
            <p:extLst>
              <p:ext uri="{D42A27DB-BD31-4B8C-83A1-F6EECF244321}">
                <p14:modId xmlns:p14="http://schemas.microsoft.com/office/powerpoint/2010/main" val="3158664211"/>
              </p:ext>
            </p:extLst>
          </p:nvPr>
        </p:nvGraphicFramePr>
        <p:xfrm>
          <a:off x="304800" y="1216151"/>
          <a:ext cx="11582400" cy="4917949"/>
        </p:xfrm>
        <a:graphic>
          <a:graphicData uri="http://schemas.openxmlformats.org/drawingml/2006/table">
            <a:tbl>
              <a:tblPr firstRow="1" bandRow="1">
                <a:tableStyleId>{5C22544A-7EE6-4342-B048-85BDC9FD1C3A}</a:tableStyleId>
              </a:tblPr>
              <a:tblGrid>
                <a:gridCol w="3727405">
                  <a:extLst>
                    <a:ext uri="{9D8B030D-6E8A-4147-A177-3AD203B41FA5}">
                      <a16:colId xmlns:a16="http://schemas.microsoft.com/office/drawing/2014/main" val="1109876635"/>
                    </a:ext>
                  </a:extLst>
                </a:gridCol>
                <a:gridCol w="1938397">
                  <a:extLst>
                    <a:ext uri="{9D8B030D-6E8A-4147-A177-3AD203B41FA5}">
                      <a16:colId xmlns:a16="http://schemas.microsoft.com/office/drawing/2014/main" val="3698700974"/>
                    </a:ext>
                  </a:extLst>
                </a:gridCol>
                <a:gridCol w="739018">
                  <a:extLst>
                    <a:ext uri="{9D8B030D-6E8A-4147-A177-3AD203B41FA5}">
                      <a16:colId xmlns:a16="http://schemas.microsoft.com/office/drawing/2014/main" val="2162623057"/>
                    </a:ext>
                  </a:extLst>
                </a:gridCol>
                <a:gridCol w="862930">
                  <a:extLst>
                    <a:ext uri="{9D8B030D-6E8A-4147-A177-3AD203B41FA5}">
                      <a16:colId xmlns:a16="http://schemas.microsoft.com/office/drawing/2014/main" val="3954703862"/>
                    </a:ext>
                  </a:extLst>
                </a:gridCol>
                <a:gridCol w="862930">
                  <a:extLst>
                    <a:ext uri="{9D8B030D-6E8A-4147-A177-3AD203B41FA5}">
                      <a16:colId xmlns:a16="http://schemas.microsoft.com/office/drawing/2014/main" val="554422334"/>
                    </a:ext>
                  </a:extLst>
                </a:gridCol>
                <a:gridCol w="862930">
                  <a:extLst>
                    <a:ext uri="{9D8B030D-6E8A-4147-A177-3AD203B41FA5}">
                      <a16:colId xmlns:a16="http://schemas.microsoft.com/office/drawing/2014/main" val="2837305907"/>
                    </a:ext>
                  </a:extLst>
                </a:gridCol>
                <a:gridCol w="862930">
                  <a:extLst>
                    <a:ext uri="{9D8B030D-6E8A-4147-A177-3AD203B41FA5}">
                      <a16:colId xmlns:a16="http://schemas.microsoft.com/office/drawing/2014/main" val="766330378"/>
                    </a:ext>
                  </a:extLst>
                </a:gridCol>
                <a:gridCol w="862930">
                  <a:extLst>
                    <a:ext uri="{9D8B030D-6E8A-4147-A177-3AD203B41FA5}">
                      <a16:colId xmlns:a16="http://schemas.microsoft.com/office/drawing/2014/main" val="3005770030"/>
                    </a:ext>
                  </a:extLst>
                </a:gridCol>
                <a:gridCol w="862930">
                  <a:extLst>
                    <a:ext uri="{9D8B030D-6E8A-4147-A177-3AD203B41FA5}">
                      <a16:colId xmlns:a16="http://schemas.microsoft.com/office/drawing/2014/main" val="4212270964"/>
                    </a:ext>
                  </a:extLst>
                </a:gridCol>
              </a:tblGrid>
              <a:tr h="504511">
                <a:tc>
                  <a:txBody>
                    <a:bodyPr/>
                    <a:lstStyle/>
                    <a:p>
                      <a:pPr algn="l"/>
                      <a:r>
                        <a:rPr lang="en-US" sz="1000" b="0" i="0">
                          <a:solidFill>
                            <a:schemeClr val="bg1"/>
                          </a:solidFill>
                          <a:latin typeface="+mj-lt"/>
                        </a:rPr>
                        <a:t>CLIMATE CHANGE ACTION</a:t>
                      </a:r>
                    </a:p>
                  </a:txBody>
                  <a:tcPr marR="0" marT="0" marB="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000" b="1" kern="1200">
                          <a:solidFill>
                            <a:schemeClr val="lt1"/>
                          </a:solidFill>
                          <a:effectLst/>
                          <a:latin typeface="+mj-lt"/>
                          <a:ea typeface="+mn-ea"/>
                          <a:cs typeface="+mn-cs"/>
                        </a:rPr>
                        <a:t>% REDUCTION IN GHG EMISSIONS BY 2030</a:t>
                      </a:r>
                      <a:endParaRPr lang="en-US" sz="800" b="1" i="0">
                        <a:solidFill>
                          <a:schemeClr val="bg1"/>
                        </a:solidFill>
                        <a:latin typeface="+mj-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000" b="0" i="0">
                        <a:solidFill>
                          <a:schemeClr val="bg1"/>
                        </a:solidFill>
                        <a:latin typeface="+mj-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i="0">
                          <a:solidFill>
                            <a:schemeClr val="bg1"/>
                          </a:solidFill>
                          <a:latin typeface="+mj-lt"/>
                        </a:rPr>
                        <a:t>2025</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i="0">
                          <a:solidFill>
                            <a:schemeClr val="bg1"/>
                          </a:solidFill>
                          <a:latin typeface="+mj-lt"/>
                        </a:rPr>
                        <a:t>2026</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i="0">
                          <a:solidFill>
                            <a:schemeClr val="bg1"/>
                          </a:solidFill>
                          <a:latin typeface="+mj-lt"/>
                        </a:rPr>
                        <a:t>2027</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i="0">
                          <a:solidFill>
                            <a:schemeClr val="bg1"/>
                          </a:solidFill>
                          <a:latin typeface="+mj-lt"/>
                        </a:rPr>
                        <a:t>2028</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i="0">
                          <a:solidFill>
                            <a:schemeClr val="bg1"/>
                          </a:solidFill>
                          <a:latin typeface="+mj-lt"/>
                        </a:rPr>
                        <a:t>2029</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i="0">
                          <a:solidFill>
                            <a:schemeClr val="bg1"/>
                          </a:solidFill>
                          <a:latin typeface="+mj-lt"/>
                        </a:rPr>
                        <a:t>2030</a:t>
                      </a:r>
                    </a:p>
                  </a:txBody>
                  <a:tcPr marR="0" marT="0" marB="0"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115106"/>
                  </a:ext>
                </a:extLst>
              </a:tr>
              <a:tr h="311204">
                <a:tc>
                  <a:txBody>
                    <a:bodyPr/>
                    <a:lstStyle/>
                    <a:p>
                      <a:pPr algn="l"/>
                      <a:r>
                        <a:rPr lang="en-US" sz="1000" b="0" i="0">
                          <a:solidFill>
                            <a:srgbClr val="0F440D"/>
                          </a:solidFill>
                          <a:latin typeface="+mn-lt"/>
                        </a:rPr>
                        <a:t>Calculate footprint and report</a:t>
                      </a:r>
                    </a:p>
                  </a:txBody>
                  <a:tcPr marR="0"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US" sz="1000" b="0" i="0">
                          <a:solidFill>
                            <a:srgbClr val="0F440D"/>
                          </a:solidFill>
                          <a:latin typeface="+mn-lt"/>
                        </a:rPr>
                        <a:t>X</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en-US" sz="1000" b="0" i="0">
                          <a:solidFill>
                            <a:srgbClr val="0F440D"/>
                          </a:solidFill>
                          <a:latin typeface="+mn-lt"/>
                        </a:rPr>
                        <a:t>X</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en-US" sz="1000" b="0" i="0">
                          <a:solidFill>
                            <a:srgbClr val="0F440D"/>
                          </a:solidFill>
                          <a:latin typeface="+mn-lt"/>
                        </a:rPr>
                        <a:t>X</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en-US" sz="1000" b="0" i="0">
                          <a:solidFill>
                            <a:srgbClr val="0F440D"/>
                          </a:solidFill>
                          <a:latin typeface="+mn-lt"/>
                        </a:rPr>
                        <a:t>X</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en-US" sz="1000" b="0" i="0">
                          <a:solidFill>
                            <a:srgbClr val="0F440D"/>
                          </a:solidFill>
                          <a:latin typeface="+mn-lt"/>
                        </a:rPr>
                        <a:t>X</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en-US" sz="1000" b="0" i="0">
                          <a:solidFill>
                            <a:srgbClr val="0F440D"/>
                          </a:solidFill>
                          <a:latin typeface="+mn-lt"/>
                        </a:rPr>
                        <a:t>X</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en-US" sz="1000" b="0" i="0">
                          <a:solidFill>
                            <a:srgbClr val="0F440D"/>
                          </a:solidFill>
                          <a:latin typeface="+mn-lt"/>
                        </a:rPr>
                        <a:t>X</a:t>
                      </a:r>
                    </a:p>
                  </a:txBody>
                  <a:tcPr marR="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186991308"/>
                  </a:ext>
                </a:extLst>
              </a:tr>
              <a:tr h="311204">
                <a:tc>
                  <a:txBody>
                    <a:bodyPr/>
                    <a:lstStyle/>
                    <a:p>
                      <a:pPr algn="l"/>
                      <a:r>
                        <a:rPr lang="en-US" sz="1000" b="0" i="0">
                          <a:solidFill>
                            <a:srgbClr val="0F440D"/>
                          </a:solidFill>
                          <a:latin typeface="+mn-lt"/>
                        </a:rPr>
                        <a:t>Calculate &amp; set climate change goal</a:t>
                      </a:r>
                    </a:p>
                  </a:txBody>
                  <a:tcPr marR="0"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US" sz="1000" b="0" i="0">
                          <a:solidFill>
                            <a:srgbClr val="0F440D"/>
                          </a:solidFill>
                          <a:latin typeface="+mn-lt"/>
                        </a:rPr>
                        <a:t>X</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90266864"/>
                  </a:ext>
                </a:extLst>
              </a:tr>
              <a:tr h="537534">
                <a:tc>
                  <a:txBody>
                    <a:bodyPr/>
                    <a:lstStyle/>
                    <a:p>
                      <a:pPr algn="l"/>
                      <a:r>
                        <a:rPr lang="en-US" sz="1000" b="0" i="0">
                          <a:solidFill>
                            <a:srgbClr val="0F440D"/>
                          </a:solidFill>
                          <a:latin typeface="+mn-lt"/>
                        </a:rPr>
                        <a:t>Science Based Targets approval for (medium term) goal</a:t>
                      </a:r>
                    </a:p>
                  </a:txBody>
                  <a:tcPr marR="0"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US" sz="1000" b="0" i="0">
                          <a:solidFill>
                            <a:srgbClr val="0F440D"/>
                          </a:solidFill>
                          <a:latin typeface="+mn-lt"/>
                        </a:rPr>
                        <a:t>X</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498879881"/>
                  </a:ext>
                </a:extLst>
              </a:tr>
              <a:tr h="537534">
                <a:tc>
                  <a:txBody>
                    <a:bodyPr/>
                    <a:lstStyle/>
                    <a:p>
                      <a:pPr algn="l"/>
                      <a:r>
                        <a:rPr lang="en-US" sz="1000" b="0" i="0">
                          <a:solidFill>
                            <a:srgbClr val="0F440D"/>
                          </a:solidFill>
                          <a:latin typeface="+mn-lt"/>
                        </a:rPr>
                        <a:t>Receive approval from Science Based Targets Initiative</a:t>
                      </a:r>
                      <a:br>
                        <a:rPr lang="en-US" sz="1000" b="0" i="0">
                          <a:solidFill>
                            <a:srgbClr val="0F440D"/>
                          </a:solidFill>
                          <a:latin typeface="+mn-lt"/>
                        </a:rPr>
                      </a:br>
                      <a:r>
                        <a:rPr lang="en-US" sz="1000" b="0" i="0">
                          <a:solidFill>
                            <a:srgbClr val="0F440D"/>
                          </a:solidFill>
                          <a:latin typeface="+mn-lt"/>
                        </a:rPr>
                        <a:t>on goal</a:t>
                      </a:r>
                    </a:p>
                  </a:txBody>
                  <a:tcPr marR="0"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US" sz="1000" b="0" i="0">
                          <a:solidFill>
                            <a:srgbClr val="0F440D"/>
                          </a:solidFill>
                          <a:latin typeface="+mn-lt"/>
                        </a:rPr>
                        <a:t>X</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en-US" sz="1000" b="0" i="0">
                          <a:solidFill>
                            <a:srgbClr val="0F440D"/>
                          </a:solidFill>
                          <a:latin typeface="+mn-lt"/>
                        </a:rPr>
                        <a:t>X</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4212484744"/>
                  </a:ext>
                </a:extLst>
              </a:tr>
              <a:tr h="5375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a:solidFill>
                            <a:srgbClr val="0F440D"/>
                          </a:solidFill>
                          <a:latin typeface="+mn-lt"/>
                        </a:rPr>
                        <a:t>Reduction and/or Efficiency Increase within Process </a:t>
                      </a:r>
                      <a:r>
                        <a:rPr lang="en-US" sz="1000" b="0" i="0">
                          <a:solidFill>
                            <a:srgbClr val="0F440D"/>
                          </a:solidFill>
                          <a:latin typeface="+mn-lt"/>
                        </a:rPr>
                        <a:t>or Resource Conservation </a:t>
                      </a:r>
                    </a:p>
                  </a:txBody>
                  <a:tcPr marR="0"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i="0">
                          <a:solidFill>
                            <a:srgbClr val="0F440D"/>
                          </a:solidFill>
                          <a:latin typeface="+mn-lt"/>
                        </a:rPr>
                        <a:t>..%</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en-US" sz="1000" b="0" i="0">
                          <a:solidFill>
                            <a:srgbClr val="0F440D"/>
                          </a:solidFill>
                          <a:latin typeface="+mn-lt"/>
                        </a:rPr>
                        <a:t>e.g., </a:t>
                      </a:r>
                      <a:br>
                        <a:rPr lang="en-US" sz="1000" b="0" i="0">
                          <a:solidFill>
                            <a:srgbClr val="0F440D"/>
                          </a:solidFill>
                          <a:latin typeface="+mn-lt"/>
                        </a:rPr>
                      </a:br>
                      <a:r>
                        <a:rPr lang="en-US" sz="1000" b="0" i="0">
                          <a:solidFill>
                            <a:srgbClr val="0F440D"/>
                          </a:solidFill>
                          <a:latin typeface="+mn-lt"/>
                        </a:rPr>
                        <a:t>-50%</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en-US" sz="1000" b="0" i="0">
                          <a:solidFill>
                            <a:srgbClr val="0F440D"/>
                          </a:solidFill>
                          <a:latin typeface="+mn-lt"/>
                        </a:rPr>
                        <a:t>e.g., </a:t>
                      </a:r>
                      <a:br>
                        <a:rPr lang="en-US" sz="1000" b="0" i="0">
                          <a:solidFill>
                            <a:srgbClr val="0F440D"/>
                          </a:solidFill>
                          <a:latin typeface="+mn-lt"/>
                        </a:rPr>
                      </a:br>
                      <a:r>
                        <a:rPr lang="en-US" sz="1000" b="0" i="0">
                          <a:solidFill>
                            <a:srgbClr val="0F440D"/>
                          </a:solidFill>
                          <a:latin typeface="+mn-lt"/>
                        </a:rPr>
                        <a:t>75%</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en-US" sz="1000" b="0" i="0">
                          <a:solidFill>
                            <a:srgbClr val="0F440D"/>
                          </a:solidFill>
                          <a:latin typeface="+mn-lt"/>
                        </a:rPr>
                        <a:t>e.g., 100%</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a:solidFill>
                            <a:srgbClr val="0F440D"/>
                          </a:solidFill>
                          <a:latin typeface="+mn-lt"/>
                        </a:rPr>
                        <a:t>e.g., 100%</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a:solidFill>
                            <a:srgbClr val="0F440D"/>
                          </a:solidFill>
                          <a:latin typeface="+mn-lt"/>
                        </a:rPr>
                        <a:t>e.g., 100%</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a:solidFill>
                            <a:srgbClr val="0F440D"/>
                          </a:solidFill>
                          <a:latin typeface="+mn-lt"/>
                        </a:rPr>
                        <a:t>e.g., 100%</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a:solidFill>
                            <a:srgbClr val="0F440D"/>
                          </a:solidFill>
                          <a:latin typeface="+mn-lt"/>
                        </a:rPr>
                        <a:t>e.g., 100%</a:t>
                      </a:r>
                    </a:p>
                  </a:txBody>
                  <a:tcPr marR="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019255946"/>
                  </a:ext>
                </a:extLst>
              </a:tr>
              <a:tr h="3112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a:solidFill>
                            <a:srgbClr val="0F440D"/>
                          </a:solidFill>
                          <a:latin typeface="+mn-lt"/>
                        </a:rPr>
                        <a:t>Convert to 100% renewable electricity</a:t>
                      </a:r>
                    </a:p>
                  </a:txBody>
                  <a:tcPr marR="0"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a:solidFill>
                            <a:srgbClr val="0F440D"/>
                          </a:solidFill>
                          <a:latin typeface="+mn-lt"/>
                        </a:rPr>
                        <a:t>..%</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722122748"/>
                  </a:ext>
                </a:extLst>
              </a:tr>
              <a:tr h="3112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a:solidFill>
                            <a:srgbClr val="0F440D"/>
                          </a:solidFill>
                          <a:latin typeface="+mn-lt"/>
                        </a:rPr>
                        <a:t>Electrification</a:t>
                      </a:r>
                    </a:p>
                  </a:txBody>
                  <a:tcPr marR="0"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a:solidFill>
                            <a:srgbClr val="0F440D"/>
                          </a:solidFill>
                          <a:latin typeface="+mn-lt"/>
                        </a:rPr>
                        <a:t>..%</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933352658"/>
                  </a:ext>
                </a:extLst>
              </a:tr>
              <a:tr h="3112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a:solidFill>
                            <a:srgbClr val="0F440D"/>
                          </a:solidFill>
                          <a:latin typeface="+mn-lt"/>
                        </a:rPr>
                        <a:t>Renewable Fuels</a:t>
                      </a:r>
                    </a:p>
                  </a:txBody>
                  <a:tcPr marR="0"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a:solidFill>
                            <a:srgbClr val="0F440D"/>
                          </a:solidFill>
                          <a:latin typeface="+mn-lt"/>
                        </a:rPr>
                        <a:t>..%</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225495139"/>
                  </a:ext>
                </a:extLst>
              </a:tr>
              <a:tr h="3112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a:solidFill>
                            <a:srgbClr val="0F440D"/>
                          </a:solidFill>
                          <a:latin typeface="+mn-lt"/>
                        </a:rPr>
                        <a:t>Upstream Supplier Engagement</a:t>
                      </a:r>
                    </a:p>
                  </a:txBody>
                  <a:tcPr marR="0"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a:solidFill>
                            <a:srgbClr val="0F440D"/>
                          </a:solidFill>
                          <a:latin typeface="+mn-lt"/>
                        </a:rPr>
                        <a:t>..%</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915777793"/>
                  </a:ext>
                </a:extLst>
              </a:tr>
              <a:tr h="3112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a:solidFill>
                            <a:srgbClr val="0F440D"/>
                          </a:solidFill>
                          <a:latin typeface="+mn-lt"/>
                        </a:rPr>
                        <a:t>Enter other specific tactics here…</a:t>
                      </a:r>
                    </a:p>
                  </a:txBody>
                  <a:tcPr marR="0"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F440D"/>
                          </a:solidFill>
                          <a:effectLst/>
                          <a:uLnTx/>
                          <a:uFillTx/>
                          <a:latin typeface="+mn-lt"/>
                          <a:ea typeface="+mn-ea"/>
                          <a:cs typeface="+mn-cs"/>
                        </a:rPr>
                        <a:t>..%</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752275363"/>
                  </a:ext>
                </a:extLst>
              </a:tr>
              <a:tr h="3112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a:solidFill>
                            <a:srgbClr val="0F440D"/>
                          </a:solidFill>
                          <a:latin typeface="+mn-lt"/>
                        </a:rPr>
                        <a:t>Enter other specific tactics here…</a:t>
                      </a:r>
                    </a:p>
                  </a:txBody>
                  <a:tcPr marR="0"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F440D"/>
                          </a:solidFill>
                          <a:effectLst/>
                          <a:uLnTx/>
                          <a:uFillTx/>
                          <a:latin typeface="+mn-lt"/>
                          <a:ea typeface="+mn-ea"/>
                          <a:cs typeface="+mn-cs"/>
                        </a:rPr>
                        <a:t>..%</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678848832"/>
                  </a:ext>
                </a:extLst>
              </a:tr>
              <a:tr h="3112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a:solidFill>
                            <a:srgbClr val="0F440D"/>
                          </a:solidFill>
                          <a:latin typeface="+mn-lt"/>
                        </a:rPr>
                        <a:t>Enter other specific tactics here…</a:t>
                      </a:r>
                    </a:p>
                  </a:txBody>
                  <a:tcPr marR="0"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F440D"/>
                          </a:solidFill>
                          <a:effectLst/>
                          <a:uLnTx/>
                          <a:uFillTx/>
                          <a:latin typeface="+mn-lt"/>
                          <a:ea typeface="+mn-ea"/>
                          <a:cs typeface="+mn-cs"/>
                        </a:rPr>
                        <a:t>..%</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lang="en-US" sz="1000" b="0" i="0">
                        <a:solidFill>
                          <a:srgbClr val="0F440D"/>
                        </a:solidFill>
                        <a:latin typeface="+mn-lt"/>
                      </a:endParaRPr>
                    </a:p>
                  </a:txBody>
                  <a:tcPr marR="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958207379"/>
                  </a:ext>
                </a:extLst>
              </a:tr>
            </a:tbl>
          </a:graphicData>
        </a:graphic>
      </p:graphicFrame>
      <p:grpSp>
        <p:nvGrpSpPr>
          <p:cNvPr id="2" name="Group 1">
            <a:extLst>
              <a:ext uri="{FF2B5EF4-FFF2-40B4-BE49-F238E27FC236}">
                <a16:creationId xmlns:a16="http://schemas.microsoft.com/office/drawing/2014/main" id="{C6E61C24-B73D-7BB4-A0F1-6D9D508AF2FA}"/>
              </a:ext>
            </a:extLst>
          </p:cNvPr>
          <p:cNvGrpSpPr/>
          <p:nvPr/>
        </p:nvGrpSpPr>
        <p:grpSpPr>
          <a:xfrm>
            <a:off x="9836130" y="253474"/>
            <a:ext cx="2055454" cy="470333"/>
            <a:chOff x="10300060" y="253474"/>
            <a:chExt cx="1591524" cy="470333"/>
          </a:xfrm>
        </p:grpSpPr>
        <p:sp>
          <p:nvSpPr>
            <p:cNvPr id="9" name="Freeform: Shape 8">
              <a:extLst>
                <a:ext uri="{FF2B5EF4-FFF2-40B4-BE49-F238E27FC236}">
                  <a16:creationId xmlns:a16="http://schemas.microsoft.com/office/drawing/2014/main" id="{976E1B37-61C6-360D-6C39-E9F74CFABD6D}"/>
                </a:ext>
              </a:extLst>
            </p:cNvPr>
            <p:cNvSpPr/>
            <p:nvPr/>
          </p:nvSpPr>
          <p:spPr>
            <a:xfrm>
              <a:off x="10300060" y="253474"/>
              <a:ext cx="1558706" cy="437515"/>
            </a:xfrm>
            <a:custGeom>
              <a:avLst/>
              <a:gdLst>
                <a:gd name="csX0" fmla="*/ 1479123 w 1558706"/>
                <a:gd name="csY0" fmla="*/ 437516 h 437515"/>
                <a:gd name="csX1" fmla="*/ 79584 w 1558706"/>
                <a:gd name="csY1" fmla="*/ 437516 h 437515"/>
                <a:gd name="csX2" fmla="*/ 0 w 1558706"/>
                <a:gd name="csY2" fmla="*/ 357932 h 437515"/>
                <a:gd name="csX3" fmla="*/ 0 w 1558706"/>
                <a:gd name="csY3" fmla="*/ 79584 h 437515"/>
                <a:gd name="csX4" fmla="*/ 79584 w 1558706"/>
                <a:gd name="csY4" fmla="*/ 0 h 437515"/>
                <a:gd name="csX5" fmla="*/ 1479123 w 1558706"/>
                <a:gd name="csY5" fmla="*/ 0 h 437515"/>
                <a:gd name="csX6" fmla="*/ 1558707 w 1558706"/>
                <a:gd name="csY6" fmla="*/ 79584 h 437515"/>
                <a:gd name="csX7" fmla="*/ 1558707 w 1558706"/>
                <a:gd name="csY7" fmla="*/ 357932 h 437515"/>
                <a:gd name="csX8" fmla="*/ 1479123 w 1558706"/>
                <a:gd name="csY8" fmla="*/ 437516 h 437515"/>
                <a:gd name="csX9" fmla="*/ 79584 w 1558706"/>
                <a:gd name="csY9" fmla="*/ 21873 h 437515"/>
                <a:gd name="csX10" fmla="*/ 21873 w 1558706"/>
                <a:gd name="csY10" fmla="*/ 79584 h 437515"/>
                <a:gd name="csX11" fmla="*/ 21873 w 1558706"/>
                <a:gd name="csY11" fmla="*/ 357932 h 437515"/>
                <a:gd name="csX12" fmla="*/ 79584 w 1558706"/>
                <a:gd name="csY12" fmla="*/ 415643 h 437515"/>
                <a:gd name="csX13" fmla="*/ 1479123 w 1558706"/>
                <a:gd name="csY13" fmla="*/ 415643 h 437515"/>
                <a:gd name="csX14" fmla="*/ 1536834 w 1558706"/>
                <a:gd name="csY14" fmla="*/ 357932 h 437515"/>
                <a:gd name="csX15" fmla="*/ 1536834 w 1558706"/>
                <a:gd name="csY15" fmla="*/ 79584 h 437515"/>
                <a:gd name="csX16" fmla="*/ 1479123 w 1558706"/>
                <a:gd name="csY16" fmla="*/ 21873 h 437515"/>
                <a:gd name="csX17" fmla="*/ 79584 w 1558706"/>
                <a:gd name="csY17" fmla="*/ 21873 h 4375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1558706" h="437515">
                  <a:moveTo>
                    <a:pt x="1479123" y="437516"/>
                  </a:moveTo>
                  <a:lnTo>
                    <a:pt x="79584" y="437516"/>
                  </a:lnTo>
                  <a:cubicBezTo>
                    <a:pt x="35708" y="437516"/>
                    <a:pt x="0" y="401808"/>
                    <a:pt x="0" y="357932"/>
                  </a:cubicBezTo>
                  <a:lnTo>
                    <a:pt x="0" y="79584"/>
                  </a:lnTo>
                  <a:cubicBezTo>
                    <a:pt x="0" y="35708"/>
                    <a:pt x="35708" y="0"/>
                    <a:pt x="79584" y="0"/>
                  </a:cubicBezTo>
                  <a:lnTo>
                    <a:pt x="1479123" y="0"/>
                  </a:lnTo>
                  <a:cubicBezTo>
                    <a:pt x="1522999" y="0"/>
                    <a:pt x="1558707" y="35708"/>
                    <a:pt x="1558707" y="79584"/>
                  </a:cubicBezTo>
                  <a:lnTo>
                    <a:pt x="1558707" y="357932"/>
                  </a:lnTo>
                  <a:cubicBezTo>
                    <a:pt x="1558707" y="401808"/>
                    <a:pt x="1522999" y="437516"/>
                    <a:pt x="1479123" y="437516"/>
                  </a:cubicBezTo>
                  <a:close/>
                  <a:moveTo>
                    <a:pt x="79584" y="21873"/>
                  </a:moveTo>
                  <a:cubicBezTo>
                    <a:pt x="47765" y="21873"/>
                    <a:pt x="21873" y="47765"/>
                    <a:pt x="21873" y="79584"/>
                  </a:cubicBezTo>
                  <a:lnTo>
                    <a:pt x="21873" y="357932"/>
                  </a:lnTo>
                  <a:cubicBezTo>
                    <a:pt x="21873" y="389751"/>
                    <a:pt x="47765" y="415643"/>
                    <a:pt x="79584" y="415643"/>
                  </a:cubicBezTo>
                  <a:lnTo>
                    <a:pt x="1479123" y="415643"/>
                  </a:lnTo>
                  <a:cubicBezTo>
                    <a:pt x="1510942" y="415643"/>
                    <a:pt x="1536834" y="389751"/>
                    <a:pt x="1536834" y="357932"/>
                  </a:cubicBezTo>
                  <a:lnTo>
                    <a:pt x="1536834" y="79584"/>
                  </a:lnTo>
                  <a:cubicBezTo>
                    <a:pt x="1536834" y="47765"/>
                    <a:pt x="1510942" y="21873"/>
                    <a:pt x="1479123" y="21873"/>
                  </a:cubicBezTo>
                  <a:lnTo>
                    <a:pt x="79584" y="21873"/>
                  </a:lnTo>
                  <a:close/>
                </a:path>
              </a:pathLst>
            </a:custGeom>
            <a:solidFill>
              <a:srgbClr val="0F440D"/>
            </a:solidFill>
            <a:ln w="1852" cap="flat">
              <a:noFill/>
              <a:prstDash val="solid"/>
              <a:miter/>
            </a:ln>
          </p:spPr>
          <p:txBody>
            <a:bodyPr/>
            <a:lstStyle/>
            <a:p>
              <a:endParaRPr lang="en-IN"/>
            </a:p>
          </p:txBody>
        </p:sp>
        <p:sp>
          <p:nvSpPr>
            <p:cNvPr id="10" name="Rectangle: Rounded Corners 9">
              <a:extLst>
                <a:ext uri="{FF2B5EF4-FFF2-40B4-BE49-F238E27FC236}">
                  <a16:creationId xmlns:a16="http://schemas.microsoft.com/office/drawing/2014/main" id="{D5B56ABF-80C9-3E17-D405-0E43CA1CF28E}"/>
                </a:ext>
              </a:extLst>
            </p:cNvPr>
            <p:cNvSpPr/>
            <p:nvPr/>
          </p:nvSpPr>
          <p:spPr>
            <a:xfrm>
              <a:off x="10354751" y="308165"/>
              <a:ext cx="1536833" cy="415642"/>
            </a:xfrm>
            <a:prstGeom prst="roundRect">
              <a:avLst/>
            </a:prstGeom>
            <a:solidFill>
              <a:srgbClr val="02355A">
                <a:alpha val="85000"/>
              </a:srgbClr>
            </a:solidFill>
            <a:ln w="1852" cap="flat">
              <a:noFill/>
              <a:prstDash val="solid"/>
              <a:miter/>
            </a:ln>
          </p:spPr>
          <p:txBody>
            <a:bodyPr lIns="91440" tIns="0" rIns="0" bIns="0" anchor="ctr" anchorCtr="0"/>
            <a:lstStyle/>
            <a:p>
              <a:r>
                <a:rPr lang="en-US" sz="1400" b="1">
                  <a:solidFill>
                    <a:schemeClr val="bg1"/>
                  </a:solidFill>
                </a:rPr>
                <a:t>Take Action Now</a:t>
              </a:r>
            </a:p>
          </p:txBody>
        </p:sp>
      </p:grpSp>
      <p:pic>
        <p:nvPicPr>
          <p:cNvPr id="12" name="Graphic 11">
            <a:extLst>
              <a:ext uri="{FF2B5EF4-FFF2-40B4-BE49-F238E27FC236}">
                <a16:creationId xmlns:a16="http://schemas.microsoft.com/office/drawing/2014/main" id="{9D34C608-491A-259B-098C-C18DECCFE76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593390" y="411436"/>
            <a:ext cx="180259" cy="209101"/>
          </a:xfrm>
          <a:prstGeom prst="rect">
            <a:avLst/>
          </a:prstGeom>
        </p:spPr>
      </p:pic>
    </p:spTree>
    <p:extLst>
      <p:ext uri="{BB962C8B-B14F-4D97-AF65-F5344CB8AC3E}">
        <p14:creationId xmlns:p14="http://schemas.microsoft.com/office/powerpoint/2010/main" val="2082632039"/>
      </p:ext>
    </p:extLst>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a:extLst>
            <a:ext uri="{FF2B5EF4-FFF2-40B4-BE49-F238E27FC236}">
              <a16:creationId xmlns:a16="http://schemas.microsoft.com/office/drawing/2014/main" id="{53266DB6-3346-6EE0-CE4C-38DE1CCFB44A}"/>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E9FDBA07-4E61-9415-0AC5-02F6F9E916BF}"/>
              </a:ext>
            </a:extLst>
          </p:cNvPr>
          <p:cNvSpPr/>
          <p:nvPr/>
        </p:nvSpPr>
        <p:spPr>
          <a:xfrm>
            <a:off x="304800" y="1219200"/>
            <a:ext cx="11582400" cy="4914900"/>
          </a:xfrm>
          <a:prstGeom prst="roundRect">
            <a:avLst>
              <a:gd fmla="val 1949"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4" name="Picture 3">
            <a:extLst>
              <a:ext uri="{FF2B5EF4-FFF2-40B4-BE49-F238E27FC236}">
                <a16:creationId xmlns:a16="http://schemas.microsoft.com/office/drawing/2014/main" id="{58FC11ED-2CCA-C3FE-09DE-023454E709BA}"/>
              </a:ext>
            </a:extLst>
          </p:cNvPr>
          <p:cNvPicPr>
            <a:picLocks noChangeAspect="1"/>
          </p:cNvPicPr>
          <p:nvPr/>
        </p:nvPicPr>
        <p:blipFill rotWithShape="1">
          <a:blip r:embed="rId3"/>
          <a:srcRect b="81" l="14" r="14" t="81"/>
          <a:stretch>
            <a:fillRect/>
          </a:stretch>
        </p:blipFill>
        <p:spPr>
          <a:xfrm>
            <a:off x="6950180" y="1328491"/>
            <a:ext cx="4809003" cy="4696319"/>
          </a:xfrm>
          <a:prstGeom prst="roundRect">
            <a:avLst>
              <a:gd fmla="val 1465" name="adj"/>
            </a:avLst>
          </a:prstGeom>
        </p:spPr>
      </p:pic>
      <p:sp>
        <p:nvSpPr>
          <p:cNvPr id="9" name="Rounded Rectangle 8">
            <a:extLst>
              <a:ext uri="{FF2B5EF4-FFF2-40B4-BE49-F238E27FC236}">
                <a16:creationId xmlns:a16="http://schemas.microsoft.com/office/drawing/2014/main" id="{F94CEBB0-E48A-164D-CCC9-F772C770CEAD}"/>
              </a:ext>
            </a:extLst>
          </p:cNvPr>
          <p:cNvSpPr/>
          <p:nvPr/>
        </p:nvSpPr>
        <p:spPr>
          <a:xfrm>
            <a:off x="411480" y="3962187"/>
            <a:ext cx="6410683" cy="2062623"/>
          </a:xfrm>
          <a:prstGeom prst="roundRect">
            <a:avLst>
              <a:gd fmla="val 4500"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 name="Rounded Rectangle 7">
            <a:extLst>
              <a:ext uri="{FF2B5EF4-FFF2-40B4-BE49-F238E27FC236}">
                <a16:creationId xmlns:a16="http://schemas.microsoft.com/office/drawing/2014/main" id="{D7297C87-8127-2EC3-89D1-AD3D78AFE4EC}"/>
              </a:ext>
            </a:extLst>
          </p:cNvPr>
          <p:cNvSpPr/>
          <p:nvPr/>
        </p:nvSpPr>
        <p:spPr>
          <a:xfrm>
            <a:off x="411480" y="1328492"/>
            <a:ext cx="6410683" cy="2062623"/>
          </a:xfrm>
          <a:prstGeom prst="roundRect">
            <a:avLst>
              <a:gd fmla="val 4731"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 name="Title 2">
            <a:extLst>
              <a:ext uri="{FF2B5EF4-FFF2-40B4-BE49-F238E27FC236}">
                <a16:creationId xmlns:a16="http://schemas.microsoft.com/office/drawing/2014/main" id="{2C264F2F-BB84-196F-F214-3D716D707191}"/>
              </a:ext>
            </a:extLst>
          </p:cNvPr>
          <p:cNvSpPr>
            <a:spLocks noGrp="1"/>
          </p:cNvSpPr>
          <p:nvPr>
            <p:ph type="title"/>
          </p:nvPr>
        </p:nvSpPr>
        <p:spPr/>
        <p:txBody>
          <a:bodyPr/>
          <a:lstStyle/>
          <a:p>
            <a:r>
              <a:rPr lang="en-IN"/>
              <a:t>Remember: Supplier must save and upload this</a:t>
            </a:r>
            <a:br>
              <a:rPr lang="en-IN"/>
            </a:br>
            <a:r>
              <a:rPr lang="en-IN"/>
              <a:t>document on SAC</a:t>
            </a:r>
          </a:p>
        </p:txBody>
      </p:sp>
      <p:pic>
        <p:nvPicPr>
          <p:cNvPr id="5" name="Picture 4">
            <a:extLst>
              <a:ext uri="{FF2B5EF4-FFF2-40B4-BE49-F238E27FC236}">
                <a16:creationId xmlns:a16="http://schemas.microsoft.com/office/drawing/2014/main" id="{865DD168-74B1-0CC6-9AF6-E28A114F6FD2}"/>
              </a:ext>
            </a:extLst>
          </p:cNvPr>
          <p:cNvPicPr>
            <a:picLocks noChangeAspect="1"/>
          </p:cNvPicPr>
          <p:nvPr/>
        </p:nvPicPr>
        <p:blipFill rotWithShape="1">
          <a:blip r:embed="rId4"/>
          <a:srcRect l="1" r="1"/>
          <a:stretch/>
        </p:blipFill>
        <p:spPr>
          <a:xfrm>
            <a:off x="554196" y="1479788"/>
            <a:ext cx="1760030" cy="1760030"/>
          </a:xfrm>
          <a:prstGeom prst="roundRect">
            <a:avLst>
              <a:gd fmla="val 5315" name="adj"/>
            </a:avLst>
          </a:prstGeom>
          <a:ln w="31750">
            <a:noFill/>
          </a:ln>
          <a:effectLst/>
        </p:spPr>
      </p:pic>
      <p:pic>
        <p:nvPicPr>
          <p:cNvPr id="7" name="Picture 6">
            <a:extLst>
              <a:ext uri="{FF2B5EF4-FFF2-40B4-BE49-F238E27FC236}">
                <a16:creationId xmlns:a16="http://schemas.microsoft.com/office/drawing/2014/main" id="{F3A5B8A7-43B4-D754-5DAC-16506D571FB9}"/>
              </a:ext>
            </a:extLst>
          </p:cNvPr>
          <p:cNvPicPr>
            <a:picLocks noChangeAspect="1"/>
          </p:cNvPicPr>
          <p:nvPr/>
        </p:nvPicPr>
        <p:blipFill rotWithShape="1">
          <a:blip r:embed="rId5"/>
          <a:srcRect l="146" r="146"/>
          <a:stretch/>
        </p:blipFill>
        <p:spPr>
          <a:xfrm>
            <a:off x="554196" y="4113483"/>
            <a:ext cx="1760030" cy="1760030"/>
          </a:xfrm>
          <a:prstGeom prst="roundRect">
            <a:avLst>
              <a:gd fmla="val 5315" name="adj"/>
            </a:avLst>
          </a:prstGeom>
          <a:ln w="31750">
            <a:noFill/>
          </a:ln>
          <a:effectLst/>
        </p:spPr>
      </p:pic>
      <p:sp>
        <p:nvSpPr>
          <p:cNvPr id="11" name="Text Placeholder 1">
            <a:extLst>
              <a:ext uri="{FF2B5EF4-FFF2-40B4-BE49-F238E27FC236}">
                <a16:creationId xmlns:a16="http://schemas.microsoft.com/office/drawing/2014/main" id="{164899C5-E912-8D6C-3C53-4904AD4AD1A8}"/>
              </a:ext>
            </a:extLst>
          </p:cNvPr>
          <p:cNvSpPr txBox="1">
            <a:spLocks/>
          </p:cNvSpPr>
          <p:nvPr/>
        </p:nvSpPr>
        <p:spPr>
          <a:xfrm>
            <a:off x="2509455" y="1390306"/>
            <a:ext cx="4139821" cy="1938992"/>
          </a:xfrm>
          <a:prstGeom prst="rect">
            <a:avLst/>
          </a:prstGeom>
        </p:spPr>
        <p:txBody>
          <a:bodyPr anchor="ctr" bIns="0" lIns="0" rIns="0" rtlCol="0" tIns="0" vert="horz" wrap="square">
            <a:spAutoFit/>
          </a:bodyPr>
          <a:lstStyle>
            <a:lvl1pPr algn="l" defTabSz="914400" eaLnBrk="1" hangingPunct="1" indent="-344488" latinLnBrk="0" marL="344488" rtl="0">
              <a:lnSpc>
                <a:spcPct val="90000"/>
              </a:lnSpc>
              <a:spcBef>
                <a:spcPts val="0"/>
              </a:spcBef>
              <a:buFont charset="0" panose="020B0604020202020204" pitchFamily="34" typeface="Arial"/>
              <a:buChar char="•"/>
              <a:tabLst/>
              <a:defRPr b="1" i="0" kern="1200" sz="6000">
                <a:solidFill>
                  <a:schemeClr val="bg1"/>
                </a:solidFill>
                <a:latin charset="0" panose="020F0502020204030204" pitchFamily="34" typeface="Calibri"/>
                <a:ea typeface="+mn-ea"/>
                <a:cs charset="0" panose="020F0502020204030204" pitchFamily="34" typeface="Calibri"/>
              </a:defRPr>
            </a:lvl1pPr>
            <a:lvl2pPr algn="l" defTabSz="914400" eaLnBrk="1" hangingPunct="1" indent="-228600" latinLnBrk="0" marL="685800" rtl="0">
              <a:lnSpc>
                <a:spcPct val="90000"/>
              </a:lnSpc>
              <a:spcBef>
                <a:spcPts val="500"/>
              </a:spcBef>
              <a:buFont charset="0" panose="020B0604020202020204" pitchFamily="34" typeface="Arial"/>
              <a:buChar char="•"/>
              <a:defRPr b="1" i="0" kern="1200" sz="2400">
                <a:solidFill>
                  <a:schemeClr val="bg1"/>
                </a:solidFill>
                <a:latin charset="0" panose="020F0502020204030204" pitchFamily="34" typeface="Calibri"/>
                <a:ea typeface="+mn-ea"/>
                <a:cs charset="0" panose="020F0502020204030204" pitchFamily="34" typeface="Calibri"/>
              </a:defRPr>
            </a:lvl2pPr>
            <a:lvl3pPr algn="l" defTabSz="914400" eaLnBrk="1" hangingPunct="1" indent="-228600" latinLnBrk="0" marL="1143000" rtl="0">
              <a:lnSpc>
                <a:spcPct val="90000"/>
              </a:lnSpc>
              <a:spcBef>
                <a:spcPts val="500"/>
              </a:spcBef>
              <a:buFont charset="0" panose="020B0604020202020204" pitchFamily="34" typeface="Arial"/>
              <a:buChar char="•"/>
              <a:defRPr b="1" i="0" kern="1200" sz="2000">
                <a:solidFill>
                  <a:schemeClr val="bg1"/>
                </a:solidFill>
                <a:latin charset="0" panose="020F0502020204030204" pitchFamily="34" typeface="Calibri"/>
                <a:ea typeface="+mn-ea"/>
                <a:cs charset="0" panose="020F0502020204030204" pitchFamily="34" typeface="Calibri"/>
              </a:defRPr>
            </a:lvl3pPr>
            <a:lvl4pPr algn="l" defTabSz="914400" eaLnBrk="1" hangingPunct="1" indent="-228600" latinLnBrk="0" marL="1600200" rtl="0">
              <a:lnSpc>
                <a:spcPct val="90000"/>
              </a:lnSpc>
              <a:spcBef>
                <a:spcPts val="500"/>
              </a:spcBef>
              <a:buFont charset="0" panose="020B0604020202020204" pitchFamily="34" typeface="Arial"/>
              <a:buChar char="•"/>
              <a:defRPr b="1" i="0" kern="1200" sz="1800">
                <a:solidFill>
                  <a:schemeClr val="bg1"/>
                </a:solidFill>
                <a:latin charset="0" panose="020F0502020204030204" pitchFamily="34" typeface="Calibri"/>
                <a:ea typeface="+mn-ea"/>
                <a:cs charset="0" panose="020F0502020204030204" pitchFamily="34" typeface="Calibri"/>
              </a:defRPr>
            </a:lvl4pPr>
            <a:lvl5pPr algn="l" defTabSz="914400" eaLnBrk="1" hangingPunct="1" indent="-228600" latinLnBrk="0" marL="2057400" rtl="0">
              <a:lnSpc>
                <a:spcPct val="90000"/>
              </a:lnSpc>
              <a:spcBef>
                <a:spcPts val="500"/>
              </a:spcBef>
              <a:buFont charset="0" panose="020B0604020202020204" pitchFamily="34" typeface="Arial"/>
              <a:buChar char="•"/>
              <a:defRPr b="1" i="0" kern="1200" sz="1800">
                <a:solidFill>
                  <a:schemeClr val="bg1"/>
                </a:solidFill>
                <a:latin charset="0" panose="020F0502020204030204" pitchFamily="34" typeface="Calibri"/>
                <a:ea typeface="+mn-ea"/>
                <a:cs charset="0" panose="020F0502020204030204" pitchFamily="34" typeface="Calibri"/>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defTabSz="914377" indent="0" lvl="0" marL="0">
              <a:lnSpc>
                <a:spcPct val="100000"/>
              </a:lnSpc>
              <a:buNone/>
              <a:defRPr/>
            </a:pPr>
            <a:r>
              <a:rPr b="0" lang="en-IN" sz="1400">
                <a:solidFill>
                  <a:srgbClr val="2B660F"/>
                </a:solidFill>
                <a:latin typeface="+mn-lt"/>
              </a:rPr>
              <a:t>By 1 November 2024, PepsiCo Procurement Managers should have sight of a completed copy of the supplier’s decarbonization plan</a:t>
            </a:r>
          </a:p>
          <a:p>
            <a:pPr defTabSz="914377" indent="0" lvl="0" marL="0">
              <a:lnSpc>
                <a:spcPct val="100000"/>
              </a:lnSpc>
              <a:buNone/>
              <a:defRPr/>
            </a:pPr>
            <a:endParaRPr b="0" lang="en-IN" sz="1400">
              <a:solidFill>
                <a:srgbClr val="2B660F"/>
              </a:solidFill>
              <a:latin typeface="+mn-lt"/>
            </a:endParaRPr>
          </a:p>
          <a:p>
            <a:pPr defTabSz="914377" indent="0" lvl="0" marL="0">
              <a:lnSpc>
                <a:spcPct val="100000"/>
              </a:lnSpc>
              <a:buNone/>
              <a:defRPr/>
            </a:pPr>
            <a:r>
              <a:rPr b="0" lang="en-IN" sz="1400">
                <a:solidFill>
                  <a:srgbClr val="2B660F"/>
                </a:solidFill>
                <a:latin typeface="+mn-lt"/>
              </a:rPr>
              <a:t>Through the Sustainability Action </a:t>
            </a:r>
            <a:r>
              <a:rPr b="0" err="1" lang="en-IN" sz="1400">
                <a:solidFill>
                  <a:srgbClr val="2B660F"/>
                </a:solidFill>
                <a:latin typeface="+mn-lt"/>
              </a:rPr>
              <a:t>Center</a:t>
            </a:r>
            <a:r>
              <a:rPr b="0" lang="en-IN" sz="1400">
                <a:solidFill>
                  <a:srgbClr val="2B660F"/>
                </a:solidFill>
                <a:latin typeface="+mn-lt"/>
              </a:rPr>
              <a:t>, suppliers will be asked to upload the final plan and update the status (1 November 2024). Final plan includes updated and completed slides 15, 17,  20, 23</a:t>
            </a:r>
            <a:br>
              <a:rPr b="0" lang="en-IN" sz="1400">
                <a:solidFill>
                  <a:srgbClr val="2B660F"/>
                </a:solidFill>
                <a:latin typeface="+mn-lt"/>
              </a:rPr>
            </a:br>
            <a:r>
              <a:rPr b="0" lang="en-IN" sz="1400">
                <a:solidFill>
                  <a:srgbClr val="2B660F"/>
                </a:solidFill>
                <a:latin typeface="+mn-lt"/>
              </a:rPr>
              <a:t>and 26.</a:t>
            </a:r>
          </a:p>
        </p:txBody>
      </p:sp>
      <p:sp>
        <p:nvSpPr>
          <p:cNvPr id="15" name="Text Placeholder 1">
            <a:extLst>
              <a:ext uri="{FF2B5EF4-FFF2-40B4-BE49-F238E27FC236}">
                <a16:creationId xmlns:a16="http://schemas.microsoft.com/office/drawing/2014/main" id="{846FF207-D4B9-D33D-445C-C1D80D2A522E}"/>
              </a:ext>
            </a:extLst>
          </p:cNvPr>
          <p:cNvSpPr txBox="1">
            <a:spLocks/>
          </p:cNvSpPr>
          <p:nvPr/>
        </p:nvSpPr>
        <p:spPr>
          <a:xfrm>
            <a:off x="2509455" y="4778055"/>
            <a:ext cx="4080188" cy="430887"/>
          </a:xfrm>
          <a:prstGeom prst="rect">
            <a:avLst/>
          </a:prstGeom>
        </p:spPr>
        <p:txBody>
          <a:bodyPr anchor="ctr" bIns="0" lIns="0" rIns="0" rtlCol="0" tIns="0" vert="horz" wrap="square">
            <a:spAutoFit/>
          </a:bodyPr>
          <a:lstStyle>
            <a:lvl1pPr algn="l" defTabSz="914400" eaLnBrk="1" hangingPunct="1" indent="-344488" latinLnBrk="0" marL="344488" rtl="0">
              <a:lnSpc>
                <a:spcPct val="90000"/>
              </a:lnSpc>
              <a:spcBef>
                <a:spcPts val="0"/>
              </a:spcBef>
              <a:buFont charset="0" panose="020B0604020202020204" pitchFamily="34" typeface="Arial"/>
              <a:buChar char="•"/>
              <a:tabLst/>
              <a:defRPr b="1" i="0" kern="1200" sz="6000">
                <a:solidFill>
                  <a:schemeClr val="bg1"/>
                </a:solidFill>
                <a:latin charset="0" panose="020F0502020204030204" pitchFamily="34" typeface="Calibri"/>
                <a:ea typeface="+mn-ea"/>
                <a:cs charset="0" panose="020F0502020204030204" pitchFamily="34" typeface="Calibri"/>
              </a:defRPr>
            </a:lvl1pPr>
            <a:lvl2pPr algn="l" defTabSz="914400" eaLnBrk="1" hangingPunct="1" indent="-228600" latinLnBrk="0" marL="685800" rtl="0">
              <a:lnSpc>
                <a:spcPct val="90000"/>
              </a:lnSpc>
              <a:spcBef>
                <a:spcPts val="500"/>
              </a:spcBef>
              <a:buFont charset="0" panose="020B0604020202020204" pitchFamily="34" typeface="Arial"/>
              <a:buChar char="•"/>
              <a:defRPr b="1" i="0" kern="1200" sz="2400">
                <a:solidFill>
                  <a:schemeClr val="bg1"/>
                </a:solidFill>
                <a:latin charset="0" panose="020F0502020204030204" pitchFamily="34" typeface="Calibri"/>
                <a:ea typeface="+mn-ea"/>
                <a:cs charset="0" panose="020F0502020204030204" pitchFamily="34" typeface="Calibri"/>
              </a:defRPr>
            </a:lvl2pPr>
            <a:lvl3pPr algn="l" defTabSz="914400" eaLnBrk="1" hangingPunct="1" indent="-228600" latinLnBrk="0" marL="1143000" rtl="0">
              <a:lnSpc>
                <a:spcPct val="90000"/>
              </a:lnSpc>
              <a:spcBef>
                <a:spcPts val="500"/>
              </a:spcBef>
              <a:buFont charset="0" panose="020B0604020202020204" pitchFamily="34" typeface="Arial"/>
              <a:buChar char="•"/>
              <a:defRPr b="1" i="0" kern="1200" sz="2000">
                <a:solidFill>
                  <a:schemeClr val="bg1"/>
                </a:solidFill>
                <a:latin charset="0" panose="020F0502020204030204" pitchFamily="34" typeface="Calibri"/>
                <a:ea typeface="+mn-ea"/>
                <a:cs charset="0" panose="020F0502020204030204" pitchFamily="34" typeface="Calibri"/>
              </a:defRPr>
            </a:lvl3pPr>
            <a:lvl4pPr algn="l" defTabSz="914400" eaLnBrk="1" hangingPunct="1" indent="-228600" latinLnBrk="0" marL="1600200" rtl="0">
              <a:lnSpc>
                <a:spcPct val="90000"/>
              </a:lnSpc>
              <a:spcBef>
                <a:spcPts val="500"/>
              </a:spcBef>
              <a:buFont charset="0" panose="020B0604020202020204" pitchFamily="34" typeface="Arial"/>
              <a:buChar char="•"/>
              <a:defRPr b="1" i="0" kern="1200" sz="1800">
                <a:solidFill>
                  <a:schemeClr val="bg1"/>
                </a:solidFill>
                <a:latin charset="0" panose="020F0502020204030204" pitchFamily="34" typeface="Calibri"/>
                <a:ea typeface="+mn-ea"/>
                <a:cs charset="0" panose="020F0502020204030204" pitchFamily="34" typeface="Calibri"/>
              </a:defRPr>
            </a:lvl4pPr>
            <a:lvl5pPr algn="l" defTabSz="914400" eaLnBrk="1" hangingPunct="1" indent="-228600" latinLnBrk="0" marL="2057400" rtl="0">
              <a:lnSpc>
                <a:spcPct val="90000"/>
              </a:lnSpc>
              <a:spcBef>
                <a:spcPts val="500"/>
              </a:spcBef>
              <a:buFont charset="0" panose="020B0604020202020204" pitchFamily="34" typeface="Arial"/>
              <a:buChar char="•"/>
              <a:defRPr b="1" i="0" kern="1200" sz="1800">
                <a:solidFill>
                  <a:schemeClr val="bg1"/>
                </a:solidFill>
                <a:latin charset="0" panose="020F0502020204030204" pitchFamily="34" typeface="Calibri"/>
                <a:ea typeface="+mn-ea"/>
                <a:cs charset="0" panose="020F0502020204030204" pitchFamily="34" typeface="Calibri"/>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defTabSz="914377" indent="0" lvl="0" marL="0">
              <a:lnSpc>
                <a:spcPct val="100000"/>
              </a:lnSpc>
              <a:buNone/>
              <a:defRPr/>
            </a:pPr>
            <a:r>
              <a:rPr b="0" lang="en-IN" sz="1400">
                <a:solidFill>
                  <a:srgbClr val="2B660F"/>
                </a:solidFill>
                <a:latin typeface="+mn-lt"/>
                <a:cs typeface="Calibri"/>
              </a:rPr>
              <a:t>Title the document “COMPANY </a:t>
            </a:r>
            <a:r>
              <a:rPr b="0" err="1" lang="en-IN" sz="1400">
                <a:solidFill>
                  <a:srgbClr val="2B660F"/>
                </a:solidFill>
                <a:latin typeface="+mn-lt"/>
                <a:cs typeface="Calibri"/>
              </a:rPr>
              <a:t>NAME_SECTOR_pep</a:t>
            </a:r>
            <a:r>
              <a:rPr b="0" lang="en-IN" sz="1400">
                <a:solidFill>
                  <a:srgbClr val="2B660F"/>
                </a:solidFill>
                <a:latin typeface="+mn-lt"/>
                <a:cs typeface="Calibri"/>
              </a:rPr>
              <a:t>+ Decarb Action Plan” </a:t>
            </a:r>
          </a:p>
        </p:txBody>
      </p:sp>
      <p:grpSp>
        <p:nvGrpSpPr>
          <p:cNvPr id="6" name="Group 5">
            <a:extLst>
              <a:ext uri="{FF2B5EF4-FFF2-40B4-BE49-F238E27FC236}">
                <a16:creationId xmlns:a16="http://schemas.microsoft.com/office/drawing/2014/main" id="{26BD0BA9-4BAB-78FD-33B3-B0BBF236A61B}"/>
              </a:ext>
            </a:extLst>
          </p:cNvPr>
          <p:cNvGrpSpPr/>
          <p:nvPr/>
        </p:nvGrpSpPr>
        <p:grpSpPr>
          <a:xfrm>
            <a:off x="9836130" y="253474"/>
            <a:ext cx="2055454" cy="470333"/>
            <a:chOff x="10300060" y="253474"/>
            <a:chExt cx="1591524" cy="470333"/>
          </a:xfrm>
        </p:grpSpPr>
        <p:sp>
          <p:nvSpPr>
            <p:cNvPr id="16" name="Freeform: Shape 15">
              <a:extLst>
                <a:ext uri="{FF2B5EF4-FFF2-40B4-BE49-F238E27FC236}">
                  <a16:creationId xmlns:a16="http://schemas.microsoft.com/office/drawing/2014/main" id="{F0FF7938-1627-0030-5E5D-CD43B0AB376F}"/>
                </a:ext>
              </a:extLst>
            </p:cNvPr>
            <p:cNvSpPr/>
            <p:nvPr/>
          </p:nvSpPr>
          <p:spPr>
            <a:xfrm>
              <a:off x="10300060" y="253474"/>
              <a:ext cx="1558706" cy="437515"/>
            </a:xfrm>
            <a:custGeom>
              <a:avLst/>
              <a:gdLst>
                <a:gd fmla="*/ 1479123 w 1558706" name="csX0"/>
                <a:gd fmla="*/ 437516 h 437515" name="csY0"/>
                <a:gd fmla="*/ 79584 w 1558706" name="csX1"/>
                <a:gd fmla="*/ 437516 h 437515" name="csY1"/>
                <a:gd fmla="*/ 0 w 1558706" name="csX2"/>
                <a:gd fmla="*/ 357932 h 437515" name="csY2"/>
                <a:gd fmla="*/ 0 w 1558706" name="csX3"/>
                <a:gd fmla="*/ 79584 h 437515" name="csY3"/>
                <a:gd fmla="*/ 79584 w 1558706" name="csX4"/>
                <a:gd fmla="*/ 0 h 437515" name="csY4"/>
                <a:gd fmla="*/ 1479123 w 1558706" name="csX5"/>
                <a:gd fmla="*/ 0 h 437515" name="csY5"/>
                <a:gd fmla="*/ 1558707 w 1558706" name="csX6"/>
                <a:gd fmla="*/ 79584 h 437515" name="csY6"/>
                <a:gd fmla="*/ 1558707 w 1558706" name="csX7"/>
                <a:gd fmla="*/ 357932 h 437515" name="csY7"/>
                <a:gd fmla="*/ 1479123 w 1558706" name="csX8"/>
                <a:gd fmla="*/ 437516 h 437515" name="csY8"/>
                <a:gd fmla="*/ 79584 w 1558706" name="csX9"/>
                <a:gd fmla="*/ 21873 h 437515" name="csY9"/>
                <a:gd fmla="*/ 21873 w 1558706" name="csX10"/>
                <a:gd fmla="*/ 79584 h 437515" name="csY10"/>
                <a:gd fmla="*/ 21873 w 1558706" name="csX11"/>
                <a:gd fmla="*/ 357932 h 437515" name="csY11"/>
                <a:gd fmla="*/ 79584 w 1558706" name="csX12"/>
                <a:gd fmla="*/ 415643 h 437515" name="csY12"/>
                <a:gd fmla="*/ 1479123 w 1558706" name="csX13"/>
                <a:gd fmla="*/ 415643 h 437515" name="csY13"/>
                <a:gd fmla="*/ 1536834 w 1558706" name="csX14"/>
                <a:gd fmla="*/ 357932 h 437515" name="csY14"/>
                <a:gd fmla="*/ 1536834 w 1558706" name="csX15"/>
                <a:gd fmla="*/ 79584 h 437515" name="csY15"/>
                <a:gd fmla="*/ 1479123 w 1558706" name="csX16"/>
                <a:gd fmla="*/ 21873 h 437515" name="csY16"/>
                <a:gd fmla="*/ 79584 w 1558706" name="csX17"/>
                <a:gd fmla="*/ 21873 h 437515" name="csY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b="b" l="l" r="r" t="t"/>
              <a:pathLst>
                <a:path h="437515" w="1558706">
                  <a:moveTo>
                    <a:pt x="1479123" y="437516"/>
                  </a:moveTo>
                  <a:lnTo>
                    <a:pt x="79584" y="437516"/>
                  </a:lnTo>
                  <a:cubicBezTo>
                    <a:pt x="35708" y="437516"/>
                    <a:pt x="0" y="401808"/>
                    <a:pt x="0" y="357932"/>
                  </a:cubicBezTo>
                  <a:lnTo>
                    <a:pt x="0" y="79584"/>
                  </a:lnTo>
                  <a:cubicBezTo>
                    <a:pt x="0" y="35708"/>
                    <a:pt x="35708" y="0"/>
                    <a:pt x="79584" y="0"/>
                  </a:cubicBezTo>
                  <a:lnTo>
                    <a:pt x="1479123" y="0"/>
                  </a:lnTo>
                  <a:cubicBezTo>
                    <a:pt x="1522999" y="0"/>
                    <a:pt x="1558707" y="35708"/>
                    <a:pt x="1558707" y="79584"/>
                  </a:cubicBezTo>
                  <a:lnTo>
                    <a:pt x="1558707" y="357932"/>
                  </a:lnTo>
                  <a:cubicBezTo>
                    <a:pt x="1558707" y="401808"/>
                    <a:pt x="1522999" y="437516"/>
                    <a:pt x="1479123" y="437516"/>
                  </a:cubicBezTo>
                  <a:close/>
                  <a:moveTo>
                    <a:pt x="79584" y="21873"/>
                  </a:moveTo>
                  <a:cubicBezTo>
                    <a:pt x="47765" y="21873"/>
                    <a:pt x="21873" y="47765"/>
                    <a:pt x="21873" y="79584"/>
                  </a:cubicBezTo>
                  <a:lnTo>
                    <a:pt x="21873" y="357932"/>
                  </a:lnTo>
                  <a:cubicBezTo>
                    <a:pt x="21873" y="389751"/>
                    <a:pt x="47765" y="415643"/>
                    <a:pt x="79584" y="415643"/>
                  </a:cubicBezTo>
                  <a:lnTo>
                    <a:pt x="1479123" y="415643"/>
                  </a:lnTo>
                  <a:cubicBezTo>
                    <a:pt x="1510942" y="415643"/>
                    <a:pt x="1536834" y="389751"/>
                    <a:pt x="1536834" y="357932"/>
                  </a:cubicBezTo>
                  <a:lnTo>
                    <a:pt x="1536834" y="79584"/>
                  </a:lnTo>
                  <a:cubicBezTo>
                    <a:pt x="1536834" y="47765"/>
                    <a:pt x="1510942" y="21873"/>
                    <a:pt x="1479123" y="21873"/>
                  </a:cubicBezTo>
                  <a:lnTo>
                    <a:pt x="79584" y="21873"/>
                  </a:lnTo>
                  <a:close/>
                </a:path>
              </a:pathLst>
            </a:custGeom>
            <a:solidFill>
              <a:srgbClr val="0F440D"/>
            </a:solidFill>
            <a:ln cap="flat" w="1852">
              <a:noFill/>
              <a:prstDash val="solid"/>
              <a:miter/>
            </a:ln>
          </p:spPr>
          <p:txBody>
            <a:bodyPr/>
            <a:lstStyle/>
            <a:p>
              <a:endParaRPr lang="en-IN"/>
            </a:p>
          </p:txBody>
        </p:sp>
        <p:sp>
          <p:nvSpPr>
            <p:cNvPr id="17" name="Rectangle: Rounded Corners 16">
              <a:extLst>
                <a:ext uri="{FF2B5EF4-FFF2-40B4-BE49-F238E27FC236}">
                  <a16:creationId xmlns:a16="http://schemas.microsoft.com/office/drawing/2014/main" id="{E9F61F9B-0DB9-B2A9-9713-AA88207C831D}"/>
                </a:ext>
              </a:extLst>
            </p:cNvPr>
            <p:cNvSpPr/>
            <p:nvPr/>
          </p:nvSpPr>
          <p:spPr>
            <a:xfrm>
              <a:off x="10354751" y="308165"/>
              <a:ext cx="1536833" cy="415642"/>
            </a:xfrm>
            <a:prstGeom prst="roundRect">
              <a:avLst/>
            </a:prstGeom>
            <a:solidFill>
              <a:srgbClr val="02355A">
                <a:alpha val="85000"/>
              </a:srgbClr>
            </a:solidFill>
            <a:ln cap="flat" w="1852">
              <a:noFill/>
              <a:prstDash val="solid"/>
              <a:miter/>
            </a:ln>
          </p:spPr>
          <p:txBody>
            <a:bodyPr anchor="ctr" anchorCtr="0" bIns="0" lIns="91440" rIns="0" tIns="0"/>
            <a:lstStyle/>
            <a:p>
              <a:r>
                <a:rPr b="1" lang="en-US" sz="1400">
                  <a:solidFill>
                    <a:schemeClr val="bg1"/>
                  </a:solidFill>
                </a:rPr>
                <a:t>Take Action Now</a:t>
              </a:r>
            </a:p>
          </p:txBody>
        </p:sp>
      </p:grpSp>
      <p:pic>
        <p:nvPicPr>
          <p:cNvPr id="18" name="Graphic 17">
            <a:extLst>
              <a:ext uri="{FF2B5EF4-FFF2-40B4-BE49-F238E27FC236}">
                <a16:creationId xmlns:a16="http://schemas.microsoft.com/office/drawing/2014/main" id="{9D179524-DDBB-4492-6A95-815AE2401A18}"/>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1593390" y="411436"/>
            <a:ext cx="180259" cy="209101"/>
          </a:xfrm>
          <a:prstGeom prst="rect">
            <a:avLst/>
          </a:prstGeom>
        </p:spPr>
      </p:pic>
    </p:spTree>
    <p:extLst>
      <p:ext uri="{BB962C8B-B14F-4D97-AF65-F5344CB8AC3E}">
        <p14:creationId xmlns:p14="http://schemas.microsoft.com/office/powerpoint/2010/main" val="1693746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4583D-683E-31A3-8496-35D7D7DF1E5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5F9FC7F-4C21-0186-BF37-49A598B6AF11}"/>
              </a:ext>
            </a:extLst>
          </p:cNvPr>
          <p:cNvSpPr>
            <a:spLocks noGrp="1"/>
          </p:cNvSpPr>
          <p:nvPr>
            <p:ph type="title"/>
          </p:nvPr>
        </p:nvSpPr>
        <p:spPr/>
        <p:txBody>
          <a:bodyPr/>
          <a:lstStyle/>
          <a:p>
            <a:r>
              <a:rPr lang="en-IN"/>
              <a:t>Step 5: Implement, Track, Prioritize &amp; Report Progress</a:t>
            </a:r>
          </a:p>
        </p:txBody>
      </p:sp>
      <p:sp>
        <p:nvSpPr>
          <p:cNvPr id="14" name="Freeform: Shape 13">
            <a:extLst>
              <a:ext uri="{FF2B5EF4-FFF2-40B4-BE49-F238E27FC236}">
                <a16:creationId xmlns:a16="http://schemas.microsoft.com/office/drawing/2014/main" id="{20474556-21F5-1832-4F2D-B996DE5830C0}"/>
              </a:ext>
            </a:extLst>
          </p:cNvPr>
          <p:cNvSpPr/>
          <p:nvPr/>
        </p:nvSpPr>
        <p:spPr>
          <a:xfrm>
            <a:off x="10991550" y="2133216"/>
            <a:ext cx="894326" cy="1773041"/>
          </a:xfrm>
          <a:custGeom>
            <a:avLst/>
            <a:gdLst>
              <a:gd name="csX0" fmla="*/ 7805 w 894326"/>
              <a:gd name="csY0" fmla="*/ 1773042 h 1773041"/>
              <a:gd name="csX1" fmla="*/ 0 w 894326"/>
              <a:gd name="csY1" fmla="*/ 1765237 h 1773041"/>
              <a:gd name="csX2" fmla="*/ 7805 w 894326"/>
              <a:gd name="csY2" fmla="*/ 1757432 h 1773041"/>
              <a:gd name="csX3" fmla="*/ 878682 w 894326"/>
              <a:gd name="csY3" fmla="*/ 886555 h 1773041"/>
              <a:gd name="csX4" fmla="*/ 7805 w 894326"/>
              <a:gd name="csY4" fmla="*/ 15610 h 1773041"/>
              <a:gd name="csX5" fmla="*/ 0 w 894326"/>
              <a:gd name="csY5" fmla="*/ 7805 h 1773041"/>
              <a:gd name="csX6" fmla="*/ 7805 w 894326"/>
              <a:gd name="csY6" fmla="*/ 0 h 1773041"/>
              <a:gd name="csX7" fmla="*/ 634655 w 894326"/>
              <a:gd name="csY7" fmla="*/ 259672 h 1773041"/>
              <a:gd name="csX8" fmla="*/ 894326 w 894326"/>
              <a:gd name="csY8" fmla="*/ 886521 h 1773041"/>
              <a:gd name="csX9" fmla="*/ 634655 w 894326"/>
              <a:gd name="csY9" fmla="*/ 1513370 h 1773041"/>
              <a:gd name="csX10" fmla="*/ 7805 w 894326"/>
              <a:gd name="csY10" fmla="*/ 1773042 h 17730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894326" h="1773041">
                <a:moveTo>
                  <a:pt x="7805" y="1773042"/>
                </a:moveTo>
                <a:cubicBezTo>
                  <a:pt x="3495" y="1773042"/>
                  <a:pt x="0" y="1769547"/>
                  <a:pt x="0" y="1765237"/>
                </a:cubicBezTo>
                <a:cubicBezTo>
                  <a:pt x="0" y="1760927"/>
                  <a:pt x="3495" y="1757432"/>
                  <a:pt x="7805" y="1757432"/>
                </a:cubicBezTo>
                <a:cubicBezTo>
                  <a:pt x="488020" y="1757432"/>
                  <a:pt x="878682" y="1366771"/>
                  <a:pt x="878682" y="886555"/>
                </a:cubicBezTo>
                <a:cubicBezTo>
                  <a:pt x="878682" y="406339"/>
                  <a:pt x="488020" y="15610"/>
                  <a:pt x="7805" y="15610"/>
                </a:cubicBezTo>
                <a:cubicBezTo>
                  <a:pt x="3495" y="15610"/>
                  <a:pt x="0" y="12115"/>
                  <a:pt x="0" y="7805"/>
                </a:cubicBezTo>
                <a:cubicBezTo>
                  <a:pt x="0" y="3495"/>
                  <a:pt x="3495" y="0"/>
                  <a:pt x="7805" y="0"/>
                </a:cubicBezTo>
                <a:cubicBezTo>
                  <a:pt x="244604" y="0"/>
                  <a:pt x="467218" y="92202"/>
                  <a:pt x="634655" y="259672"/>
                </a:cubicBezTo>
                <a:cubicBezTo>
                  <a:pt x="802090" y="427107"/>
                  <a:pt x="894326" y="649722"/>
                  <a:pt x="894326" y="886521"/>
                </a:cubicBezTo>
                <a:cubicBezTo>
                  <a:pt x="894326" y="1123320"/>
                  <a:pt x="802124" y="1345935"/>
                  <a:pt x="634655" y="1513370"/>
                </a:cubicBezTo>
                <a:cubicBezTo>
                  <a:pt x="467218" y="1680806"/>
                  <a:pt x="244570" y="1773042"/>
                  <a:pt x="7805" y="1773042"/>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grpSp>
        <p:nvGrpSpPr>
          <p:cNvPr id="15" name="Graphic 10">
            <a:extLst>
              <a:ext uri="{FF2B5EF4-FFF2-40B4-BE49-F238E27FC236}">
                <a16:creationId xmlns:a16="http://schemas.microsoft.com/office/drawing/2014/main" id="{A6B2FC3B-A648-0F4E-10B9-B68C4F8FA4F7}"/>
              </a:ext>
            </a:extLst>
          </p:cNvPr>
          <p:cNvGrpSpPr/>
          <p:nvPr/>
        </p:nvGrpSpPr>
        <p:grpSpPr>
          <a:xfrm>
            <a:off x="10107099" y="2123081"/>
            <a:ext cx="910795" cy="1789081"/>
            <a:chOff x="10107099" y="2780062"/>
            <a:chExt cx="910795" cy="1789081"/>
          </a:xfrm>
          <a:solidFill>
            <a:srgbClr val="8DBE28"/>
          </a:solidFill>
        </p:grpSpPr>
        <p:sp>
          <p:nvSpPr>
            <p:cNvPr id="16" name="Freeform: Shape 15">
              <a:extLst>
                <a:ext uri="{FF2B5EF4-FFF2-40B4-BE49-F238E27FC236}">
                  <a16:creationId xmlns:a16="http://schemas.microsoft.com/office/drawing/2014/main" id="{3334E915-4E24-4FD4-6394-B1D6B3AC3D6D}"/>
                </a:ext>
              </a:extLst>
            </p:cNvPr>
            <p:cNvSpPr/>
            <p:nvPr/>
          </p:nvSpPr>
          <p:spPr>
            <a:xfrm>
              <a:off x="10980012" y="4541452"/>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3" y="27691"/>
                    <a:pt x="13846" y="27691"/>
                  </a:cubicBezTo>
                  <a:cubicBezTo>
                    <a:pt x="6199" y="27691"/>
                    <a:pt x="0" y="21492"/>
                    <a:pt x="0" y="13845"/>
                  </a:cubicBezTo>
                  <a:cubicBezTo>
                    <a:pt x="0" y="6199"/>
                    <a:pt x="6199" y="0"/>
                    <a:pt x="13846" y="0"/>
                  </a:cubicBezTo>
                  <a:cubicBezTo>
                    <a:pt x="21493" y="0"/>
                    <a:pt x="27691" y="6199"/>
                    <a:pt x="27691" y="13845"/>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17" name="Freeform: Shape 16">
              <a:extLst>
                <a:ext uri="{FF2B5EF4-FFF2-40B4-BE49-F238E27FC236}">
                  <a16:creationId xmlns:a16="http://schemas.microsoft.com/office/drawing/2014/main" id="{A1EFA385-26DA-AD9A-7687-1E91B2CC0F43}"/>
                </a:ext>
              </a:extLst>
            </p:cNvPr>
            <p:cNvSpPr/>
            <p:nvPr/>
          </p:nvSpPr>
          <p:spPr>
            <a:xfrm>
              <a:off x="10843491" y="452608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3" y="27691"/>
                    <a:pt x="13846" y="27691"/>
                  </a:cubicBezTo>
                  <a:cubicBezTo>
                    <a:pt x="6199" y="27691"/>
                    <a:pt x="0" y="21492"/>
                    <a:pt x="0" y="13846"/>
                  </a:cubicBezTo>
                  <a:cubicBezTo>
                    <a:pt x="0" y="6199"/>
                    <a:pt x="6199" y="0"/>
                    <a:pt x="13846" y="0"/>
                  </a:cubicBezTo>
                  <a:cubicBezTo>
                    <a:pt x="21493" y="0"/>
                    <a:pt x="27691" y="6199"/>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18" name="Freeform: Shape 17">
              <a:extLst>
                <a:ext uri="{FF2B5EF4-FFF2-40B4-BE49-F238E27FC236}">
                  <a16:creationId xmlns:a16="http://schemas.microsoft.com/office/drawing/2014/main" id="{B7556CCA-88E7-182B-3309-8C5D3F073CC1}"/>
                </a:ext>
              </a:extLst>
            </p:cNvPr>
            <p:cNvSpPr/>
            <p:nvPr/>
          </p:nvSpPr>
          <p:spPr>
            <a:xfrm>
              <a:off x="10710499" y="4493502"/>
              <a:ext cx="27690" cy="27691"/>
            </a:xfrm>
            <a:custGeom>
              <a:avLst/>
              <a:gdLst>
                <a:gd name="csX0" fmla="*/ 27691 w 27690"/>
                <a:gd name="csY0" fmla="*/ 13846 h 27691"/>
                <a:gd name="csX1" fmla="*/ 13846 w 27690"/>
                <a:gd name="csY1" fmla="*/ 27691 h 27691"/>
                <a:gd name="csX2" fmla="*/ 0 w 27690"/>
                <a:gd name="csY2" fmla="*/ 13846 h 27691"/>
                <a:gd name="csX3" fmla="*/ 13846 w 27690"/>
                <a:gd name="csY3" fmla="*/ 0 h 27691"/>
                <a:gd name="csX4" fmla="*/ 27691 w 27690"/>
                <a:gd name="csY4" fmla="*/ 13846 h 27691"/>
              </a:gdLst>
              <a:ahLst/>
              <a:cxnLst>
                <a:cxn ang="0">
                  <a:pos x="csX0" y="csY0"/>
                </a:cxn>
                <a:cxn ang="0">
                  <a:pos x="csX1" y="csY1"/>
                </a:cxn>
                <a:cxn ang="0">
                  <a:pos x="csX2" y="csY2"/>
                </a:cxn>
                <a:cxn ang="0">
                  <a:pos x="csX3" y="csY3"/>
                </a:cxn>
                <a:cxn ang="0">
                  <a:pos x="csX4" y="csY4"/>
                </a:cxn>
              </a:cxnLst>
              <a:rect l="l" t="t" r="r" b="b"/>
              <a:pathLst>
                <a:path w="27690"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19" name="Freeform: Shape 18">
              <a:extLst>
                <a:ext uri="{FF2B5EF4-FFF2-40B4-BE49-F238E27FC236}">
                  <a16:creationId xmlns:a16="http://schemas.microsoft.com/office/drawing/2014/main" id="{E508A8FE-84F9-0136-3CEC-D5B053E61BBE}"/>
                </a:ext>
              </a:extLst>
            </p:cNvPr>
            <p:cNvSpPr/>
            <p:nvPr/>
          </p:nvSpPr>
          <p:spPr>
            <a:xfrm>
              <a:off x="10583786" y="4441310"/>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0" y="21492"/>
                    <a:pt x="0" y="13846"/>
                  </a:cubicBezTo>
                  <a:cubicBezTo>
                    <a:pt x="0" y="6199"/>
                    <a:pt x="6198" y="0"/>
                    <a:pt x="13845" y="0"/>
                  </a:cubicBezTo>
                  <a:cubicBezTo>
                    <a:pt x="21492" y="0"/>
                    <a:pt x="27691" y="6199"/>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20" name="Freeform: Shape 19">
              <a:extLst>
                <a:ext uri="{FF2B5EF4-FFF2-40B4-BE49-F238E27FC236}">
                  <a16:creationId xmlns:a16="http://schemas.microsoft.com/office/drawing/2014/main" id="{C02F5B5D-537F-BD72-1A37-E1CB452504CE}"/>
                </a:ext>
              </a:extLst>
            </p:cNvPr>
            <p:cNvSpPr/>
            <p:nvPr/>
          </p:nvSpPr>
          <p:spPr>
            <a:xfrm>
              <a:off x="10466201" y="4370318"/>
              <a:ext cx="27691" cy="27691"/>
            </a:xfrm>
            <a:custGeom>
              <a:avLst/>
              <a:gdLst>
                <a:gd name="csX0" fmla="*/ 27691 w 27691"/>
                <a:gd name="csY0" fmla="*/ 13845 h 27691"/>
                <a:gd name="csX1" fmla="*/ 13845 w 27691"/>
                <a:gd name="csY1" fmla="*/ 27691 h 27691"/>
                <a:gd name="csX2" fmla="*/ -1 w 27691"/>
                <a:gd name="csY2" fmla="*/ 13845 h 27691"/>
                <a:gd name="csX3" fmla="*/ 13845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5" y="27691"/>
                  </a:cubicBezTo>
                  <a:cubicBezTo>
                    <a:pt x="6198" y="27691"/>
                    <a:pt x="-1" y="21492"/>
                    <a:pt x="-1" y="13845"/>
                  </a:cubicBezTo>
                  <a:cubicBezTo>
                    <a:pt x="-1" y="6199"/>
                    <a:pt x="6198" y="0"/>
                    <a:pt x="13845" y="0"/>
                  </a:cubicBezTo>
                  <a:cubicBezTo>
                    <a:pt x="21492" y="0"/>
                    <a:pt x="27691" y="6199"/>
                    <a:pt x="27691" y="13845"/>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21" name="Freeform: Shape 20">
              <a:extLst>
                <a:ext uri="{FF2B5EF4-FFF2-40B4-BE49-F238E27FC236}">
                  <a16:creationId xmlns:a16="http://schemas.microsoft.com/office/drawing/2014/main" id="{599E3AFA-F32E-6285-6FE7-40DD37DC9B26}"/>
                </a:ext>
              </a:extLst>
            </p:cNvPr>
            <p:cNvSpPr/>
            <p:nvPr/>
          </p:nvSpPr>
          <p:spPr>
            <a:xfrm>
              <a:off x="10362054" y="4280457"/>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22" name="Freeform: Shape 21">
              <a:extLst>
                <a:ext uri="{FF2B5EF4-FFF2-40B4-BE49-F238E27FC236}">
                  <a16:creationId xmlns:a16="http://schemas.microsoft.com/office/drawing/2014/main" id="{E1F95F36-830E-899B-DCF8-09ABA78A903F}"/>
                </a:ext>
              </a:extLst>
            </p:cNvPr>
            <p:cNvSpPr/>
            <p:nvPr/>
          </p:nvSpPr>
          <p:spPr>
            <a:xfrm>
              <a:off x="10274569" y="4174546"/>
              <a:ext cx="27690" cy="27691"/>
            </a:xfrm>
            <a:custGeom>
              <a:avLst/>
              <a:gdLst>
                <a:gd name="csX0" fmla="*/ 27691 w 27690"/>
                <a:gd name="csY0" fmla="*/ 13845 h 27691"/>
                <a:gd name="csX1" fmla="*/ 13846 w 27690"/>
                <a:gd name="csY1" fmla="*/ 27691 h 27691"/>
                <a:gd name="csX2" fmla="*/ 0 w 27690"/>
                <a:gd name="csY2" fmla="*/ 13845 h 27691"/>
                <a:gd name="csX3" fmla="*/ 13846 w 27690"/>
                <a:gd name="csY3" fmla="*/ 0 h 27691"/>
                <a:gd name="csX4" fmla="*/ 27691 w 27690"/>
                <a:gd name="csY4" fmla="*/ 13845 h 27691"/>
              </a:gdLst>
              <a:ahLst/>
              <a:cxnLst>
                <a:cxn ang="0">
                  <a:pos x="csX0" y="csY0"/>
                </a:cxn>
                <a:cxn ang="0">
                  <a:pos x="csX1" y="csY1"/>
                </a:cxn>
                <a:cxn ang="0">
                  <a:pos x="csX2" y="csY2"/>
                </a:cxn>
                <a:cxn ang="0">
                  <a:pos x="csX3" y="csY3"/>
                </a:cxn>
                <a:cxn ang="0">
                  <a:pos x="csX4" y="csY4"/>
                </a:cxn>
              </a:cxnLst>
              <a:rect l="l" t="t" r="r" b="b"/>
              <a:pathLst>
                <a:path w="27690" h="27691">
                  <a:moveTo>
                    <a:pt x="27691" y="13845"/>
                  </a:moveTo>
                  <a:cubicBezTo>
                    <a:pt x="27691" y="21481"/>
                    <a:pt x="21481" y="27691"/>
                    <a:pt x="13846" y="27691"/>
                  </a:cubicBezTo>
                  <a:cubicBezTo>
                    <a:pt x="6210" y="27691"/>
                    <a:pt x="0" y="21481"/>
                    <a:pt x="0" y="13845"/>
                  </a:cubicBezTo>
                  <a:cubicBezTo>
                    <a:pt x="0" y="6210"/>
                    <a:pt x="6210" y="0"/>
                    <a:pt x="13846" y="0"/>
                  </a:cubicBezTo>
                  <a:cubicBezTo>
                    <a:pt x="21481" y="0"/>
                    <a:pt x="27691" y="6210"/>
                    <a:pt x="27691" y="13845"/>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23" name="Freeform: Shape 22">
              <a:extLst>
                <a:ext uri="{FF2B5EF4-FFF2-40B4-BE49-F238E27FC236}">
                  <a16:creationId xmlns:a16="http://schemas.microsoft.com/office/drawing/2014/main" id="{A03336CA-AEEC-AE58-2723-ECA123A6ED90}"/>
                </a:ext>
              </a:extLst>
            </p:cNvPr>
            <p:cNvSpPr/>
            <p:nvPr/>
          </p:nvSpPr>
          <p:spPr>
            <a:xfrm>
              <a:off x="10204188" y="4056927"/>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24" name="Freeform: Shape 23">
              <a:extLst>
                <a:ext uri="{FF2B5EF4-FFF2-40B4-BE49-F238E27FC236}">
                  <a16:creationId xmlns:a16="http://schemas.microsoft.com/office/drawing/2014/main" id="{084B9002-3C11-6044-029F-94B336004BCF}"/>
                </a:ext>
              </a:extLst>
            </p:cNvPr>
            <p:cNvSpPr/>
            <p:nvPr/>
          </p:nvSpPr>
          <p:spPr>
            <a:xfrm>
              <a:off x="10152369" y="3930179"/>
              <a:ext cx="27690" cy="27691"/>
            </a:xfrm>
            <a:custGeom>
              <a:avLst/>
              <a:gdLst>
                <a:gd name="csX0" fmla="*/ 27691 w 27690"/>
                <a:gd name="csY0" fmla="*/ 13846 h 27691"/>
                <a:gd name="csX1" fmla="*/ 13846 w 27690"/>
                <a:gd name="csY1" fmla="*/ 27691 h 27691"/>
                <a:gd name="csX2" fmla="*/ 0 w 27690"/>
                <a:gd name="csY2" fmla="*/ 13846 h 27691"/>
                <a:gd name="csX3" fmla="*/ 13846 w 27690"/>
                <a:gd name="csY3" fmla="*/ 0 h 27691"/>
                <a:gd name="csX4" fmla="*/ 27691 w 27690"/>
                <a:gd name="csY4" fmla="*/ 13846 h 27691"/>
              </a:gdLst>
              <a:ahLst/>
              <a:cxnLst>
                <a:cxn ang="0">
                  <a:pos x="csX0" y="csY0"/>
                </a:cxn>
                <a:cxn ang="0">
                  <a:pos x="csX1" y="csY1"/>
                </a:cxn>
                <a:cxn ang="0">
                  <a:pos x="csX2" y="csY2"/>
                </a:cxn>
                <a:cxn ang="0">
                  <a:pos x="csX3" y="csY3"/>
                </a:cxn>
                <a:cxn ang="0">
                  <a:pos x="csX4" y="csY4"/>
                </a:cxn>
              </a:cxnLst>
              <a:rect l="l" t="t" r="r" b="b"/>
              <a:pathLst>
                <a:path w="27690"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25" name="Freeform: Shape 24">
              <a:extLst>
                <a:ext uri="{FF2B5EF4-FFF2-40B4-BE49-F238E27FC236}">
                  <a16:creationId xmlns:a16="http://schemas.microsoft.com/office/drawing/2014/main" id="{ECE0C862-5A73-4CB9-390E-7647F38E3443}"/>
                </a:ext>
              </a:extLst>
            </p:cNvPr>
            <p:cNvSpPr/>
            <p:nvPr/>
          </p:nvSpPr>
          <p:spPr>
            <a:xfrm>
              <a:off x="10119994" y="3797018"/>
              <a:ext cx="27691" cy="27691"/>
            </a:xfrm>
            <a:custGeom>
              <a:avLst/>
              <a:gdLst>
                <a:gd name="csX0" fmla="*/ 27691 w 27691"/>
                <a:gd name="csY0" fmla="*/ 13845 h 27691"/>
                <a:gd name="csX1" fmla="*/ 13845 w 27691"/>
                <a:gd name="csY1" fmla="*/ 27691 h 27691"/>
                <a:gd name="csX2" fmla="*/ -1 w 27691"/>
                <a:gd name="csY2" fmla="*/ 13845 h 27691"/>
                <a:gd name="csX3" fmla="*/ 13845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5" y="27691"/>
                  </a:cubicBezTo>
                  <a:cubicBezTo>
                    <a:pt x="6198" y="27691"/>
                    <a:pt x="-1" y="21492"/>
                    <a:pt x="-1" y="13845"/>
                  </a:cubicBezTo>
                  <a:cubicBezTo>
                    <a:pt x="-1" y="6199"/>
                    <a:pt x="6198" y="0"/>
                    <a:pt x="13845" y="0"/>
                  </a:cubicBezTo>
                  <a:cubicBezTo>
                    <a:pt x="21492" y="0"/>
                    <a:pt x="27691" y="6199"/>
                    <a:pt x="27691" y="13845"/>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26" name="Freeform: Shape 25">
              <a:extLst>
                <a:ext uri="{FF2B5EF4-FFF2-40B4-BE49-F238E27FC236}">
                  <a16:creationId xmlns:a16="http://schemas.microsoft.com/office/drawing/2014/main" id="{19435F6A-B68D-D79B-AE41-BDE35CE0829A}"/>
                </a:ext>
              </a:extLst>
            </p:cNvPr>
            <p:cNvSpPr/>
            <p:nvPr/>
          </p:nvSpPr>
          <p:spPr>
            <a:xfrm>
              <a:off x="10107099" y="3660124"/>
              <a:ext cx="27691" cy="27691"/>
            </a:xfrm>
            <a:custGeom>
              <a:avLst/>
              <a:gdLst>
                <a:gd name="csX0" fmla="*/ 27692 w 27691"/>
                <a:gd name="csY0" fmla="*/ 13845 h 27691"/>
                <a:gd name="csX1" fmla="*/ 13846 w 27691"/>
                <a:gd name="csY1" fmla="*/ 27691 h 27691"/>
                <a:gd name="csX2" fmla="*/ 0 w 27691"/>
                <a:gd name="csY2" fmla="*/ 13845 h 27691"/>
                <a:gd name="csX3" fmla="*/ 13846 w 27691"/>
                <a:gd name="csY3" fmla="*/ 0 h 27691"/>
                <a:gd name="csX4" fmla="*/ 27692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2" y="13845"/>
                  </a:moveTo>
                  <a:cubicBezTo>
                    <a:pt x="27692" y="21481"/>
                    <a:pt x="21481" y="27691"/>
                    <a:pt x="13846" y="27691"/>
                  </a:cubicBezTo>
                  <a:cubicBezTo>
                    <a:pt x="6210" y="27691"/>
                    <a:pt x="0" y="21481"/>
                    <a:pt x="0" y="13845"/>
                  </a:cubicBezTo>
                  <a:cubicBezTo>
                    <a:pt x="0" y="6210"/>
                    <a:pt x="6210" y="0"/>
                    <a:pt x="13846" y="0"/>
                  </a:cubicBezTo>
                  <a:cubicBezTo>
                    <a:pt x="21481" y="0"/>
                    <a:pt x="27692" y="6210"/>
                    <a:pt x="27692" y="13845"/>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27" name="Freeform: Shape 26">
              <a:extLst>
                <a:ext uri="{FF2B5EF4-FFF2-40B4-BE49-F238E27FC236}">
                  <a16:creationId xmlns:a16="http://schemas.microsoft.com/office/drawing/2014/main" id="{6C0A3730-5B30-9BAB-2C34-3B667209403E}"/>
                </a:ext>
              </a:extLst>
            </p:cNvPr>
            <p:cNvSpPr/>
            <p:nvPr/>
          </p:nvSpPr>
          <p:spPr>
            <a:xfrm>
              <a:off x="10120537" y="3523229"/>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0" y="21492"/>
                    <a:pt x="0" y="13846"/>
                  </a:cubicBezTo>
                  <a:cubicBezTo>
                    <a:pt x="0" y="6199"/>
                    <a:pt x="6198" y="0"/>
                    <a:pt x="13845" y="0"/>
                  </a:cubicBezTo>
                  <a:cubicBezTo>
                    <a:pt x="21492" y="0"/>
                    <a:pt x="27691" y="6199"/>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28" name="Freeform: Shape 27">
              <a:extLst>
                <a:ext uri="{FF2B5EF4-FFF2-40B4-BE49-F238E27FC236}">
                  <a16:creationId xmlns:a16="http://schemas.microsoft.com/office/drawing/2014/main" id="{5A664BE4-5AC0-DA57-0895-9D0CF361B1D3}"/>
                </a:ext>
              </a:extLst>
            </p:cNvPr>
            <p:cNvSpPr/>
            <p:nvPr/>
          </p:nvSpPr>
          <p:spPr>
            <a:xfrm>
              <a:off x="10153964" y="3390272"/>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29" name="Freeform: Shape 28">
              <a:extLst>
                <a:ext uri="{FF2B5EF4-FFF2-40B4-BE49-F238E27FC236}">
                  <a16:creationId xmlns:a16="http://schemas.microsoft.com/office/drawing/2014/main" id="{D154033B-BAF7-8E5D-0F17-A7C10D03A0E8}"/>
                </a:ext>
              </a:extLst>
            </p:cNvPr>
            <p:cNvSpPr/>
            <p:nvPr/>
          </p:nvSpPr>
          <p:spPr>
            <a:xfrm>
              <a:off x="10206733" y="3263897"/>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30" name="Freeform: Shape 29">
              <a:extLst>
                <a:ext uri="{FF2B5EF4-FFF2-40B4-BE49-F238E27FC236}">
                  <a16:creationId xmlns:a16="http://schemas.microsoft.com/office/drawing/2014/main" id="{F217FF5D-F4F0-F7C9-496F-A6586110B914}"/>
                </a:ext>
              </a:extLst>
            </p:cNvPr>
            <p:cNvSpPr/>
            <p:nvPr/>
          </p:nvSpPr>
          <p:spPr>
            <a:xfrm>
              <a:off x="10277996" y="3146855"/>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31" name="Freeform: Shape 30">
              <a:extLst>
                <a:ext uri="{FF2B5EF4-FFF2-40B4-BE49-F238E27FC236}">
                  <a16:creationId xmlns:a16="http://schemas.microsoft.com/office/drawing/2014/main" id="{1051A138-D77E-EA8F-DD79-FE951C345B61}"/>
                </a:ext>
              </a:extLst>
            </p:cNvPr>
            <p:cNvSpPr/>
            <p:nvPr/>
          </p:nvSpPr>
          <p:spPr>
            <a:xfrm>
              <a:off x="10366228" y="3041690"/>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32" name="Freeform: Shape 31">
              <a:extLst>
                <a:ext uri="{FF2B5EF4-FFF2-40B4-BE49-F238E27FC236}">
                  <a16:creationId xmlns:a16="http://schemas.microsoft.com/office/drawing/2014/main" id="{2A20E6FB-6887-2CED-C3C3-AFA1D92706F9}"/>
                </a:ext>
              </a:extLst>
            </p:cNvPr>
            <p:cNvSpPr/>
            <p:nvPr/>
          </p:nvSpPr>
          <p:spPr>
            <a:xfrm rot="-4851601">
              <a:off x="10470921" y="2951909"/>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33" name="Freeform: Shape 32">
              <a:extLst>
                <a:ext uri="{FF2B5EF4-FFF2-40B4-BE49-F238E27FC236}">
                  <a16:creationId xmlns:a16="http://schemas.microsoft.com/office/drawing/2014/main" id="{F99FC6F0-427B-0673-A938-E9E32AFDE848}"/>
                </a:ext>
              </a:extLst>
            </p:cNvPr>
            <p:cNvSpPr/>
            <p:nvPr/>
          </p:nvSpPr>
          <p:spPr>
            <a:xfrm>
              <a:off x="10588571" y="2881652"/>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34" name="Freeform: Shape 33">
              <a:extLst>
                <a:ext uri="{FF2B5EF4-FFF2-40B4-BE49-F238E27FC236}">
                  <a16:creationId xmlns:a16="http://schemas.microsoft.com/office/drawing/2014/main" id="{C54E7E57-BDEF-E5C8-4386-E9CE4F1BF76E}"/>
                </a:ext>
              </a:extLst>
            </p:cNvPr>
            <p:cNvSpPr/>
            <p:nvPr/>
          </p:nvSpPr>
          <p:spPr>
            <a:xfrm>
              <a:off x="10715692" y="2830410"/>
              <a:ext cx="27690" cy="27691"/>
            </a:xfrm>
            <a:custGeom>
              <a:avLst/>
              <a:gdLst>
                <a:gd name="csX0" fmla="*/ 27691 w 27690"/>
                <a:gd name="csY0" fmla="*/ 13846 h 27691"/>
                <a:gd name="csX1" fmla="*/ 13846 w 27690"/>
                <a:gd name="csY1" fmla="*/ 27691 h 27691"/>
                <a:gd name="csX2" fmla="*/ 0 w 27690"/>
                <a:gd name="csY2" fmla="*/ 13846 h 27691"/>
                <a:gd name="csX3" fmla="*/ 13846 w 27690"/>
                <a:gd name="csY3" fmla="*/ 0 h 27691"/>
                <a:gd name="csX4" fmla="*/ 27691 w 27690"/>
                <a:gd name="csY4" fmla="*/ 13846 h 27691"/>
              </a:gdLst>
              <a:ahLst/>
              <a:cxnLst>
                <a:cxn ang="0">
                  <a:pos x="csX0" y="csY0"/>
                </a:cxn>
                <a:cxn ang="0">
                  <a:pos x="csX1" y="csY1"/>
                </a:cxn>
                <a:cxn ang="0">
                  <a:pos x="csX2" y="csY2"/>
                </a:cxn>
                <a:cxn ang="0">
                  <a:pos x="csX3" y="csY3"/>
                </a:cxn>
                <a:cxn ang="0">
                  <a:pos x="csX4" y="csY4"/>
                </a:cxn>
              </a:cxnLst>
              <a:rect l="l" t="t" r="r" b="b"/>
              <a:pathLst>
                <a:path w="27690"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35" name="Freeform: Shape 34">
              <a:extLst>
                <a:ext uri="{FF2B5EF4-FFF2-40B4-BE49-F238E27FC236}">
                  <a16:creationId xmlns:a16="http://schemas.microsoft.com/office/drawing/2014/main" id="{632C50D0-C260-68C0-2F42-74B618CFEEA2}"/>
                </a:ext>
              </a:extLst>
            </p:cNvPr>
            <p:cNvSpPr/>
            <p:nvPr/>
          </p:nvSpPr>
          <p:spPr>
            <a:xfrm>
              <a:off x="10848921" y="2798884"/>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sp>
          <p:nvSpPr>
            <p:cNvPr id="36" name="Freeform: Shape 35">
              <a:extLst>
                <a:ext uri="{FF2B5EF4-FFF2-40B4-BE49-F238E27FC236}">
                  <a16:creationId xmlns:a16="http://schemas.microsoft.com/office/drawing/2014/main" id="{B747111A-9E8E-EF14-77DA-CFCC991288CC}"/>
                </a:ext>
              </a:extLst>
            </p:cNvPr>
            <p:cNvSpPr/>
            <p:nvPr/>
          </p:nvSpPr>
          <p:spPr>
            <a:xfrm rot="-4038600">
              <a:off x="10985934" y="2784331"/>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solidFill>
              <a:srgbClr val="0F440D"/>
            </a:solidFill>
            <a:ln w="3393" cap="flat">
              <a:noFill/>
              <a:prstDash val="solid"/>
              <a:miter/>
            </a:ln>
          </p:spPr>
          <p:txBody>
            <a:bodyPr anchor="ctr"/>
            <a:lstStyle/>
            <a:p>
              <a:pPr algn="ctr"/>
              <a:endParaRPr lang="en-IN" sz="3600">
                <a:solidFill>
                  <a:srgbClr val="0F440D"/>
                </a:solidFill>
              </a:endParaRPr>
            </a:p>
          </p:txBody>
        </p:sp>
      </p:grpSp>
      <p:sp>
        <p:nvSpPr>
          <p:cNvPr id="38" name="Freeform: Shape 37">
            <a:extLst>
              <a:ext uri="{FF2B5EF4-FFF2-40B4-BE49-F238E27FC236}">
                <a16:creationId xmlns:a16="http://schemas.microsoft.com/office/drawing/2014/main" id="{E3B3CEA8-9346-A2DA-9E25-977C91926693}"/>
              </a:ext>
            </a:extLst>
          </p:cNvPr>
          <p:cNvSpPr/>
          <p:nvPr/>
        </p:nvSpPr>
        <p:spPr>
          <a:xfrm>
            <a:off x="10236630" y="2257011"/>
            <a:ext cx="1525450" cy="1525451"/>
          </a:xfrm>
          <a:custGeom>
            <a:avLst/>
            <a:gdLst>
              <a:gd name="csX0" fmla="*/ 762726 w 1525450"/>
              <a:gd name="csY0" fmla="*/ 1525451 h 1525451"/>
              <a:gd name="csX1" fmla="*/ 223394 w 1525450"/>
              <a:gd name="csY1" fmla="*/ 1302057 h 1525451"/>
              <a:gd name="csX2" fmla="*/ 0 w 1525450"/>
              <a:gd name="csY2" fmla="*/ 762726 h 1525451"/>
              <a:gd name="csX3" fmla="*/ 223394 w 1525450"/>
              <a:gd name="csY3" fmla="*/ 223395 h 1525451"/>
              <a:gd name="csX4" fmla="*/ 762726 w 1525450"/>
              <a:gd name="csY4" fmla="*/ 0 h 1525451"/>
              <a:gd name="csX5" fmla="*/ 1302056 w 1525450"/>
              <a:gd name="csY5" fmla="*/ 223395 h 1525451"/>
              <a:gd name="csX6" fmla="*/ 1525451 w 1525450"/>
              <a:gd name="csY6" fmla="*/ 762726 h 1525451"/>
              <a:gd name="csX7" fmla="*/ 1302056 w 1525450"/>
              <a:gd name="csY7" fmla="*/ 1302057 h 1525451"/>
              <a:gd name="csX8" fmla="*/ 762726 w 1525450"/>
              <a:gd name="csY8" fmla="*/ 1525451 h 1525451"/>
              <a:gd name="csX9" fmla="*/ 762726 w 1525450"/>
              <a:gd name="csY9" fmla="*/ 171440 h 1525451"/>
              <a:gd name="csX10" fmla="*/ 171439 w 1525450"/>
              <a:gd name="csY10" fmla="*/ 762726 h 1525451"/>
              <a:gd name="csX11" fmla="*/ 762726 w 1525450"/>
              <a:gd name="csY11" fmla="*/ 1354011 h 1525451"/>
              <a:gd name="csX12" fmla="*/ 1354011 w 1525450"/>
              <a:gd name="csY12" fmla="*/ 762726 h 1525451"/>
              <a:gd name="csX13" fmla="*/ 762726 w 1525450"/>
              <a:gd name="csY13" fmla="*/ 171440 h 15254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525450" h="1525451">
                <a:moveTo>
                  <a:pt x="762726" y="1525451"/>
                </a:moveTo>
                <a:cubicBezTo>
                  <a:pt x="558979" y="1525451"/>
                  <a:pt x="367449" y="1446111"/>
                  <a:pt x="223394" y="1302057"/>
                </a:cubicBezTo>
                <a:cubicBezTo>
                  <a:pt x="79340" y="1158002"/>
                  <a:pt x="0" y="966472"/>
                  <a:pt x="0" y="762726"/>
                </a:cubicBezTo>
                <a:cubicBezTo>
                  <a:pt x="0" y="558979"/>
                  <a:pt x="79340" y="367449"/>
                  <a:pt x="223394" y="223395"/>
                </a:cubicBezTo>
                <a:cubicBezTo>
                  <a:pt x="367449" y="79340"/>
                  <a:pt x="558979" y="0"/>
                  <a:pt x="762726" y="0"/>
                </a:cubicBezTo>
                <a:cubicBezTo>
                  <a:pt x="966471" y="0"/>
                  <a:pt x="1158002" y="79340"/>
                  <a:pt x="1302056" y="223395"/>
                </a:cubicBezTo>
                <a:cubicBezTo>
                  <a:pt x="1446111" y="367449"/>
                  <a:pt x="1525451" y="558979"/>
                  <a:pt x="1525451" y="762726"/>
                </a:cubicBezTo>
                <a:cubicBezTo>
                  <a:pt x="1525451" y="966472"/>
                  <a:pt x="1446111" y="1158002"/>
                  <a:pt x="1302056" y="1302057"/>
                </a:cubicBezTo>
                <a:cubicBezTo>
                  <a:pt x="1158002" y="1446111"/>
                  <a:pt x="966471" y="1525451"/>
                  <a:pt x="762726" y="1525451"/>
                </a:cubicBezTo>
                <a:close/>
                <a:moveTo>
                  <a:pt x="762726" y="171440"/>
                </a:moveTo>
                <a:cubicBezTo>
                  <a:pt x="436677" y="171440"/>
                  <a:pt x="171439" y="436677"/>
                  <a:pt x="171439" y="762726"/>
                </a:cubicBezTo>
                <a:cubicBezTo>
                  <a:pt x="171439" y="1088774"/>
                  <a:pt x="436677" y="1354011"/>
                  <a:pt x="762726" y="1354011"/>
                </a:cubicBezTo>
                <a:cubicBezTo>
                  <a:pt x="1088774" y="1354011"/>
                  <a:pt x="1354011" y="1088774"/>
                  <a:pt x="1354011" y="762726"/>
                </a:cubicBezTo>
                <a:cubicBezTo>
                  <a:pt x="1354011" y="436677"/>
                  <a:pt x="1088774" y="171440"/>
                  <a:pt x="762726" y="171440"/>
                </a:cubicBezTo>
                <a:close/>
              </a:path>
            </a:pathLst>
          </a:custGeom>
          <a:solidFill>
            <a:srgbClr val="0F440D"/>
          </a:solidFill>
          <a:ln w="3393" cap="flat">
            <a:noFill/>
            <a:prstDash val="solid"/>
            <a:miter/>
          </a:ln>
        </p:spPr>
        <p:txBody>
          <a:bodyPr anchor="ctr"/>
          <a:lstStyle/>
          <a:p>
            <a:pPr algn="ctr"/>
            <a:r>
              <a:rPr lang="en-IN" sz="3600">
                <a:solidFill>
                  <a:srgbClr val="0F440D"/>
                </a:solidFill>
              </a:rPr>
              <a:t>5</a:t>
            </a:r>
          </a:p>
        </p:txBody>
      </p:sp>
      <p:grpSp>
        <p:nvGrpSpPr>
          <p:cNvPr id="48" name="Graphic 10">
            <a:extLst>
              <a:ext uri="{FF2B5EF4-FFF2-40B4-BE49-F238E27FC236}">
                <a16:creationId xmlns:a16="http://schemas.microsoft.com/office/drawing/2014/main" id="{63E9A0DD-3A57-709B-135E-42340AA41951}"/>
              </a:ext>
            </a:extLst>
          </p:cNvPr>
          <p:cNvGrpSpPr/>
          <p:nvPr/>
        </p:nvGrpSpPr>
        <p:grpSpPr>
          <a:xfrm>
            <a:off x="7655763" y="2122944"/>
            <a:ext cx="910355" cy="1789218"/>
            <a:chOff x="7655763" y="2779925"/>
            <a:chExt cx="910355" cy="1789218"/>
          </a:xfrm>
          <a:solidFill>
            <a:srgbClr val="8DBE28"/>
          </a:solidFill>
        </p:grpSpPr>
        <p:sp>
          <p:nvSpPr>
            <p:cNvPr id="49" name="Freeform: Shape 48">
              <a:extLst>
                <a:ext uri="{FF2B5EF4-FFF2-40B4-BE49-F238E27FC236}">
                  <a16:creationId xmlns:a16="http://schemas.microsoft.com/office/drawing/2014/main" id="{07F30C8D-60A2-C780-CFD6-CDE4885CC490}"/>
                </a:ext>
              </a:extLst>
            </p:cNvPr>
            <p:cNvSpPr/>
            <p:nvPr/>
          </p:nvSpPr>
          <p:spPr>
            <a:xfrm>
              <a:off x="8528675" y="4541453"/>
              <a:ext cx="27690" cy="27690"/>
            </a:xfrm>
            <a:custGeom>
              <a:avLst/>
              <a:gdLst>
                <a:gd name="csX0" fmla="*/ 27691 w 27690"/>
                <a:gd name="csY0" fmla="*/ 13845 h 27690"/>
                <a:gd name="csX1" fmla="*/ 13845 w 27690"/>
                <a:gd name="csY1" fmla="*/ 27691 h 27690"/>
                <a:gd name="csX2" fmla="*/ 0 w 27690"/>
                <a:gd name="csY2" fmla="*/ 13845 h 27690"/>
                <a:gd name="csX3" fmla="*/ 13845 w 27690"/>
                <a:gd name="csY3" fmla="*/ 0 h 27690"/>
                <a:gd name="csX4" fmla="*/ 27691 w 27690"/>
                <a:gd name="csY4" fmla="*/ 13845 h 27690"/>
              </a:gdLst>
              <a:ahLst/>
              <a:cxnLst>
                <a:cxn ang="0">
                  <a:pos x="csX0" y="csY0"/>
                </a:cxn>
                <a:cxn ang="0">
                  <a:pos x="csX1" y="csY1"/>
                </a:cxn>
                <a:cxn ang="0">
                  <a:pos x="csX2" y="csY2"/>
                </a:cxn>
                <a:cxn ang="0">
                  <a:pos x="csX3" y="csY3"/>
                </a:cxn>
                <a:cxn ang="0">
                  <a:pos x="csX4" y="csY4"/>
                </a:cxn>
              </a:cxnLst>
              <a:rect l="l" t="t" r="r" b="b"/>
              <a:pathLst>
                <a:path w="27690" h="27690">
                  <a:moveTo>
                    <a:pt x="27691" y="13845"/>
                  </a:moveTo>
                  <a:cubicBezTo>
                    <a:pt x="27691" y="21481"/>
                    <a:pt x="21480" y="27691"/>
                    <a:pt x="13845" y="27691"/>
                  </a:cubicBezTo>
                  <a:cubicBezTo>
                    <a:pt x="6210" y="27691"/>
                    <a:pt x="0" y="21481"/>
                    <a:pt x="0" y="13845"/>
                  </a:cubicBezTo>
                  <a:cubicBezTo>
                    <a:pt x="0" y="6210"/>
                    <a:pt x="6210" y="0"/>
                    <a:pt x="13845" y="0"/>
                  </a:cubicBezTo>
                  <a:cubicBezTo>
                    <a:pt x="21480" y="0"/>
                    <a:pt x="27691" y="6210"/>
                    <a:pt x="27691" y="13845"/>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50" name="Freeform: Shape 49">
              <a:extLst>
                <a:ext uri="{FF2B5EF4-FFF2-40B4-BE49-F238E27FC236}">
                  <a16:creationId xmlns:a16="http://schemas.microsoft.com/office/drawing/2014/main" id="{080359AD-A718-87CC-D98B-F563C5C44B6E}"/>
                </a:ext>
              </a:extLst>
            </p:cNvPr>
            <p:cNvSpPr/>
            <p:nvPr/>
          </p:nvSpPr>
          <p:spPr>
            <a:xfrm>
              <a:off x="8392154" y="4526080"/>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51" name="Freeform: Shape 50">
              <a:extLst>
                <a:ext uri="{FF2B5EF4-FFF2-40B4-BE49-F238E27FC236}">
                  <a16:creationId xmlns:a16="http://schemas.microsoft.com/office/drawing/2014/main" id="{C8E69190-CB6D-59D1-0B97-2E17B41B07E6}"/>
                </a:ext>
              </a:extLst>
            </p:cNvPr>
            <p:cNvSpPr/>
            <p:nvPr/>
          </p:nvSpPr>
          <p:spPr>
            <a:xfrm>
              <a:off x="8259163" y="4493502"/>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0" y="21492"/>
                    <a:pt x="0" y="13846"/>
                  </a:cubicBezTo>
                  <a:cubicBezTo>
                    <a:pt x="0" y="6199"/>
                    <a:pt x="6198" y="0"/>
                    <a:pt x="13845"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52" name="Freeform: Shape 51">
              <a:extLst>
                <a:ext uri="{FF2B5EF4-FFF2-40B4-BE49-F238E27FC236}">
                  <a16:creationId xmlns:a16="http://schemas.microsoft.com/office/drawing/2014/main" id="{CD9EFECD-DDBA-6E54-AC98-5BC99D752080}"/>
                </a:ext>
              </a:extLst>
            </p:cNvPr>
            <p:cNvSpPr/>
            <p:nvPr/>
          </p:nvSpPr>
          <p:spPr>
            <a:xfrm>
              <a:off x="8132449" y="4441310"/>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53" name="Freeform: Shape 52">
              <a:extLst>
                <a:ext uri="{FF2B5EF4-FFF2-40B4-BE49-F238E27FC236}">
                  <a16:creationId xmlns:a16="http://schemas.microsoft.com/office/drawing/2014/main" id="{4636320C-234F-0CA9-A63A-05F1CD1915C6}"/>
                </a:ext>
              </a:extLst>
            </p:cNvPr>
            <p:cNvSpPr/>
            <p:nvPr/>
          </p:nvSpPr>
          <p:spPr>
            <a:xfrm>
              <a:off x="8014864" y="4370318"/>
              <a:ext cx="27691" cy="27691"/>
            </a:xfrm>
            <a:custGeom>
              <a:avLst/>
              <a:gdLst>
                <a:gd name="csX0" fmla="*/ 27691 w 27691"/>
                <a:gd name="csY0" fmla="*/ 13845 h 27691"/>
                <a:gd name="csX1" fmla="*/ 13845 w 27691"/>
                <a:gd name="csY1" fmla="*/ 27691 h 27691"/>
                <a:gd name="csX2" fmla="*/ 0 w 27691"/>
                <a:gd name="csY2" fmla="*/ 13845 h 27691"/>
                <a:gd name="csX3" fmla="*/ 13845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5" y="27691"/>
                  </a:cubicBezTo>
                  <a:cubicBezTo>
                    <a:pt x="6198" y="27691"/>
                    <a:pt x="0" y="21492"/>
                    <a:pt x="0" y="13845"/>
                  </a:cubicBezTo>
                  <a:cubicBezTo>
                    <a:pt x="0" y="6199"/>
                    <a:pt x="6198" y="0"/>
                    <a:pt x="13845" y="0"/>
                  </a:cubicBezTo>
                  <a:cubicBezTo>
                    <a:pt x="21492" y="0"/>
                    <a:pt x="27691" y="6199"/>
                    <a:pt x="27691" y="13845"/>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54" name="Freeform: Shape 53">
              <a:extLst>
                <a:ext uri="{FF2B5EF4-FFF2-40B4-BE49-F238E27FC236}">
                  <a16:creationId xmlns:a16="http://schemas.microsoft.com/office/drawing/2014/main" id="{0BCDCCCC-C8DB-A2FF-A5BB-0E7AFAF196EE}"/>
                </a:ext>
              </a:extLst>
            </p:cNvPr>
            <p:cNvSpPr/>
            <p:nvPr/>
          </p:nvSpPr>
          <p:spPr>
            <a:xfrm>
              <a:off x="7910717" y="428045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3" y="27691"/>
                    <a:pt x="13846" y="27691"/>
                  </a:cubicBezTo>
                  <a:cubicBezTo>
                    <a:pt x="6199" y="27691"/>
                    <a:pt x="0" y="21492"/>
                    <a:pt x="0" y="13846"/>
                  </a:cubicBezTo>
                  <a:cubicBezTo>
                    <a:pt x="0" y="6199"/>
                    <a:pt x="6199" y="0"/>
                    <a:pt x="13846" y="0"/>
                  </a:cubicBezTo>
                  <a:cubicBezTo>
                    <a:pt x="21493"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55" name="Freeform: Shape 54">
              <a:extLst>
                <a:ext uri="{FF2B5EF4-FFF2-40B4-BE49-F238E27FC236}">
                  <a16:creationId xmlns:a16="http://schemas.microsoft.com/office/drawing/2014/main" id="{79F3F3A2-C1AF-6C57-DE7D-B106B4A414F4}"/>
                </a:ext>
              </a:extLst>
            </p:cNvPr>
            <p:cNvSpPr/>
            <p:nvPr/>
          </p:nvSpPr>
          <p:spPr>
            <a:xfrm>
              <a:off x="7823232" y="4174546"/>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3" y="27691"/>
                    <a:pt x="13846" y="27691"/>
                  </a:cubicBezTo>
                  <a:cubicBezTo>
                    <a:pt x="6199" y="27691"/>
                    <a:pt x="0" y="21492"/>
                    <a:pt x="0" y="13845"/>
                  </a:cubicBezTo>
                  <a:cubicBezTo>
                    <a:pt x="0" y="6199"/>
                    <a:pt x="6199" y="0"/>
                    <a:pt x="13846" y="0"/>
                  </a:cubicBezTo>
                  <a:cubicBezTo>
                    <a:pt x="21493" y="0"/>
                    <a:pt x="27691" y="6199"/>
                    <a:pt x="27691" y="13845"/>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56" name="Freeform: Shape 55">
              <a:extLst>
                <a:ext uri="{FF2B5EF4-FFF2-40B4-BE49-F238E27FC236}">
                  <a16:creationId xmlns:a16="http://schemas.microsoft.com/office/drawing/2014/main" id="{59A3061D-2AC1-A768-C4D4-A938A37B6544}"/>
                </a:ext>
              </a:extLst>
            </p:cNvPr>
            <p:cNvSpPr/>
            <p:nvPr/>
          </p:nvSpPr>
          <p:spPr>
            <a:xfrm>
              <a:off x="7752851" y="405692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3" y="27691"/>
                    <a:pt x="13846" y="27691"/>
                  </a:cubicBezTo>
                  <a:cubicBezTo>
                    <a:pt x="6199" y="27691"/>
                    <a:pt x="0" y="21492"/>
                    <a:pt x="0" y="13846"/>
                  </a:cubicBezTo>
                  <a:cubicBezTo>
                    <a:pt x="0" y="6199"/>
                    <a:pt x="6199" y="0"/>
                    <a:pt x="13846" y="0"/>
                  </a:cubicBezTo>
                  <a:cubicBezTo>
                    <a:pt x="21493"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57" name="Freeform: Shape 56">
              <a:extLst>
                <a:ext uri="{FF2B5EF4-FFF2-40B4-BE49-F238E27FC236}">
                  <a16:creationId xmlns:a16="http://schemas.microsoft.com/office/drawing/2014/main" id="{06B97CFB-E8F4-578F-91C0-D559C9042635}"/>
                </a:ext>
              </a:extLst>
            </p:cNvPr>
            <p:cNvSpPr/>
            <p:nvPr/>
          </p:nvSpPr>
          <p:spPr>
            <a:xfrm>
              <a:off x="7701031" y="3930179"/>
              <a:ext cx="27691" cy="27691"/>
            </a:xfrm>
            <a:custGeom>
              <a:avLst/>
              <a:gdLst>
                <a:gd name="csX0" fmla="*/ 27692 w 27691"/>
                <a:gd name="csY0" fmla="*/ 13846 h 27691"/>
                <a:gd name="csX1" fmla="*/ 13846 w 27691"/>
                <a:gd name="csY1" fmla="*/ 27691 h 27691"/>
                <a:gd name="csX2" fmla="*/ 0 w 27691"/>
                <a:gd name="csY2" fmla="*/ 13846 h 27691"/>
                <a:gd name="csX3" fmla="*/ 13846 w 27691"/>
                <a:gd name="csY3" fmla="*/ 0 h 27691"/>
                <a:gd name="csX4" fmla="*/ 27692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2" y="13846"/>
                  </a:moveTo>
                  <a:cubicBezTo>
                    <a:pt x="27692" y="21481"/>
                    <a:pt x="21481" y="27691"/>
                    <a:pt x="13846" y="27691"/>
                  </a:cubicBezTo>
                  <a:cubicBezTo>
                    <a:pt x="6210" y="27691"/>
                    <a:pt x="0" y="21481"/>
                    <a:pt x="0" y="13846"/>
                  </a:cubicBezTo>
                  <a:cubicBezTo>
                    <a:pt x="0" y="6210"/>
                    <a:pt x="6210" y="0"/>
                    <a:pt x="13846" y="0"/>
                  </a:cubicBezTo>
                  <a:cubicBezTo>
                    <a:pt x="21481" y="0"/>
                    <a:pt x="27692" y="6210"/>
                    <a:pt x="27692"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58" name="Freeform: Shape 57">
              <a:extLst>
                <a:ext uri="{FF2B5EF4-FFF2-40B4-BE49-F238E27FC236}">
                  <a16:creationId xmlns:a16="http://schemas.microsoft.com/office/drawing/2014/main" id="{3ED8AA20-2741-1C74-D696-0E0A694859A1}"/>
                </a:ext>
              </a:extLst>
            </p:cNvPr>
            <p:cNvSpPr/>
            <p:nvPr/>
          </p:nvSpPr>
          <p:spPr>
            <a:xfrm>
              <a:off x="7668657" y="3797018"/>
              <a:ext cx="27691" cy="27691"/>
            </a:xfrm>
            <a:custGeom>
              <a:avLst/>
              <a:gdLst>
                <a:gd name="csX0" fmla="*/ 27692 w 27691"/>
                <a:gd name="csY0" fmla="*/ 13845 h 27691"/>
                <a:gd name="csX1" fmla="*/ 13846 w 27691"/>
                <a:gd name="csY1" fmla="*/ 27691 h 27691"/>
                <a:gd name="csX2" fmla="*/ 0 w 27691"/>
                <a:gd name="csY2" fmla="*/ 13845 h 27691"/>
                <a:gd name="csX3" fmla="*/ 13846 w 27691"/>
                <a:gd name="csY3" fmla="*/ 0 h 27691"/>
                <a:gd name="csX4" fmla="*/ 27692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2" y="13845"/>
                  </a:moveTo>
                  <a:cubicBezTo>
                    <a:pt x="27692" y="21481"/>
                    <a:pt x="21481" y="27691"/>
                    <a:pt x="13846" y="27691"/>
                  </a:cubicBezTo>
                  <a:cubicBezTo>
                    <a:pt x="6210" y="27691"/>
                    <a:pt x="0" y="21481"/>
                    <a:pt x="0" y="13845"/>
                  </a:cubicBezTo>
                  <a:cubicBezTo>
                    <a:pt x="0" y="6210"/>
                    <a:pt x="6210" y="0"/>
                    <a:pt x="13846" y="0"/>
                  </a:cubicBezTo>
                  <a:cubicBezTo>
                    <a:pt x="21481" y="0"/>
                    <a:pt x="27692" y="6210"/>
                    <a:pt x="27692" y="13845"/>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59" name="Freeform: Shape 58">
              <a:extLst>
                <a:ext uri="{FF2B5EF4-FFF2-40B4-BE49-F238E27FC236}">
                  <a16:creationId xmlns:a16="http://schemas.microsoft.com/office/drawing/2014/main" id="{9D0A5FE8-491F-C580-BF34-6F51E2B581E1}"/>
                </a:ext>
              </a:extLst>
            </p:cNvPr>
            <p:cNvSpPr/>
            <p:nvPr/>
          </p:nvSpPr>
          <p:spPr>
            <a:xfrm>
              <a:off x="7655763" y="3660124"/>
              <a:ext cx="27690" cy="27691"/>
            </a:xfrm>
            <a:custGeom>
              <a:avLst/>
              <a:gdLst>
                <a:gd name="csX0" fmla="*/ 27691 w 27690"/>
                <a:gd name="csY0" fmla="*/ 13845 h 27691"/>
                <a:gd name="csX1" fmla="*/ 13845 w 27690"/>
                <a:gd name="csY1" fmla="*/ 27691 h 27691"/>
                <a:gd name="csX2" fmla="*/ 0 w 27690"/>
                <a:gd name="csY2" fmla="*/ 13845 h 27691"/>
                <a:gd name="csX3" fmla="*/ 13845 w 27690"/>
                <a:gd name="csY3" fmla="*/ 0 h 27691"/>
                <a:gd name="csX4" fmla="*/ 27691 w 27690"/>
                <a:gd name="csY4" fmla="*/ 13845 h 27691"/>
              </a:gdLst>
              <a:ahLst/>
              <a:cxnLst>
                <a:cxn ang="0">
                  <a:pos x="csX0" y="csY0"/>
                </a:cxn>
                <a:cxn ang="0">
                  <a:pos x="csX1" y="csY1"/>
                </a:cxn>
                <a:cxn ang="0">
                  <a:pos x="csX2" y="csY2"/>
                </a:cxn>
                <a:cxn ang="0">
                  <a:pos x="csX3" y="csY3"/>
                </a:cxn>
                <a:cxn ang="0">
                  <a:pos x="csX4" y="csY4"/>
                </a:cxn>
              </a:cxnLst>
              <a:rect l="l" t="t" r="r" b="b"/>
              <a:pathLst>
                <a:path w="27690" h="27691">
                  <a:moveTo>
                    <a:pt x="27691" y="13845"/>
                  </a:moveTo>
                  <a:cubicBezTo>
                    <a:pt x="27691" y="21481"/>
                    <a:pt x="21480" y="27691"/>
                    <a:pt x="13845" y="27691"/>
                  </a:cubicBezTo>
                  <a:cubicBezTo>
                    <a:pt x="6210" y="27691"/>
                    <a:pt x="0" y="21481"/>
                    <a:pt x="0" y="13845"/>
                  </a:cubicBezTo>
                  <a:cubicBezTo>
                    <a:pt x="0" y="6210"/>
                    <a:pt x="6210" y="0"/>
                    <a:pt x="13845" y="0"/>
                  </a:cubicBezTo>
                  <a:cubicBezTo>
                    <a:pt x="21480" y="0"/>
                    <a:pt x="27691" y="6210"/>
                    <a:pt x="27691" y="13845"/>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60" name="Freeform: Shape 59">
              <a:extLst>
                <a:ext uri="{FF2B5EF4-FFF2-40B4-BE49-F238E27FC236}">
                  <a16:creationId xmlns:a16="http://schemas.microsoft.com/office/drawing/2014/main" id="{C4B59DB8-EDE2-DA57-08BA-14C6C632894A}"/>
                </a:ext>
              </a:extLst>
            </p:cNvPr>
            <p:cNvSpPr/>
            <p:nvPr/>
          </p:nvSpPr>
          <p:spPr>
            <a:xfrm>
              <a:off x="7669201" y="3523229"/>
              <a:ext cx="27691" cy="27691"/>
            </a:xfrm>
            <a:custGeom>
              <a:avLst/>
              <a:gdLst>
                <a:gd name="csX0" fmla="*/ 27691 w 27691"/>
                <a:gd name="csY0" fmla="*/ 13846 h 27691"/>
                <a:gd name="csX1" fmla="*/ 13845 w 27691"/>
                <a:gd name="csY1" fmla="*/ 27691 h 27691"/>
                <a:gd name="csX2" fmla="*/ -1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1" y="21492"/>
                    <a:pt x="-1" y="13846"/>
                  </a:cubicBezTo>
                  <a:cubicBezTo>
                    <a:pt x="-1" y="6199"/>
                    <a:pt x="6198" y="0"/>
                    <a:pt x="13845"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61" name="Freeform: Shape 60">
              <a:extLst>
                <a:ext uri="{FF2B5EF4-FFF2-40B4-BE49-F238E27FC236}">
                  <a16:creationId xmlns:a16="http://schemas.microsoft.com/office/drawing/2014/main" id="{4AD471E9-175B-79E4-3BD3-1ECCADA71BA8}"/>
                </a:ext>
              </a:extLst>
            </p:cNvPr>
            <p:cNvSpPr/>
            <p:nvPr/>
          </p:nvSpPr>
          <p:spPr>
            <a:xfrm>
              <a:off x="7702627" y="3390272"/>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0" y="21492"/>
                    <a:pt x="0" y="13846"/>
                  </a:cubicBezTo>
                  <a:cubicBezTo>
                    <a:pt x="0" y="6199"/>
                    <a:pt x="6198" y="0"/>
                    <a:pt x="13845"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62" name="Freeform: Shape 61">
              <a:extLst>
                <a:ext uri="{FF2B5EF4-FFF2-40B4-BE49-F238E27FC236}">
                  <a16:creationId xmlns:a16="http://schemas.microsoft.com/office/drawing/2014/main" id="{70DAE575-2187-4584-0C25-8939F8C3D9E9}"/>
                </a:ext>
              </a:extLst>
            </p:cNvPr>
            <p:cNvSpPr/>
            <p:nvPr/>
          </p:nvSpPr>
          <p:spPr>
            <a:xfrm>
              <a:off x="7755396" y="326389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3" y="27691"/>
                    <a:pt x="13846" y="27691"/>
                  </a:cubicBezTo>
                  <a:cubicBezTo>
                    <a:pt x="6199" y="27691"/>
                    <a:pt x="0" y="21492"/>
                    <a:pt x="0" y="13846"/>
                  </a:cubicBezTo>
                  <a:cubicBezTo>
                    <a:pt x="0" y="6199"/>
                    <a:pt x="6199" y="0"/>
                    <a:pt x="13846" y="0"/>
                  </a:cubicBezTo>
                  <a:cubicBezTo>
                    <a:pt x="21493"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63" name="Freeform: Shape 62">
              <a:extLst>
                <a:ext uri="{FF2B5EF4-FFF2-40B4-BE49-F238E27FC236}">
                  <a16:creationId xmlns:a16="http://schemas.microsoft.com/office/drawing/2014/main" id="{BDBEA9AA-F23E-55F0-0BA3-BFF3D29C2481}"/>
                </a:ext>
              </a:extLst>
            </p:cNvPr>
            <p:cNvSpPr/>
            <p:nvPr/>
          </p:nvSpPr>
          <p:spPr>
            <a:xfrm>
              <a:off x="7826659" y="3146855"/>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3" y="27691"/>
                    <a:pt x="13846" y="27691"/>
                  </a:cubicBezTo>
                  <a:cubicBezTo>
                    <a:pt x="6199" y="27691"/>
                    <a:pt x="0" y="21492"/>
                    <a:pt x="0" y="13846"/>
                  </a:cubicBezTo>
                  <a:cubicBezTo>
                    <a:pt x="0" y="6199"/>
                    <a:pt x="6199" y="0"/>
                    <a:pt x="13846" y="0"/>
                  </a:cubicBezTo>
                  <a:cubicBezTo>
                    <a:pt x="21493"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64" name="Freeform: Shape 63">
              <a:extLst>
                <a:ext uri="{FF2B5EF4-FFF2-40B4-BE49-F238E27FC236}">
                  <a16:creationId xmlns:a16="http://schemas.microsoft.com/office/drawing/2014/main" id="{C781CB35-4479-4BD8-78CD-3852433F9EBE}"/>
                </a:ext>
              </a:extLst>
            </p:cNvPr>
            <p:cNvSpPr/>
            <p:nvPr/>
          </p:nvSpPr>
          <p:spPr>
            <a:xfrm>
              <a:off x="7914891" y="304169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3" y="27691"/>
                    <a:pt x="13846" y="27691"/>
                  </a:cubicBezTo>
                  <a:cubicBezTo>
                    <a:pt x="6199" y="27691"/>
                    <a:pt x="0" y="21492"/>
                    <a:pt x="0" y="13846"/>
                  </a:cubicBezTo>
                  <a:cubicBezTo>
                    <a:pt x="0" y="6199"/>
                    <a:pt x="6199" y="0"/>
                    <a:pt x="13846" y="0"/>
                  </a:cubicBezTo>
                  <a:cubicBezTo>
                    <a:pt x="21493"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65" name="Freeform: Shape 64">
              <a:extLst>
                <a:ext uri="{FF2B5EF4-FFF2-40B4-BE49-F238E27FC236}">
                  <a16:creationId xmlns:a16="http://schemas.microsoft.com/office/drawing/2014/main" id="{7D1586FC-113D-B27E-6748-59B87313DDF2}"/>
                </a:ext>
              </a:extLst>
            </p:cNvPr>
            <p:cNvSpPr/>
            <p:nvPr/>
          </p:nvSpPr>
          <p:spPr>
            <a:xfrm rot="-5099400">
              <a:off x="8019139" y="2951814"/>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8" y="27691"/>
                    <a:pt x="0" y="21492"/>
                    <a:pt x="0" y="13846"/>
                  </a:cubicBezTo>
                  <a:cubicBezTo>
                    <a:pt x="0" y="6199"/>
                    <a:pt x="6198" y="0"/>
                    <a:pt x="13845"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66" name="Freeform: Shape 65">
              <a:extLst>
                <a:ext uri="{FF2B5EF4-FFF2-40B4-BE49-F238E27FC236}">
                  <a16:creationId xmlns:a16="http://schemas.microsoft.com/office/drawing/2014/main" id="{04E2F16B-A52C-CCBF-BD9B-696D01A1CFFC}"/>
                </a:ext>
              </a:extLst>
            </p:cNvPr>
            <p:cNvSpPr/>
            <p:nvPr/>
          </p:nvSpPr>
          <p:spPr>
            <a:xfrm>
              <a:off x="8137234" y="2881652"/>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3" y="27691"/>
                    <a:pt x="13846" y="27691"/>
                  </a:cubicBezTo>
                  <a:cubicBezTo>
                    <a:pt x="6199" y="27691"/>
                    <a:pt x="0" y="21492"/>
                    <a:pt x="0" y="13846"/>
                  </a:cubicBezTo>
                  <a:cubicBezTo>
                    <a:pt x="0" y="6199"/>
                    <a:pt x="6199" y="0"/>
                    <a:pt x="13846" y="0"/>
                  </a:cubicBezTo>
                  <a:cubicBezTo>
                    <a:pt x="21493"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67" name="Freeform: Shape 66">
              <a:extLst>
                <a:ext uri="{FF2B5EF4-FFF2-40B4-BE49-F238E27FC236}">
                  <a16:creationId xmlns:a16="http://schemas.microsoft.com/office/drawing/2014/main" id="{F747FEC3-C25B-1A5F-D4A5-7199552DF819}"/>
                </a:ext>
              </a:extLst>
            </p:cNvPr>
            <p:cNvSpPr/>
            <p:nvPr/>
          </p:nvSpPr>
          <p:spPr>
            <a:xfrm>
              <a:off x="8264354" y="2830410"/>
              <a:ext cx="27691" cy="27691"/>
            </a:xfrm>
            <a:custGeom>
              <a:avLst/>
              <a:gdLst>
                <a:gd name="csX0" fmla="*/ 27692 w 27691"/>
                <a:gd name="csY0" fmla="*/ 13846 h 27691"/>
                <a:gd name="csX1" fmla="*/ 13846 w 27691"/>
                <a:gd name="csY1" fmla="*/ 27691 h 27691"/>
                <a:gd name="csX2" fmla="*/ 0 w 27691"/>
                <a:gd name="csY2" fmla="*/ 13846 h 27691"/>
                <a:gd name="csX3" fmla="*/ 13846 w 27691"/>
                <a:gd name="csY3" fmla="*/ 0 h 27691"/>
                <a:gd name="csX4" fmla="*/ 27692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2" y="13846"/>
                  </a:moveTo>
                  <a:cubicBezTo>
                    <a:pt x="27692" y="21481"/>
                    <a:pt x="21481" y="27691"/>
                    <a:pt x="13846" y="27691"/>
                  </a:cubicBezTo>
                  <a:cubicBezTo>
                    <a:pt x="6210" y="27691"/>
                    <a:pt x="0" y="21481"/>
                    <a:pt x="0" y="13846"/>
                  </a:cubicBezTo>
                  <a:cubicBezTo>
                    <a:pt x="0" y="6210"/>
                    <a:pt x="6210" y="0"/>
                    <a:pt x="13846" y="0"/>
                  </a:cubicBezTo>
                  <a:cubicBezTo>
                    <a:pt x="21481" y="0"/>
                    <a:pt x="27692" y="6210"/>
                    <a:pt x="27692"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68" name="Freeform: Shape 67">
              <a:extLst>
                <a:ext uri="{FF2B5EF4-FFF2-40B4-BE49-F238E27FC236}">
                  <a16:creationId xmlns:a16="http://schemas.microsoft.com/office/drawing/2014/main" id="{637BC899-2138-88C2-7021-DA3CF12B8E6E}"/>
                </a:ext>
              </a:extLst>
            </p:cNvPr>
            <p:cNvSpPr/>
            <p:nvPr/>
          </p:nvSpPr>
          <p:spPr>
            <a:xfrm>
              <a:off x="8397618" y="2798884"/>
              <a:ext cx="27691" cy="27691"/>
            </a:xfrm>
            <a:custGeom>
              <a:avLst/>
              <a:gdLst>
                <a:gd name="csX0" fmla="*/ 27692 w 27691"/>
                <a:gd name="csY0" fmla="*/ 13846 h 27691"/>
                <a:gd name="csX1" fmla="*/ 13846 w 27691"/>
                <a:gd name="csY1" fmla="*/ 27691 h 27691"/>
                <a:gd name="csX2" fmla="*/ 0 w 27691"/>
                <a:gd name="csY2" fmla="*/ 13846 h 27691"/>
                <a:gd name="csX3" fmla="*/ 13846 w 27691"/>
                <a:gd name="csY3" fmla="*/ 0 h 27691"/>
                <a:gd name="csX4" fmla="*/ 27692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2" y="13846"/>
                  </a:moveTo>
                  <a:cubicBezTo>
                    <a:pt x="27692" y="21481"/>
                    <a:pt x="21481" y="27691"/>
                    <a:pt x="13846" y="27691"/>
                  </a:cubicBezTo>
                  <a:cubicBezTo>
                    <a:pt x="6210" y="27691"/>
                    <a:pt x="0" y="21481"/>
                    <a:pt x="0" y="13846"/>
                  </a:cubicBezTo>
                  <a:cubicBezTo>
                    <a:pt x="0" y="6210"/>
                    <a:pt x="6210" y="0"/>
                    <a:pt x="13846" y="0"/>
                  </a:cubicBezTo>
                  <a:cubicBezTo>
                    <a:pt x="21481" y="0"/>
                    <a:pt x="27692" y="6210"/>
                    <a:pt x="27692"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69" name="Freeform: Shape 68">
              <a:extLst>
                <a:ext uri="{FF2B5EF4-FFF2-40B4-BE49-F238E27FC236}">
                  <a16:creationId xmlns:a16="http://schemas.microsoft.com/office/drawing/2014/main" id="{B1D2B26A-81D3-B94E-DAED-B3DE7A11E646}"/>
                </a:ext>
              </a:extLst>
            </p:cNvPr>
            <p:cNvSpPr/>
            <p:nvPr/>
          </p:nvSpPr>
          <p:spPr>
            <a:xfrm rot="-4050002">
              <a:off x="8534183" y="2784169"/>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3" y="27691"/>
                    <a:pt x="13846" y="27691"/>
                  </a:cubicBezTo>
                  <a:cubicBezTo>
                    <a:pt x="6199" y="27691"/>
                    <a:pt x="0" y="21492"/>
                    <a:pt x="0" y="13846"/>
                  </a:cubicBezTo>
                  <a:cubicBezTo>
                    <a:pt x="0" y="6199"/>
                    <a:pt x="6199" y="0"/>
                    <a:pt x="13846" y="0"/>
                  </a:cubicBezTo>
                  <a:cubicBezTo>
                    <a:pt x="21493"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grpSp>
      <p:sp>
        <p:nvSpPr>
          <p:cNvPr id="70" name="Freeform: Shape 69">
            <a:extLst>
              <a:ext uri="{FF2B5EF4-FFF2-40B4-BE49-F238E27FC236}">
                <a16:creationId xmlns:a16="http://schemas.microsoft.com/office/drawing/2014/main" id="{EDD039BC-8EE8-DF43-F8AE-AC7092447111}"/>
              </a:ext>
            </a:extLst>
          </p:cNvPr>
          <p:cNvSpPr/>
          <p:nvPr/>
        </p:nvSpPr>
        <p:spPr>
          <a:xfrm>
            <a:off x="8540213" y="2133216"/>
            <a:ext cx="1344780" cy="1773041"/>
          </a:xfrm>
          <a:custGeom>
            <a:avLst/>
            <a:gdLst>
              <a:gd name="csX0" fmla="*/ 7805 w 1344780"/>
              <a:gd name="csY0" fmla="*/ 1773042 h 1773041"/>
              <a:gd name="csX1" fmla="*/ 0 w 1344780"/>
              <a:gd name="csY1" fmla="*/ 1765237 h 1773041"/>
              <a:gd name="csX2" fmla="*/ 7805 w 1344780"/>
              <a:gd name="csY2" fmla="*/ 1757432 h 1773041"/>
              <a:gd name="csX3" fmla="*/ 865956 w 1344780"/>
              <a:gd name="csY3" fmla="*/ 1035700 h 1773041"/>
              <a:gd name="csX4" fmla="*/ 939698 w 1344780"/>
              <a:gd name="csY4" fmla="*/ 973361 h 1773041"/>
              <a:gd name="csX5" fmla="*/ 1026063 w 1344780"/>
              <a:gd name="csY5" fmla="*/ 973361 h 1773041"/>
              <a:gd name="csX6" fmla="*/ 1033868 w 1344780"/>
              <a:gd name="csY6" fmla="*/ 981166 h 1773041"/>
              <a:gd name="csX7" fmla="*/ 1033868 w 1344780"/>
              <a:gd name="csY7" fmla="*/ 1116669 h 1773041"/>
              <a:gd name="csX8" fmla="*/ 1094069 w 1344780"/>
              <a:gd name="csY8" fmla="*/ 1116669 h 1773041"/>
              <a:gd name="csX9" fmla="*/ 1325913 w 1344780"/>
              <a:gd name="csY9" fmla="*/ 886521 h 1773041"/>
              <a:gd name="csX10" fmla="*/ 1094069 w 1344780"/>
              <a:gd name="csY10" fmla="*/ 656373 h 1773041"/>
              <a:gd name="csX11" fmla="*/ 1033868 w 1344780"/>
              <a:gd name="csY11" fmla="*/ 656373 h 1773041"/>
              <a:gd name="csX12" fmla="*/ 1033868 w 1344780"/>
              <a:gd name="csY12" fmla="*/ 791876 h 1773041"/>
              <a:gd name="csX13" fmla="*/ 1026063 w 1344780"/>
              <a:gd name="csY13" fmla="*/ 799681 h 1773041"/>
              <a:gd name="csX14" fmla="*/ 939698 w 1344780"/>
              <a:gd name="csY14" fmla="*/ 799681 h 1773041"/>
              <a:gd name="csX15" fmla="*/ 865956 w 1344780"/>
              <a:gd name="csY15" fmla="*/ 737342 h 1773041"/>
              <a:gd name="csX16" fmla="*/ 7805 w 1344780"/>
              <a:gd name="csY16" fmla="*/ 15610 h 1773041"/>
              <a:gd name="csX17" fmla="*/ 0 w 1344780"/>
              <a:gd name="csY17" fmla="*/ 7805 h 1773041"/>
              <a:gd name="csX18" fmla="*/ 7805 w 1344780"/>
              <a:gd name="csY18" fmla="*/ 0 h 1773041"/>
              <a:gd name="csX19" fmla="*/ 581783 w 1344780"/>
              <a:gd name="csY19" fmla="*/ 210873 h 1773041"/>
              <a:gd name="csX20" fmla="*/ 881363 w 1344780"/>
              <a:gd name="csY20" fmla="*/ 734695 h 1773041"/>
              <a:gd name="csX21" fmla="*/ 939698 w 1344780"/>
              <a:gd name="csY21" fmla="*/ 784071 h 1773041"/>
              <a:gd name="csX22" fmla="*/ 1018223 w 1344780"/>
              <a:gd name="csY22" fmla="*/ 784071 h 1773041"/>
              <a:gd name="csX23" fmla="*/ 1018223 w 1344780"/>
              <a:gd name="csY23" fmla="*/ 648568 h 1773041"/>
              <a:gd name="csX24" fmla="*/ 1026029 w 1344780"/>
              <a:gd name="csY24" fmla="*/ 640763 h 1773041"/>
              <a:gd name="csX25" fmla="*/ 1097258 w 1344780"/>
              <a:gd name="csY25" fmla="*/ 640763 h 1773041"/>
              <a:gd name="csX26" fmla="*/ 1102755 w 1344780"/>
              <a:gd name="csY26" fmla="*/ 643037 h 1773041"/>
              <a:gd name="csX27" fmla="*/ 1342474 w 1344780"/>
              <a:gd name="csY27" fmla="*/ 880990 h 1773041"/>
              <a:gd name="csX28" fmla="*/ 1344781 w 1344780"/>
              <a:gd name="csY28" fmla="*/ 886521 h 1773041"/>
              <a:gd name="csX29" fmla="*/ 1342474 w 1344780"/>
              <a:gd name="csY29" fmla="*/ 892052 h 1773041"/>
              <a:gd name="csX30" fmla="*/ 1102755 w 1344780"/>
              <a:gd name="csY30" fmla="*/ 1130005 h 1773041"/>
              <a:gd name="csX31" fmla="*/ 1097258 w 1344780"/>
              <a:gd name="csY31" fmla="*/ 1132279 h 1773041"/>
              <a:gd name="csX32" fmla="*/ 1026029 w 1344780"/>
              <a:gd name="csY32" fmla="*/ 1132279 h 1773041"/>
              <a:gd name="csX33" fmla="*/ 1018223 w 1344780"/>
              <a:gd name="csY33" fmla="*/ 1124474 h 1773041"/>
              <a:gd name="csX34" fmla="*/ 1018223 w 1344780"/>
              <a:gd name="csY34" fmla="*/ 988971 h 1773041"/>
              <a:gd name="csX35" fmla="*/ 939698 w 1344780"/>
              <a:gd name="csY35" fmla="*/ 988971 h 1773041"/>
              <a:gd name="csX36" fmla="*/ 881363 w 1344780"/>
              <a:gd name="csY36" fmla="*/ 1038347 h 1773041"/>
              <a:gd name="csX37" fmla="*/ 581783 w 1344780"/>
              <a:gd name="csY37" fmla="*/ 1562169 h 1773041"/>
              <a:gd name="csX38" fmla="*/ 7805 w 1344780"/>
              <a:gd name="csY38" fmla="*/ 1773042 h 17730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Lst>
            <a:rect l="l" t="t" r="r" b="b"/>
            <a:pathLst>
              <a:path w="1344780" h="1773041">
                <a:moveTo>
                  <a:pt x="7805" y="1773042"/>
                </a:moveTo>
                <a:cubicBezTo>
                  <a:pt x="3495" y="1773042"/>
                  <a:pt x="0" y="1769547"/>
                  <a:pt x="0" y="1765237"/>
                </a:cubicBezTo>
                <a:cubicBezTo>
                  <a:pt x="0" y="1760927"/>
                  <a:pt x="3495" y="1757432"/>
                  <a:pt x="7805" y="1757432"/>
                </a:cubicBezTo>
                <a:cubicBezTo>
                  <a:pt x="432877" y="1757432"/>
                  <a:pt x="793810" y="1453916"/>
                  <a:pt x="865956" y="1035700"/>
                </a:cubicBezTo>
                <a:cubicBezTo>
                  <a:pt x="872200" y="999593"/>
                  <a:pt x="903218" y="973361"/>
                  <a:pt x="939698" y="973361"/>
                </a:cubicBezTo>
                <a:lnTo>
                  <a:pt x="1026063" y="973361"/>
                </a:lnTo>
                <a:cubicBezTo>
                  <a:pt x="1030372" y="973361"/>
                  <a:pt x="1033868" y="976856"/>
                  <a:pt x="1033868" y="981166"/>
                </a:cubicBezTo>
                <a:lnTo>
                  <a:pt x="1033868" y="1116669"/>
                </a:lnTo>
                <a:lnTo>
                  <a:pt x="1094069" y="1116669"/>
                </a:lnTo>
                <a:lnTo>
                  <a:pt x="1325913" y="886521"/>
                </a:lnTo>
                <a:lnTo>
                  <a:pt x="1094069" y="656373"/>
                </a:lnTo>
                <a:lnTo>
                  <a:pt x="1033868" y="656373"/>
                </a:lnTo>
                <a:lnTo>
                  <a:pt x="1033868" y="791876"/>
                </a:lnTo>
                <a:cubicBezTo>
                  <a:pt x="1033868" y="796186"/>
                  <a:pt x="1030372" y="799681"/>
                  <a:pt x="1026063" y="799681"/>
                </a:cubicBezTo>
                <a:lnTo>
                  <a:pt x="939698" y="799681"/>
                </a:lnTo>
                <a:cubicBezTo>
                  <a:pt x="903184" y="799681"/>
                  <a:pt x="872166" y="773449"/>
                  <a:pt x="865956" y="737342"/>
                </a:cubicBezTo>
                <a:cubicBezTo>
                  <a:pt x="793777" y="319126"/>
                  <a:pt x="432877" y="15610"/>
                  <a:pt x="7805" y="15610"/>
                </a:cubicBezTo>
                <a:cubicBezTo>
                  <a:pt x="3495" y="15610"/>
                  <a:pt x="0" y="12115"/>
                  <a:pt x="0" y="7805"/>
                </a:cubicBezTo>
                <a:cubicBezTo>
                  <a:pt x="0" y="3495"/>
                  <a:pt x="3495" y="0"/>
                  <a:pt x="7805" y="0"/>
                </a:cubicBezTo>
                <a:cubicBezTo>
                  <a:pt x="218033" y="0"/>
                  <a:pt x="421882" y="74895"/>
                  <a:pt x="581783" y="210873"/>
                </a:cubicBezTo>
                <a:cubicBezTo>
                  <a:pt x="739887" y="345324"/>
                  <a:pt x="846274" y="531356"/>
                  <a:pt x="881363" y="734695"/>
                </a:cubicBezTo>
                <a:cubicBezTo>
                  <a:pt x="886317" y="763303"/>
                  <a:pt x="910853" y="784071"/>
                  <a:pt x="939698" y="784071"/>
                </a:cubicBezTo>
                <a:lnTo>
                  <a:pt x="1018223" y="784071"/>
                </a:lnTo>
                <a:lnTo>
                  <a:pt x="1018223" y="648568"/>
                </a:lnTo>
                <a:cubicBezTo>
                  <a:pt x="1018223" y="644258"/>
                  <a:pt x="1021719" y="640763"/>
                  <a:pt x="1026029" y="640763"/>
                </a:cubicBezTo>
                <a:lnTo>
                  <a:pt x="1097258" y="640763"/>
                </a:lnTo>
                <a:cubicBezTo>
                  <a:pt x="1099328" y="640763"/>
                  <a:pt x="1101296" y="641577"/>
                  <a:pt x="1102755" y="643037"/>
                </a:cubicBezTo>
                <a:lnTo>
                  <a:pt x="1342474" y="880990"/>
                </a:lnTo>
                <a:cubicBezTo>
                  <a:pt x="1343966" y="882449"/>
                  <a:pt x="1344781" y="884451"/>
                  <a:pt x="1344781" y="886521"/>
                </a:cubicBezTo>
                <a:cubicBezTo>
                  <a:pt x="1344781" y="888591"/>
                  <a:pt x="1343932" y="890593"/>
                  <a:pt x="1342474" y="892052"/>
                </a:cubicBezTo>
                <a:lnTo>
                  <a:pt x="1102755" y="1130005"/>
                </a:lnTo>
                <a:cubicBezTo>
                  <a:pt x="1101296" y="1131465"/>
                  <a:pt x="1099328" y="1132279"/>
                  <a:pt x="1097258" y="1132279"/>
                </a:cubicBezTo>
                <a:lnTo>
                  <a:pt x="1026029" y="1132279"/>
                </a:lnTo>
                <a:cubicBezTo>
                  <a:pt x="1021719" y="1132279"/>
                  <a:pt x="1018223" y="1128784"/>
                  <a:pt x="1018223" y="1124474"/>
                </a:cubicBezTo>
                <a:lnTo>
                  <a:pt x="1018223" y="988971"/>
                </a:lnTo>
                <a:lnTo>
                  <a:pt x="939698" y="988971"/>
                </a:lnTo>
                <a:cubicBezTo>
                  <a:pt x="910819" y="988971"/>
                  <a:pt x="886283" y="1009739"/>
                  <a:pt x="881363" y="1038347"/>
                </a:cubicBezTo>
                <a:cubicBezTo>
                  <a:pt x="846274" y="1241720"/>
                  <a:pt x="739887" y="1427752"/>
                  <a:pt x="581783" y="1562169"/>
                </a:cubicBezTo>
                <a:cubicBezTo>
                  <a:pt x="421882" y="1698147"/>
                  <a:pt x="218033" y="1773042"/>
                  <a:pt x="7805" y="1773042"/>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72" name="Freeform: Shape 71">
            <a:extLst>
              <a:ext uri="{FF2B5EF4-FFF2-40B4-BE49-F238E27FC236}">
                <a16:creationId xmlns:a16="http://schemas.microsoft.com/office/drawing/2014/main" id="{8D98FCB9-7C46-1F1C-B1A0-FC263063BE06}"/>
              </a:ext>
            </a:extLst>
          </p:cNvPr>
          <p:cNvSpPr/>
          <p:nvPr/>
        </p:nvSpPr>
        <p:spPr>
          <a:xfrm>
            <a:off x="7785293" y="2257011"/>
            <a:ext cx="1525451" cy="1525451"/>
          </a:xfrm>
          <a:custGeom>
            <a:avLst/>
            <a:gdLst>
              <a:gd name="csX0" fmla="*/ 762726 w 1525451"/>
              <a:gd name="csY0" fmla="*/ 1525451 h 1525451"/>
              <a:gd name="csX1" fmla="*/ 223395 w 1525451"/>
              <a:gd name="csY1" fmla="*/ 1302057 h 1525451"/>
              <a:gd name="csX2" fmla="*/ 0 w 1525451"/>
              <a:gd name="csY2" fmla="*/ 762726 h 1525451"/>
              <a:gd name="csX3" fmla="*/ 223395 w 1525451"/>
              <a:gd name="csY3" fmla="*/ 223395 h 1525451"/>
              <a:gd name="csX4" fmla="*/ 762726 w 1525451"/>
              <a:gd name="csY4" fmla="*/ 0 h 1525451"/>
              <a:gd name="csX5" fmla="*/ 1302056 w 1525451"/>
              <a:gd name="csY5" fmla="*/ 223395 h 1525451"/>
              <a:gd name="csX6" fmla="*/ 1525451 w 1525451"/>
              <a:gd name="csY6" fmla="*/ 762726 h 1525451"/>
              <a:gd name="csX7" fmla="*/ 1302056 w 1525451"/>
              <a:gd name="csY7" fmla="*/ 1302057 h 1525451"/>
              <a:gd name="csX8" fmla="*/ 762726 w 1525451"/>
              <a:gd name="csY8" fmla="*/ 1525451 h 1525451"/>
              <a:gd name="csX9" fmla="*/ 762726 w 1525451"/>
              <a:gd name="csY9" fmla="*/ 171440 h 1525451"/>
              <a:gd name="csX10" fmla="*/ 171440 w 1525451"/>
              <a:gd name="csY10" fmla="*/ 762726 h 1525451"/>
              <a:gd name="csX11" fmla="*/ 762726 w 1525451"/>
              <a:gd name="csY11" fmla="*/ 1354011 h 1525451"/>
              <a:gd name="csX12" fmla="*/ 1354011 w 1525451"/>
              <a:gd name="csY12" fmla="*/ 762726 h 1525451"/>
              <a:gd name="csX13" fmla="*/ 762726 w 1525451"/>
              <a:gd name="csY13" fmla="*/ 171440 h 15254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525451" h="1525451">
                <a:moveTo>
                  <a:pt x="762726" y="1525451"/>
                </a:moveTo>
                <a:cubicBezTo>
                  <a:pt x="558979" y="1525451"/>
                  <a:pt x="367450" y="1446111"/>
                  <a:pt x="223395" y="1302057"/>
                </a:cubicBezTo>
                <a:cubicBezTo>
                  <a:pt x="79340" y="1158002"/>
                  <a:pt x="0" y="966472"/>
                  <a:pt x="0" y="762726"/>
                </a:cubicBezTo>
                <a:cubicBezTo>
                  <a:pt x="0" y="558979"/>
                  <a:pt x="79340" y="367449"/>
                  <a:pt x="223395" y="223395"/>
                </a:cubicBezTo>
                <a:cubicBezTo>
                  <a:pt x="367450" y="79340"/>
                  <a:pt x="558979" y="0"/>
                  <a:pt x="762726" y="0"/>
                </a:cubicBezTo>
                <a:cubicBezTo>
                  <a:pt x="966472" y="0"/>
                  <a:pt x="1158002" y="79340"/>
                  <a:pt x="1302056" y="223395"/>
                </a:cubicBezTo>
                <a:cubicBezTo>
                  <a:pt x="1446111" y="367449"/>
                  <a:pt x="1525451" y="558979"/>
                  <a:pt x="1525451" y="762726"/>
                </a:cubicBezTo>
                <a:cubicBezTo>
                  <a:pt x="1525451" y="966472"/>
                  <a:pt x="1446111" y="1158002"/>
                  <a:pt x="1302056" y="1302057"/>
                </a:cubicBezTo>
                <a:cubicBezTo>
                  <a:pt x="1158002" y="1446111"/>
                  <a:pt x="966472" y="1525451"/>
                  <a:pt x="762726" y="1525451"/>
                </a:cubicBezTo>
                <a:close/>
                <a:moveTo>
                  <a:pt x="762726" y="171440"/>
                </a:moveTo>
                <a:cubicBezTo>
                  <a:pt x="436677" y="171440"/>
                  <a:pt x="171440" y="436677"/>
                  <a:pt x="171440" y="762726"/>
                </a:cubicBezTo>
                <a:cubicBezTo>
                  <a:pt x="171440" y="1088774"/>
                  <a:pt x="436677" y="1354011"/>
                  <a:pt x="762726" y="1354011"/>
                </a:cubicBezTo>
                <a:cubicBezTo>
                  <a:pt x="1088775" y="1354011"/>
                  <a:pt x="1354011" y="1088774"/>
                  <a:pt x="1354011" y="762726"/>
                </a:cubicBezTo>
                <a:cubicBezTo>
                  <a:pt x="1354011" y="436677"/>
                  <a:pt x="1088775" y="171440"/>
                  <a:pt x="762726" y="171440"/>
                </a:cubicBezTo>
                <a:close/>
              </a:path>
            </a:pathLst>
          </a:custGeom>
          <a:solidFill>
            <a:srgbClr val="8DBE28"/>
          </a:solidFill>
          <a:ln w="3393" cap="flat">
            <a:noFill/>
            <a:prstDash val="solid"/>
            <a:miter/>
          </a:ln>
        </p:spPr>
        <p:txBody>
          <a:bodyPr anchor="ctr"/>
          <a:lstStyle/>
          <a:p>
            <a:pPr algn="ctr"/>
            <a:r>
              <a:rPr lang="en-IN" sz="3600">
                <a:solidFill>
                  <a:srgbClr val="8DBE28"/>
                </a:solidFill>
              </a:rPr>
              <a:t>4</a:t>
            </a:r>
          </a:p>
        </p:txBody>
      </p:sp>
      <p:grpSp>
        <p:nvGrpSpPr>
          <p:cNvPr id="81" name="Graphic 10">
            <a:extLst>
              <a:ext uri="{FF2B5EF4-FFF2-40B4-BE49-F238E27FC236}">
                <a16:creationId xmlns:a16="http://schemas.microsoft.com/office/drawing/2014/main" id="{D717E431-8678-9E91-3759-7FD9C6EE9EFB}"/>
              </a:ext>
            </a:extLst>
          </p:cNvPr>
          <p:cNvGrpSpPr/>
          <p:nvPr/>
        </p:nvGrpSpPr>
        <p:grpSpPr>
          <a:xfrm>
            <a:off x="5204425" y="2127176"/>
            <a:ext cx="906101" cy="1784987"/>
            <a:chOff x="5204425" y="2784157"/>
            <a:chExt cx="906101" cy="1784987"/>
          </a:xfrm>
          <a:solidFill>
            <a:srgbClr val="8DBE28"/>
          </a:solidFill>
        </p:grpSpPr>
        <p:sp>
          <p:nvSpPr>
            <p:cNvPr id="82" name="Freeform: Shape 81">
              <a:extLst>
                <a:ext uri="{FF2B5EF4-FFF2-40B4-BE49-F238E27FC236}">
                  <a16:creationId xmlns:a16="http://schemas.microsoft.com/office/drawing/2014/main" id="{EA89263C-A3A1-3492-45EC-81890DBE9A66}"/>
                </a:ext>
              </a:extLst>
            </p:cNvPr>
            <p:cNvSpPr/>
            <p:nvPr/>
          </p:nvSpPr>
          <p:spPr>
            <a:xfrm>
              <a:off x="6077338" y="4541452"/>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6" y="27691"/>
                  </a:cubicBezTo>
                  <a:cubicBezTo>
                    <a:pt x="6199" y="27691"/>
                    <a:pt x="0" y="21492"/>
                    <a:pt x="0" y="13845"/>
                  </a:cubicBezTo>
                  <a:cubicBezTo>
                    <a:pt x="0" y="6199"/>
                    <a:pt x="6199" y="0"/>
                    <a:pt x="13846" y="0"/>
                  </a:cubicBezTo>
                  <a:cubicBezTo>
                    <a:pt x="21492" y="0"/>
                    <a:pt x="27691" y="6199"/>
                    <a:pt x="27691" y="13845"/>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83" name="Freeform: Shape 82">
              <a:extLst>
                <a:ext uri="{FF2B5EF4-FFF2-40B4-BE49-F238E27FC236}">
                  <a16:creationId xmlns:a16="http://schemas.microsoft.com/office/drawing/2014/main" id="{2C7AC364-548A-C5AE-C915-1D3653755AC9}"/>
                </a:ext>
              </a:extLst>
            </p:cNvPr>
            <p:cNvSpPr/>
            <p:nvPr/>
          </p:nvSpPr>
          <p:spPr>
            <a:xfrm>
              <a:off x="5940817" y="452608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84" name="Freeform: Shape 83">
              <a:extLst>
                <a:ext uri="{FF2B5EF4-FFF2-40B4-BE49-F238E27FC236}">
                  <a16:creationId xmlns:a16="http://schemas.microsoft.com/office/drawing/2014/main" id="{E9C9AC16-7C5E-3ED6-2D0C-603FB84BCF0C}"/>
                </a:ext>
              </a:extLst>
            </p:cNvPr>
            <p:cNvSpPr/>
            <p:nvPr/>
          </p:nvSpPr>
          <p:spPr>
            <a:xfrm>
              <a:off x="5807826" y="4493502"/>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9" y="27691"/>
                    <a:pt x="0" y="21492"/>
                    <a:pt x="0" y="13846"/>
                  </a:cubicBezTo>
                  <a:cubicBezTo>
                    <a:pt x="0" y="6199"/>
                    <a:pt x="6199" y="0"/>
                    <a:pt x="13845"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85" name="Freeform: Shape 84">
              <a:extLst>
                <a:ext uri="{FF2B5EF4-FFF2-40B4-BE49-F238E27FC236}">
                  <a16:creationId xmlns:a16="http://schemas.microsoft.com/office/drawing/2014/main" id="{E100D823-86C7-B771-3644-B1CA2B9567DE}"/>
                </a:ext>
              </a:extLst>
            </p:cNvPr>
            <p:cNvSpPr/>
            <p:nvPr/>
          </p:nvSpPr>
          <p:spPr>
            <a:xfrm>
              <a:off x="5681112" y="444131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86" name="Freeform: Shape 85">
              <a:extLst>
                <a:ext uri="{FF2B5EF4-FFF2-40B4-BE49-F238E27FC236}">
                  <a16:creationId xmlns:a16="http://schemas.microsoft.com/office/drawing/2014/main" id="{D8A7B6AC-C11D-2662-6DB0-CDD6DD32F7BD}"/>
                </a:ext>
              </a:extLst>
            </p:cNvPr>
            <p:cNvSpPr/>
            <p:nvPr/>
          </p:nvSpPr>
          <p:spPr>
            <a:xfrm>
              <a:off x="5563527" y="4370318"/>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6" y="27691"/>
                  </a:cubicBezTo>
                  <a:cubicBezTo>
                    <a:pt x="6199" y="27691"/>
                    <a:pt x="0" y="21492"/>
                    <a:pt x="0" y="13845"/>
                  </a:cubicBezTo>
                  <a:cubicBezTo>
                    <a:pt x="0" y="6199"/>
                    <a:pt x="6199" y="0"/>
                    <a:pt x="13846" y="0"/>
                  </a:cubicBezTo>
                  <a:cubicBezTo>
                    <a:pt x="21492" y="0"/>
                    <a:pt x="27691" y="6199"/>
                    <a:pt x="27691" y="13845"/>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87" name="Freeform: Shape 86">
              <a:extLst>
                <a:ext uri="{FF2B5EF4-FFF2-40B4-BE49-F238E27FC236}">
                  <a16:creationId xmlns:a16="http://schemas.microsoft.com/office/drawing/2014/main" id="{52B7C585-E258-284A-6972-ECD46711537A}"/>
                </a:ext>
              </a:extLst>
            </p:cNvPr>
            <p:cNvSpPr/>
            <p:nvPr/>
          </p:nvSpPr>
          <p:spPr>
            <a:xfrm>
              <a:off x="5459380" y="428045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88" name="Freeform: Shape 87">
              <a:extLst>
                <a:ext uri="{FF2B5EF4-FFF2-40B4-BE49-F238E27FC236}">
                  <a16:creationId xmlns:a16="http://schemas.microsoft.com/office/drawing/2014/main" id="{F63C4D6D-F7ED-C9F9-7277-805B8F9F710C}"/>
                </a:ext>
              </a:extLst>
            </p:cNvPr>
            <p:cNvSpPr/>
            <p:nvPr/>
          </p:nvSpPr>
          <p:spPr>
            <a:xfrm>
              <a:off x="5371895" y="4174546"/>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6" y="27691"/>
                  </a:cubicBezTo>
                  <a:cubicBezTo>
                    <a:pt x="6199" y="27691"/>
                    <a:pt x="0" y="21492"/>
                    <a:pt x="0" y="13845"/>
                  </a:cubicBezTo>
                  <a:cubicBezTo>
                    <a:pt x="0" y="6199"/>
                    <a:pt x="6199" y="0"/>
                    <a:pt x="13846" y="0"/>
                  </a:cubicBezTo>
                  <a:cubicBezTo>
                    <a:pt x="21492" y="0"/>
                    <a:pt x="27691" y="6199"/>
                    <a:pt x="27691" y="13845"/>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89" name="Freeform: Shape 88">
              <a:extLst>
                <a:ext uri="{FF2B5EF4-FFF2-40B4-BE49-F238E27FC236}">
                  <a16:creationId xmlns:a16="http://schemas.microsoft.com/office/drawing/2014/main" id="{F7505A7F-54F3-94C6-B7F4-AAC0A2EF8C84}"/>
                </a:ext>
              </a:extLst>
            </p:cNvPr>
            <p:cNvSpPr/>
            <p:nvPr/>
          </p:nvSpPr>
          <p:spPr>
            <a:xfrm>
              <a:off x="5301514" y="405692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90" name="Freeform: Shape 89">
              <a:extLst>
                <a:ext uri="{FF2B5EF4-FFF2-40B4-BE49-F238E27FC236}">
                  <a16:creationId xmlns:a16="http://schemas.microsoft.com/office/drawing/2014/main" id="{6B986C26-C3C2-23B2-8003-CBB6D22F61D8}"/>
                </a:ext>
              </a:extLst>
            </p:cNvPr>
            <p:cNvSpPr/>
            <p:nvPr/>
          </p:nvSpPr>
          <p:spPr>
            <a:xfrm>
              <a:off x="5249695" y="3930179"/>
              <a:ext cx="27690" cy="27691"/>
            </a:xfrm>
            <a:custGeom>
              <a:avLst/>
              <a:gdLst>
                <a:gd name="csX0" fmla="*/ 27691 w 27690"/>
                <a:gd name="csY0" fmla="*/ 13846 h 27691"/>
                <a:gd name="csX1" fmla="*/ 13845 w 27690"/>
                <a:gd name="csY1" fmla="*/ 27691 h 27691"/>
                <a:gd name="csX2" fmla="*/ 0 w 27690"/>
                <a:gd name="csY2" fmla="*/ 13846 h 27691"/>
                <a:gd name="csX3" fmla="*/ 13845 w 27690"/>
                <a:gd name="csY3" fmla="*/ 0 h 27691"/>
                <a:gd name="csX4" fmla="*/ 27691 w 27690"/>
                <a:gd name="csY4" fmla="*/ 13846 h 27691"/>
              </a:gdLst>
              <a:ahLst/>
              <a:cxnLst>
                <a:cxn ang="0">
                  <a:pos x="csX0" y="csY0"/>
                </a:cxn>
                <a:cxn ang="0">
                  <a:pos x="csX1" y="csY1"/>
                </a:cxn>
                <a:cxn ang="0">
                  <a:pos x="csX2" y="csY2"/>
                </a:cxn>
                <a:cxn ang="0">
                  <a:pos x="csX3" y="csY3"/>
                </a:cxn>
                <a:cxn ang="0">
                  <a:pos x="csX4" y="csY4"/>
                </a:cxn>
              </a:cxnLst>
              <a:rect l="l" t="t" r="r" b="b"/>
              <a:pathLst>
                <a:path w="27690" h="27691">
                  <a:moveTo>
                    <a:pt x="27691" y="13846"/>
                  </a:moveTo>
                  <a:cubicBezTo>
                    <a:pt x="27691" y="21481"/>
                    <a:pt x="21481" y="27691"/>
                    <a:pt x="13845" y="27691"/>
                  </a:cubicBezTo>
                  <a:cubicBezTo>
                    <a:pt x="6210" y="27691"/>
                    <a:pt x="0" y="21481"/>
                    <a:pt x="0" y="13846"/>
                  </a:cubicBezTo>
                  <a:cubicBezTo>
                    <a:pt x="0" y="6210"/>
                    <a:pt x="6210" y="0"/>
                    <a:pt x="13845" y="0"/>
                  </a:cubicBezTo>
                  <a:cubicBezTo>
                    <a:pt x="21481" y="0"/>
                    <a:pt x="27691" y="6210"/>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91" name="Freeform: Shape 90">
              <a:extLst>
                <a:ext uri="{FF2B5EF4-FFF2-40B4-BE49-F238E27FC236}">
                  <a16:creationId xmlns:a16="http://schemas.microsoft.com/office/drawing/2014/main" id="{78D6FECB-F292-4DF5-42FC-81EE99C810CA}"/>
                </a:ext>
              </a:extLst>
            </p:cNvPr>
            <p:cNvSpPr/>
            <p:nvPr/>
          </p:nvSpPr>
          <p:spPr>
            <a:xfrm>
              <a:off x="5217321" y="3797018"/>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6" y="27691"/>
                  </a:cubicBezTo>
                  <a:cubicBezTo>
                    <a:pt x="6199" y="27691"/>
                    <a:pt x="0" y="21492"/>
                    <a:pt x="0" y="13845"/>
                  </a:cubicBezTo>
                  <a:cubicBezTo>
                    <a:pt x="0" y="6199"/>
                    <a:pt x="6199" y="0"/>
                    <a:pt x="13846" y="0"/>
                  </a:cubicBezTo>
                  <a:cubicBezTo>
                    <a:pt x="21492" y="0"/>
                    <a:pt x="27691" y="6199"/>
                    <a:pt x="27691" y="13845"/>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92" name="Freeform: Shape 91">
              <a:extLst>
                <a:ext uri="{FF2B5EF4-FFF2-40B4-BE49-F238E27FC236}">
                  <a16:creationId xmlns:a16="http://schemas.microsoft.com/office/drawing/2014/main" id="{74284669-B2B6-86CF-9315-499C2DF5E994}"/>
                </a:ext>
              </a:extLst>
            </p:cNvPr>
            <p:cNvSpPr/>
            <p:nvPr/>
          </p:nvSpPr>
          <p:spPr>
            <a:xfrm>
              <a:off x="5204425" y="3660124"/>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81"/>
                    <a:pt x="21481" y="27691"/>
                    <a:pt x="13846" y="27691"/>
                  </a:cubicBezTo>
                  <a:cubicBezTo>
                    <a:pt x="6210" y="27691"/>
                    <a:pt x="0" y="21481"/>
                    <a:pt x="0" y="13845"/>
                  </a:cubicBezTo>
                  <a:cubicBezTo>
                    <a:pt x="0" y="6210"/>
                    <a:pt x="6210" y="0"/>
                    <a:pt x="13846" y="0"/>
                  </a:cubicBezTo>
                  <a:cubicBezTo>
                    <a:pt x="21481" y="0"/>
                    <a:pt x="27691" y="6210"/>
                    <a:pt x="27691" y="13845"/>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93" name="Freeform: Shape 92">
              <a:extLst>
                <a:ext uri="{FF2B5EF4-FFF2-40B4-BE49-F238E27FC236}">
                  <a16:creationId xmlns:a16="http://schemas.microsoft.com/office/drawing/2014/main" id="{74B5C64B-A799-756C-D37C-B2C1432F7753}"/>
                </a:ext>
              </a:extLst>
            </p:cNvPr>
            <p:cNvSpPr/>
            <p:nvPr/>
          </p:nvSpPr>
          <p:spPr>
            <a:xfrm>
              <a:off x="5217864" y="3523229"/>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94" name="Freeform: Shape 93">
              <a:extLst>
                <a:ext uri="{FF2B5EF4-FFF2-40B4-BE49-F238E27FC236}">
                  <a16:creationId xmlns:a16="http://schemas.microsoft.com/office/drawing/2014/main" id="{F50C5999-B66D-9F7D-899C-6F901C345F2C}"/>
                </a:ext>
              </a:extLst>
            </p:cNvPr>
            <p:cNvSpPr/>
            <p:nvPr/>
          </p:nvSpPr>
          <p:spPr>
            <a:xfrm>
              <a:off x="5251290" y="3390272"/>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9" y="27691"/>
                    <a:pt x="0" y="21492"/>
                    <a:pt x="0" y="13846"/>
                  </a:cubicBezTo>
                  <a:cubicBezTo>
                    <a:pt x="0" y="6199"/>
                    <a:pt x="6199" y="0"/>
                    <a:pt x="13845"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95" name="Freeform: Shape 94">
              <a:extLst>
                <a:ext uri="{FF2B5EF4-FFF2-40B4-BE49-F238E27FC236}">
                  <a16:creationId xmlns:a16="http://schemas.microsoft.com/office/drawing/2014/main" id="{FD2F94F6-610C-D8AA-B1DC-B8C5AD26FC86}"/>
                </a:ext>
              </a:extLst>
            </p:cNvPr>
            <p:cNvSpPr/>
            <p:nvPr/>
          </p:nvSpPr>
          <p:spPr>
            <a:xfrm>
              <a:off x="5304059" y="326389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96" name="Freeform: Shape 95">
              <a:extLst>
                <a:ext uri="{FF2B5EF4-FFF2-40B4-BE49-F238E27FC236}">
                  <a16:creationId xmlns:a16="http://schemas.microsoft.com/office/drawing/2014/main" id="{C015196C-CF5B-ED70-266E-C585B4DBD89D}"/>
                </a:ext>
              </a:extLst>
            </p:cNvPr>
            <p:cNvSpPr/>
            <p:nvPr/>
          </p:nvSpPr>
          <p:spPr>
            <a:xfrm>
              <a:off x="5375322" y="3146855"/>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97" name="Freeform: Shape 96">
              <a:extLst>
                <a:ext uri="{FF2B5EF4-FFF2-40B4-BE49-F238E27FC236}">
                  <a16:creationId xmlns:a16="http://schemas.microsoft.com/office/drawing/2014/main" id="{F6881958-47B7-264B-5A1F-9A0EED4425B7}"/>
                </a:ext>
              </a:extLst>
            </p:cNvPr>
            <p:cNvSpPr/>
            <p:nvPr/>
          </p:nvSpPr>
          <p:spPr>
            <a:xfrm>
              <a:off x="5463554" y="304169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98" name="Freeform: Shape 97">
              <a:extLst>
                <a:ext uri="{FF2B5EF4-FFF2-40B4-BE49-F238E27FC236}">
                  <a16:creationId xmlns:a16="http://schemas.microsoft.com/office/drawing/2014/main" id="{83AD6482-42AD-8974-FAC1-0BB731C90A02}"/>
                </a:ext>
              </a:extLst>
            </p:cNvPr>
            <p:cNvSpPr/>
            <p:nvPr/>
          </p:nvSpPr>
          <p:spPr>
            <a:xfrm>
              <a:off x="5567701" y="2951796"/>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81"/>
                    <a:pt x="21481" y="27691"/>
                    <a:pt x="13845" y="27691"/>
                  </a:cubicBezTo>
                  <a:cubicBezTo>
                    <a:pt x="6210" y="27691"/>
                    <a:pt x="0" y="21481"/>
                    <a:pt x="0" y="13846"/>
                  </a:cubicBezTo>
                  <a:cubicBezTo>
                    <a:pt x="0" y="6210"/>
                    <a:pt x="6210" y="0"/>
                    <a:pt x="13845" y="0"/>
                  </a:cubicBezTo>
                  <a:cubicBezTo>
                    <a:pt x="21481" y="0"/>
                    <a:pt x="27691" y="6210"/>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99" name="Freeform: Shape 98">
              <a:extLst>
                <a:ext uri="{FF2B5EF4-FFF2-40B4-BE49-F238E27FC236}">
                  <a16:creationId xmlns:a16="http://schemas.microsoft.com/office/drawing/2014/main" id="{8AE51472-61F1-E27F-A188-60B756C671B6}"/>
                </a:ext>
              </a:extLst>
            </p:cNvPr>
            <p:cNvSpPr/>
            <p:nvPr/>
          </p:nvSpPr>
          <p:spPr>
            <a:xfrm>
              <a:off x="5685897" y="2881652"/>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00" name="Freeform: Shape 99">
              <a:extLst>
                <a:ext uri="{FF2B5EF4-FFF2-40B4-BE49-F238E27FC236}">
                  <a16:creationId xmlns:a16="http://schemas.microsoft.com/office/drawing/2014/main" id="{6D045F3D-908B-20CD-7010-656334A6BC34}"/>
                </a:ext>
              </a:extLst>
            </p:cNvPr>
            <p:cNvSpPr/>
            <p:nvPr/>
          </p:nvSpPr>
          <p:spPr>
            <a:xfrm>
              <a:off x="5813018" y="2830410"/>
              <a:ext cx="27690" cy="27691"/>
            </a:xfrm>
            <a:custGeom>
              <a:avLst/>
              <a:gdLst>
                <a:gd name="csX0" fmla="*/ 27691 w 27690"/>
                <a:gd name="csY0" fmla="*/ 13846 h 27691"/>
                <a:gd name="csX1" fmla="*/ 13845 w 27690"/>
                <a:gd name="csY1" fmla="*/ 27691 h 27691"/>
                <a:gd name="csX2" fmla="*/ 0 w 27690"/>
                <a:gd name="csY2" fmla="*/ 13846 h 27691"/>
                <a:gd name="csX3" fmla="*/ 13845 w 27690"/>
                <a:gd name="csY3" fmla="*/ 0 h 27691"/>
                <a:gd name="csX4" fmla="*/ 27691 w 27690"/>
                <a:gd name="csY4" fmla="*/ 13846 h 27691"/>
              </a:gdLst>
              <a:ahLst/>
              <a:cxnLst>
                <a:cxn ang="0">
                  <a:pos x="csX0" y="csY0"/>
                </a:cxn>
                <a:cxn ang="0">
                  <a:pos x="csX1" y="csY1"/>
                </a:cxn>
                <a:cxn ang="0">
                  <a:pos x="csX2" y="csY2"/>
                </a:cxn>
                <a:cxn ang="0">
                  <a:pos x="csX3" y="csY3"/>
                </a:cxn>
                <a:cxn ang="0">
                  <a:pos x="csX4" y="csY4"/>
                </a:cxn>
              </a:cxnLst>
              <a:rect l="l" t="t" r="r" b="b"/>
              <a:pathLst>
                <a:path w="27690" h="27691">
                  <a:moveTo>
                    <a:pt x="27691" y="13846"/>
                  </a:moveTo>
                  <a:cubicBezTo>
                    <a:pt x="27691" y="21481"/>
                    <a:pt x="21481" y="27691"/>
                    <a:pt x="13845" y="27691"/>
                  </a:cubicBezTo>
                  <a:cubicBezTo>
                    <a:pt x="6210" y="27691"/>
                    <a:pt x="0" y="21481"/>
                    <a:pt x="0" y="13846"/>
                  </a:cubicBezTo>
                  <a:cubicBezTo>
                    <a:pt x="0" y="6210"/>
                    <a:pt x="6210" y="0"/>
                    <a:pt x="13845" y="0"/>
                  </a:cubicBezTo>
                  <a:cubicBezTo>
                    <a:pt x="21481" y="0"/>
                    <a:pt x="27691" y="6210"/>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01" name="Freeform: Shape 100">
              <a:extLst>
                <a:ext uri="{FF2B5EF4-FFF2-40B4-BE49-F238E27FC236}">
                  <a16:creationId xmlns:a16="http://schemas.microsoft.com/office/drawing/2014/main" id="{0D5B13E1-A9F5-9D3E-A8E7-10F0D37D1A12}"/>
                </a:ext>
              </a:extLst>
            </p:cNvPr>
            <p:cNvSpPr/>
            <p:nvPr/>
          </p:nvSpPr>
          <p:spPr>
            <a:xfrm>
              <a:off x="5946281" y="2798884"/>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02" name="Freeform: Shape 101">
              <a:extLst>
                <a:ext uri="{FF2B5EF4-FFF2-40B4-BE49-F238E27FC236}">
                  <a16:creationId xmlns:a16="http://schemas.microsoft.com/office/drawing/2014/main" id="{00E7DB2E-E526-9367-89DC-10B460AD8885}"/>
                </a:ext>
              </a:extLst>
            </p:cNvPr>
            <p:cNvSpPr/>
            <p:nvPr/>
          </p:nvSpPr>
          <p:spPr>
            <a:xfrm>
              <a:off x="6082836" y="278415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grpSp>
      <p:sp>
        <p:nvSpPr>
          <p:cNvPr id="103" name="Freeform: Shape 102">
            <a:extLst>
              <a:ext uri="{FF2B5EF4-FFF2-40B4-BE49-F238E27FC236}">
                <a16:creationId xmlns:a16="http://schemas.microsoft.com/office/drawing/2014/main" id="{5E76F0AA-1ED2-7138-A388-F39377AC58C6}"/>
              </a:ext>
            </a:extLst>
          </p:cNvPr>
          <p:cNvSpPr/>
          <p:nvPr/>
        </p:nvSpPr>
        <p:spPr>
          <a:xfrm>
            <a:off x="6088876" y="2133216"/>
            <a:ext cx="1344780" cy="1773041"/>
          </a:xfrm>
          <a:custGeom>
            <a:avLst/>
            <a:gdLst>
              <a:gd name="csX0" fmla="*/ 7805 w 1344780"/>
              <a:gd name="csY0" fmla="*/ 1773042 h 1773041"/>
              <a:gd name="csX1" fmla="*/ 0 w 1344780"/>
              <a:gd name="csY1" fmla="*/ 1765237 h 1773041"/>
              <a:gd name="csX2" fmla="*/ 7805 w 1344780"/>
              <a:gd name="csY2" fmla="*/ 1757432 h 1773041"/>
              <a:gd name="csX3" fmla="*/ 865956 w 1344780"/>
              <a:gd name="csY3" fmla="*/ 1035700 h 1773041"/>
              <a:gd name="csX4" fmla="*/ 939697 w 1344780"/>
              <a:gd name="csY4" fmla="*/ 973361 h 1773041"/>
              <a:gd name="csX5" fmla="*/ 1026062 w 1344780"/>
              <a:gd name="csY5" fmla="*/ 973361 h 1773041"/>
              <a:gd name="csX6" fmla="*/ 1033867 w 1344780"/>
              <a:gd name="csY6" fmla="*/ 981166 h 1773041"/>
              <a:gd name="csX7" fmla="*/ 1033867 w 1344780"/>
              <a:gd name="csY7" fmla="*/ 1116669 h 1773041"/>
              <a:gd name="csX8" fmla="*/ 1094068 w 1344780"/>
              <a:gd name="csY8" fmla="*/ 1116669 h 1773041"/>
              <a:gd name="csX9" fmla="*/ 1325913 w 1344780"/>
              <a:gd name="csY9" fmla="*/ 886521 h 1773041"/>
              <a:gd name="csX10" fmla="*/ 1094068 w 1344780"/>
              <a:gd name="csY10" fmla="*/ 656373 h 1773041"/>
              <a:gd name="csX11" fmla="*/ 1033867 w 1344780"/>
              <a:gd name="csY11" fmla="*/ 656373 h 1773041"/>
              <a:gd name="csX12" fmla="*/ 1033867 w 1344780"/>
              <a:gd name="csY12" fmla="*/ 791876 h 1773041"/>
              <a:gd name="csX13" fmla="*/ 1026062 w 1344780"/>
              <a:gd name="csY13" fmla="*/ 799681 h 1773041"/>
              <a:gd name="csX14" fmla="*/ 939697 w 1344780"/>
              <a:gd name="csY14" fmla="*/ 799681 h 1773041"/>
              <a:gd name="csX15" fmla="*/ 865956 w 1344780"/>
              <a:gd name="csY15" fmla="*/ 737342 h 1773041"/>
              <a:gd name="csX16" fmla="*/ 7805 w 1344780"/>
              <a:gd name="csY16" fmla="*/ 15610 h 1773041"/>
              <a:gd name="csX17" fmla="*/ 0 w 1344780"/>
              <a:gd name="csY17" fmla="*/ 7805 h 1773041"/>
              <a:gd name="csX18" fmla="*/ 7805 w 1344780"/>
              <a:gd name="csY18" fmla="*/ 0 h 1773041"/>
              <a:gd name="csX19" fmla="*/ 581784 w 1344780"/>
              <a:gd name="csY19" fmla="*/ 210873 h 1773041"/>
              <a:gd name="csX20" fmla="*/ 881363 w 1344780"/>
              <a:gd name="csY20" fmla="*/ 734695 h 1773041"/>
              <a:gd name="csX21" fmla="*/ 939697 w 1344780"/>
              <a:gd name="csY21" fmla="*/ 784071 h 1773041"/>
              <a:gd name="csX22" fmla="*/ 1018223 w 1344780"/>
              <a:gd name="csY22" fmla="*/ 784071 h 1773041"/>
              <a:gd name="csX23" fmla="*/ 1018223 w 1344780"/>
              <a:gd name="csY23" fmla="*/ 648568 h 1773041"/>
              <a:gd name="csX24" fmla="*/ 1026028 w 1344780"/>
              <a:gd name="csY24" fmla="*/ 640763 h 1773041"/>
              <a:gd name="csX25" fmla="*/ 1097258 w 1344780"/>
              <a:gd name="csY25" fmla="*/ 640763 h 1773041"/>
              <a:gd name="csX26" fmla="*/ 1102756 w 1344780"/>
              <a:gd name="csY26" fmla="*/ 643037 h 1773041"/>
              <a:gd name="csX27" fmla="*/ 1342473 w 1344780"/>
              <a:gd name="csY27" fmla="*/ 880990 h 1773041"/>
              <a:gd name="csX28" fmla="*/ 1344780 w 1344780"/>
              <a:gd name="csY28" fmla="*/ 886521 h 1773041"/>
              <a:gd name="csX29" fmla="*/ 1342473 w 1344780"/>
              <a:gd name="csY29" fmla="*/ 892052 h 1773041"/>
              <a:gd name="csX30" fmla="*/ 1102756 w 1344780"/>
              <a:gd name="csY30" fmla="*/ 1130005 h 1773041"/>
              <a:gd name="csX31" fmla="*/ 1097258 w 1344780"/>
              <a:gd name="csY31" fmla="*/ 1132279 h 1773041"/>
              <a:gd name="csX32" fmla="*/ 1026028 w 1344780"/>
              <a:gd name="csY32" fmla="*/ 1132279 h 1773041"/>
              <a:gd name="csX33" fmla="*/ 1018223 w 1344780"/>
              <a:gd name="csY33" fmla="*/ 1124474 h 1773041"/>
              <a:gd name="csX34" fmla="*/ 1018223 w 1344780"/>
              <a:gd name="csY34" fmla="*/ 988971 h 1773041"/>
              <a:gd name="csX35" fmla="*/ 939697 w 1344780"/>
              <a:gd name="csY35" fmla="*/ 988971 h 1773041"/>
              <a:gd name="csX36" fmla="*/ 881363 w 1344780"/>
              <a:gd name="csY36" fmla="*/ 1038347 h 1773041"/>
              <a:gd name="csX37" fmla="*/ 581784 w 1344780"/>
              <a:gd name="csY37" fmla="*/ 1562169 h 1773041"/>
              <a:gd name="csX38" fmla="*/ 7805 w 1344780"/>
              <a:gd name="csY38" fmla="*/ 1773042 h 17730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Lst>
            <a:rect l="l" t="t" r="r" b="b"/>
            <a:pathLst>
              <a:path w="1344780" h="1773041">
                <a:moveTo>
                  <a:pt x="7805" y="1773042"/>
                </a:moveTo>
                <a:cubicBezTo>
                  <a:pt x="3495" y="1773042"/>
                  <a:pt x="0" y="1769547"/>
                  <a:pt x="0" y="1765237"/>
                </a:cubicBezTo>
                <a:cubicBezTo>
                  <a:pt x="0" y="1760927"/>
                  <a:pt x="3495" y="1757432"/>
                  <a:pt x="7805" y="1757432"/>
                </a:cubicBezTo>
                <a:cubicBezTo>
                  <a:pt x="432910" y="1757432"/>
                  <a:pt x="793810" y="1453916"/>
                  <a:pt x="865956" y="1035700"/>
                </a:cubicBezTo>
                <a:cubicBezTo>
                  <a:pt x="872200" y="999593"/>
                  <a:pt x="903217" y="973361"/>
                  <a:pt x="939697" y="973361"/>
                </a:cubicBezTo>
                <a:lnTo>
                  <a:pt x="1026062" y="973361"/>
                </a:lnTo>
                <a:cubicBezTo>
                  <a:pt x="1030372" y="973361"/>
                  <a:pt x="1033867" y="976856"/>
                  <a:pt x="1033867" y="981166"/>
                </a:cubicBezTo>
                <a:lnTo>
                  <a:pt x="1033867" y="1116669"/>
                </a:lnTo>
                <a:lnTo>
                  <a:pt x="1094068" y="1116669"/>
                </a:lnTo>
                <a:lnTo>
                  <a:pt x="1325913" y="886521"/>
                </a:lnTo>
                <a:lnTo>
                  <a:pt x="1094068" y="656373"/>
                </a:lnTo>
                <a:lnTo>
                  <a:pt x="1033867" y="656373"/>
                </a:lnTo>
                <a:lnTo>
                  <a:pt x="1033867" y="791876"/>
                </a:lnTo>
                <a:cubicBezTo>
                  <a:pt x="1033867" y="796186"/>
                  <a:pt x="1030372" y="799681"/>
                  <a:pt x="1026062" y="799681"/>
                </a:cubicBezTo>
                <a:lnTo>
                  <a:pt x="939697" y="799681"/>
                </a:lnTo>
                <a:cubicBezTo>
                  <a:pt x="903183" y="799681"/>
                  <a:pt x="872166" y="773449"/>
                  <a:pt x="865956" y="737342"/>
                </a:cubicBezTo>
                <a:cubicBezTo>
                  <a:pt x="793776" y="319126"/>
                  <a:pt x="432877" y="15610"/>
                  <a:pt x="7805" y="15610"/>
                </a:cubicBezTo>
                <a:cubicBezTo>
                  <a:pt x="3495" y="15610"/>
                  <a:pt x="0" y="12115"/>
                  <a:pt x="0" y="7805"/>
                </a:cubicBezTo>
                <a:cubicBezTo>
                  <a:pt x="0" y="3495"/>
                  <a:pt x="3495" y="0"/>
                  <a:pt x="7805" y="0"/>
                </a:cubicBezTo>
                <a:cubicBezTo>
                  <a:pt x="218033" y="0"/>
                  <a:pt x="421882" y="74895"/>
                  <a:pt x="581784" y="210873"/>
                </a:cubicBezTo>
                <a:cubicBezTo>
                  <a:pt x="739887" y="345324"/>
                  <a:pt x="846274" y="531356"/>
                  <a:pt x="881363" y="734695"/>
                </a:cubicBezTo>
                <a:cubicBezTo>
                  <a:pt x="886318" y="763303"/>
                  <a:pt x="910853" y="784071"/>
                  <a:pt x="939697" y="784071"/>
                </a:cubicBezTo>
                <a:lnTo>
                  <a:pt x="1018223" y="784071"/>
                </a:lnTo>
                <a:lnTo>
                  <a:pt x="1018223" y="648568"/>
                </a:lnTo>
                <a:cubicBezTo>
                  <a:pt x="1018223" y="644258"/>
                  <a:pt x="1021719" y="640763"/>
                  <a:pt x="1026028" y="640763"/>
                </a:cubicBezTo>
                <a:lnTo>
                  <a:pt x="1097258" y="640763"/>
                </a:lnTo>
                <a:cubicBezTo>
                  <a:pt x="1099328" y="640763"/>
                  <a:pt x="1101296" y="641577"/>
                  <a:pt x="1102756" y="643037"/>
                </a:cubicBezTo>
                <a:lnTo>
                  <a:pt x="1342473" y="880990"/>
                </a:lnTo>
                <a:cubicBezTo>
                  <a:pt x="1343966" y="882449"/>
                  <a:pt x="1344780" y="884451"/>
                  <a:pt x="1344780" y="886521"/>
                </a:cubicBezTo>
                <a:cubicBezTo>
                  <a:pt x="1344780" y="888591"/>
                  <a:pt x="1343932" y="890593"/>
                  <a:pt x="1342473" y="892052"/>
                </a:cubicBezTo>
                <a:lnTo>
                  <a:pt x="1102756" y="1130005"/>
                </a:lnTo>
                <a:cubicBezTo>
                  <a:pt x="1101296" y="1131465"/>
                  <a:pt x="1099328" y="1132279"/>
                  <a:pt x="1097258" y="1132279"/>
                </a:cubicBezTo>
                <a:lnTo>
                  <a:pt x="1026028" y="1132279"/>
                </a:lnTo>
                <a:cubicBezTo>
                  <a:pt x="1021719" y="1132279"/>
                  <a:pt x="1018223" y="1128784"/>
                  <a:pt x="1018223" y="1124474"/>
                </a:cubicBezTo>
                <a:lnTo>
                  <a:pt x="1018223" y="988971"/>
                </a:lnTo>
                <a:lnTo>
                  <a:pt x="939697" y="988971"/>
                </a:lnTo>
                <a:cubicBezTo>
                  <a:pt x="910819" y="988971"/>
                  <a:pt x="886284" y="1009739"/>
                  <a:pt x="881363" y="1038347"/>
                </a:cubicBezTo>
                <a:cubicBezTo>
                  <a:pt x="846274" y="1241720"/>
                  <a:pt x="739887" y="1427752"/>
                  <a:pt x="581784" y="1562169"/>
                </a:cubicBezTo>
                <a:cubicBezTo>
                  <a:pt x="421882" y="1698147"/>
                  <a:pt x="218033" y="1773042"/>
                  <a:pt x="7805" y="1773042"/>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05" name="Freeform: Shape 104">
            <a:extLst>
              <a:ext uri="{FF2B5EF4-FFF2-40B4-BE49-F238E27FC236}">
                <a16:creationId xmlns:a16="http://schemas.microsoft.com/office/drawing/2014/main" id="{E00EB303-8196-F4C3-4341-7CBE91088060}"/>
              </a:ext>
            </a:extLst>
          </p:cNvPr>
          <p:cNvSpPr/>
          <p:nvPr/>
        </p:nvSpPr>
        <p:spPr>
          <a:xfrm>
            <a:off x="5333956" y="2257011"/>
            <a:ext cx="1525451" cy="1525451"/>
          </a:xfrm>
          <a:custGeom>
            <a:avLst/>
            <a:gdLst>
              <a:gd name="csX0" fmla="*/ 762726 w 1525451"/>
              <a:gd name="csY0" fmla="*/ 1525451 h 1525451"/>
              <a:gd name="csX1" fmla="*/ 223395 w 1525451"/>
              <a:gd name="csY1" fmla="*/ 1302057 h 1525451"/>
              <a:gd name="csX2" fmla="*/ 0 w 1525451"/>
              <a:gd name="csY2" fmla="*/ 762726 h 1525451"/>
              <a:gd name="csX3" fmla="*/ 223395 w 1525451"/>
              <a:gd name="csY3" fmla="*/ 223395 h 1525451"/>
              <a:gd name="csX4" fmla="*/ 762726 w 1525451"/>
              <a:gd name="csY4" fmla="*/ 0 h 1525451"/>
              <a:gd name="csX5" fmla="*/ 1302056 w 1525451"/>
              <a:gd name="csY5" fmla="*/ 223395 h 1525451"/>
              <a:gd name="csX6" fmla="*/ 1525451 w 1525451"/>
              <a:gd name="csY6" fmla="*/ 762726 h 1525451"/>
              <a:gd name="csX7" fmla="*/ 1302056 w 1525451"/>
              <a:gd name="csY7" fmla="*/ 1302057 h 1525451"/>
              <a:gd name="csX8" fmla="*/ 762726 w 1525451"/>
              <a:gd name="csY8" fmla="*/ 1525451 h 1525451"/>
              <a:gd name="csX9" fmla="*/ 762726 w 1525451"/>
              <a:gd name="csY9" fmla="*/ 171440 h 1525451"/>
              <a:gd name="csX10" fmla="*/ 171440 w 1525451"/>
              <a:gd name="csY10" fmla="*/ 762726 h 1525451"/>
              <a:gd name="csX11" fmla="*/ 762726 w 1525451"/>
              <a:gd name="csY11" fmla="*/ 1354011 h 1525451"/>
              <a:gd name="csX12" fmla="*/ 1354011 w 1525451"/>
              <a:gd name="csY12" fmla="*/ 762726 h 1525451"/>
              <a:gd name="csX13" fmla="*/ 762726 w 1525451"/>
              <a:gd name="csY13" fmla="*/ 171440 h 15254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525451" h="1525451">
                <a:moveTo>
                  <a:pt x="762726" y="1525451"/>
                </a:moveTo>
                <a:cubicBezTo>
                  <a:pt x="558979" y="1525451"/>
                  <a:pt x="367450" y="1446111"/>
                  <a:pt x="223395" y="1302057"/>
                </a:cubicBezTo>
                <a:cubicBezTo>
                  <a:pt x="79340" y="1158002"/>
                  <a:pt x="0" y="966472"/>
                  <a:pt x="0" y="762726"/>
                </a:cubicBezTo>
                <a:cubicBezTo>
                  <a:pt x="0" y="558979"/>
                  <a:pt x="79340" y="367449"/>
                  <a:pt x="223395" y="223395"/>
                </a:cubicBezTo>
                <a:cubicBezTo>
                  <a:pt x="367450" y="79340"/>
                  <a:pt x="558979" y="0"/>
                  <a:pt x="762726" y="0"/>
                </a:cubicBezTo>
                <a:cubicBezTo>
                  <a:pt x="966472" y="0"/>
                  <a:pt x="1158002" y="79340"/>
                  <a:pt x="1302056" y="223395"/>
                </a:cubicBezTo>
                <a:cubicBezTo>
                  <a:pt x="1446111" y="367449"/>
                  <a:pt x="1525451" y="558979"/>
                  <a:pt x="1525451" y="762726"/>
                </a:cubicBezTo>
                <a:cubicBezTo>
                  <a:pt x="1525451" y="966472"/>
                  <a:pt x="1446111" y="1158002"/>
                  <a:pt x="1302056" y="1302057"/>
                </a:cubicBezTo>
                <a:cubicBezTo>
                  <a:pt x="1158002" y="1446111"/>
                  <a:pt x="966472" y="1525451"/>
                  <a:pt x="762726" y="1525451"/>
                </a:cubicBezTo>
                <a:close/>
                <a:moveTo>
                  <a:pt x="762726" y="171440"/>
                </a:moveTo>
                <a:cubicBezTo>
                  <a:pt x="436677" y="171440"/>
                  <a:pt x="171440" y="436677"/>
                  <a:pt x="171440" y="762726"/>
                </a:cubicBezTo>
                <a:cubicBezTo>
                  <a:pt x="171440" y="1088774"/>
                  <a:pt x="436677" y="1354011"/>
                  <a:pt x="762726" y="1354011"/>
                </a:cubicBezTo>
                <a:cubicBezTo>
                  <a:pt x="1088774" y="1354011"/>
                  <a:pt x="1354011" y="1088774"/>
                  <a:pt x="1354011" y="762726"/>
                </a:cubicBezTo>
                <a:cubicBezTo>
                  <a:pt x="1354011" y="436677"/>
                  <a:pt x="1088774" y="171440"/>
                  <a:pt x="762726" y="171440"/>
                </a:cubicBezTo>
                <a:close/>
              </a:path>
            </a:pathLst>
          </a:custGeom>
          <a:solidFill>
            <a:srgbClr val="8DBE28"/>
          </a:solidFill>
          <a:ln w="3393" cap="flat">
            <a:noFill/>
            <a:prstDash val="solid"/>
            <a:miter/>
          </a:ln>
        </p:spPr>
        <p:txBody>
          <a:bodyPr anchor="ctr"/>
          <a:lstStyle/>
          <a:p>
            <a:pPr algn="ctr"/>
            <a:r>
              <a:rPr lang="en-IN" sz="3600">
                <a:solidFill>
                  <a:srgbClr val="8DBE28"/>
                </a:solidFill>
              </a:rPr>
              <a:t>3</a:t>
            </a:r>
          </a:p>
        </p:txBody>
      </p:sp>
      <p:grpSp>
        <p:nvGrpSpPr>
          <p:cNvPr id="117" name="Graphic 10">
            <a:extLst>
              <a:ext uri="{FF2B5EF4-FFF2-40B4-BE49-F238E27FC236}">
                <a16:creationId xmlns:a16="http://schemas.microsoft.com/office/drawing/2014/main" id="{BB852B84-2256-2BA5-D030-04D9C0D4B116}"/>
              </a:ext>
            </a:extLst>
          </p:cNvPr>
          <p:cNvGrpSpPr/>
          <p:nvPr/>
        </p:nvGrpSpPr>
        <p:grpSpPr>
          <a:xfrm>
            <a:off x="2753088" y="2122944"/>
            <a:ext cx="910536" cy="1789218"/>
            <a:chOff x="2753088" y="2779925"/>
            <a:chExt cx="910536" cy="1789218"/>
          </a:xfrm>
          <a:solidFill>
            <a:srgbClr val="0F440D"/>
          </a:solidFill>
        </p:grpSpPr>
        <p:sp>
          <p:nvSpPr>
            <p:cNvPr id="118" name="Freeform: Shape 117">
              <a:extLst>
                <a:ext uri="{FF2B5EF4-FFF2-40B4-BE49-F238E27FC236}">
                  <a16:creationId xmlns:a16="http://schemas.microsoft.com/office/drawing/2014/main" id="{1407C91D-42AF-B2CD-F2D8-5D23240ACE8F}"/>
                </a:ext>
              </a:extLst>
            </p:cNvPr>
            <p:cNvSpPr/>
            <p:nvPr/>
          </p:nvSpPr>
          <p:spPr>
            <a:xfrm>
              <a:off x="3626001" y="4541452"/>
              <a:ext cx="27691" cy="27691"/>
            </a:xfrm>
            <a:custGeom>
              <a:avLst/>
              <a:gdLst>
                <a:gd name="csX0" fmla="*/ 27691 w 27691"/>
                <a:gd name="csY0" fmla="*/ 13845 h 27691"/>
                <a:gd name="csX1" fmla="*/ 13845 w 27691"/>
                <a:gd name="csY1" fmla="*/ 27691 h 27691"/>
                <a:gd name="csX2" fmla="*/ 0 w 27691"/>
                <a:gd name="csY2" fmla="*/ 13845 h 27691"/>
                <a:gd name="csX3" fmla="*/ 13845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5" y="27691"/>
                  </a:cubicBezTo>
                  <a:cubicBezTo>
                    <a:pt x="6199" y="27691"/>
                    <a:pt x="0" y="21492"/>
                    <a:pt x="0" y="13845"/>
                  </a:cubicBezTo>
                  <a:cubicBezTo>
                    <a:pt x="0" y="6199"/>
                    <a:pt x="6199" y="0"/>
                    <a:pt x="13845" y="0"/>
                  </a:cubicBezTo>
                  <a:cubicBezTo>
                    <a:pt x="21492" y="0"/>
                    <a:pt x="27691" y="6199"/>
                    <a:pt x="27691" y="13845"/>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19" name="Freeform: Shape 118">
              <a:extLst>
                <a:ext uri="{FF2B5EF4-FFF2-40B4-BE49-F238E27FC236}">
                  <a16:creationId xmlns:a16="http://schemas.microsoft.com/office/drawing/2014/main" id="{1C6B1B60-D411-0D19-DCF9-35D78D702EDE}"/>
                </a:ext>
              </a:extLst>
            </p:cNvPr>
            <p:cNvSpPr/>
            <p:nvPr/>
          </p:nvSpPr>
          <p:spPr>
            <a:xfrm>
              <a:off x="3489480" y="4526080"/>
              <a:ext cx="27691" cy="27690"/>
            </a:xfrm>
            <a:custGeom>
              <a:avLst/>
              <a:gdLst>
                <a:gd name="csX0" fmla="*/ 27691 w 27691"/>
                <a:gd name="csY0" fmla="*/ 13846 h 27690"/>
                <a:gd name="csX1" fmla="*/ 13846 w 27691"/>
                <a:gd name="csY1" fmla="*/ 27691 h 27690"/>
                <a:gd name="csX2" fmla="*/ 0 w 27691"/>
                <a:gd name="csY2" fmla="*/ 13846 h 27690"/>
                <a:gd name="csX3" fmla="*/ 13846 w 27691"/>
                <a:gd name="csY3" fmla="*/ 0 h 27690"/>
                <a:gd name="csX4" fmla="*/ 27691 w 27691"/>
                <a:gd name="csY4" fmla="*/ 13846 h 27690"/>
              </a:gdLst>
              <a:ahLst/>
              <a:cxnLst>
                <a:cxn ang="0">
                  <a:pos x="csX0" y="csY0"/>
                </a:cxn>
                <a:cxn ang="0">
                  <a:pos x="csX1" y="csY1"/>
                </a:cxn>
                <a:cxn ang="0">
                  <a:pos x="csX2" y="csY2"/>
                </a:cxn>
                <a:cxn ang="0">
                  <a:pos x="csX3" y="csY3"/>
                </a:cxn>
                <a:cxn ang="0">
                  <a:pos x="csX4" y="csY4"/>
                </a:cxn>
              </a:cxnLst>
              <a:rect l="l" t="t" r="r" b="b"/>
              <a:pathLst>
                <a:path w="27691" h="27690">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20" name="Freeform: Shape 119">
              <a:extLst>
                <a:ext uri="{FF2B5EF4-FFF2-40B4-BE49-F238E27FC236}">
                  <a16:creationId xmlns:a16="http://schemas.microsoft.com/office/drawing/2014/main" id="{AD498EDA-547A-3FFE-A48E-ECE75B208DAE}"/>
                </a:ext>
              </a:extLst>
            </p:cNvPr>
            <p:cNvSpPr/>
            <p:nvPr/>
          </p:nvSpPr>
          <p:spPr>
            <a:xfrm>
              <a:off x="3356489" y="4493502"/>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21" name="Freeform: Shape 120">
              <a:extLst>
                <a:ext uri="{FF2B5EF4-FFF2-40B4-BE49-F238E27FC236}">
                  <a16:creationId xmlns:a16="http://schemas.microsoft.com/office/drawing/2014/main" id="{42BDD19D-31D2-ABFE-8F68-55EC28E0752E}"/>
                </a:ext>
              </a:extLst>
            </p:cNvPr>
            <p:cNvSpPr/>
            <p:nvPr/>
          </p:nvSpPr>
          <p:spPr>
            <a:xfrm>
              <a:off x="3229809" y="4441310"/>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9" y="27691"/>
                    <a:pt x="0" y="21492"/>
                    <a:pt x="0" y="13846"/>
                  </a:cubicBezTo>
                  <a:cubicBezTo>
                    <a:pt x="0" y="6199"/>
                    <a:pt x="6199" y="0"/>
                    <a:pt x="13845"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22" name="Freeform: Shape 121">
              <a:extLst>
                <a:ext uri="{FF2B5EF4-FFF2-40B4-BE49-F238E27FC236}">
                  <a16:creationId xmlns:a16="http://schemas.microsoft.com/office/drawing/2014/main" id="{ED850897-A4B4-8A61-46F8-06FA0367B909}"/>
                </a:ext>
              </a:extLst>
            </p:cNvPr>
            <p:cNvSpPr/>
            <p:nvPr/>
          </p:nvSpPr>
          <p:spPr>
            <a:xfrm>
              <a:off x="3112190" y="4370318"/>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6" y="27691"/>
                  </a:cubicBezTo>
                  <a:cubicBezTo>
                    <a:pt x="6199" y="27691"/>
                    <a:pt x="0" y="21492"/>
                    <a:pt x="0" y="13845"/>
                  </a:cubicBezTo>
                  <a:cubicBezTo>
                    <a:pt x="0" y="6199"/>
                    <a:pt x="6199" y="0"/>
                    <a:pt x="13846" y="0"/>
                  </a:cubicBezTo>
                  <a:cubicBezTo>
                    <a:pt x="21492" y="0"/>
                    <a:pt x="27691" y="6199"/>
                    <a:pt x="27691" y="13845"/>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23" name="Freeform: Shape 122">
              <a:extLst>
                <a:ext uri="{FF2B5EF4-FFF2-40B4-BE49-F238E27FC236}">
                  <a16:creationId xmlns:a16="http://schemas.microsoft.com/office/drawing/2014/main" id="{DD47F0DB-635D-40DE-EAEF-90146A11F471}"/>
                </a:ext>
              </a:extLst>
            </p:cNvPr>
            <p:cNvSpPr/>
            <p:nvPr/>
          </p:nvSpPr>
          <p:spPr>
            <a:xfrm>
              <a:off x="3008043" y="428045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24" name="Freeform: Shape 123">
              <a:extLst>
                <a:ext uri="{FF2B5EF4-FFF2-40B4-BE49-F238E27FC236}">
                  <a16:creationId xmlns:a16="http://schemas.microsoft.com/office/drawing/2014/main" id="{F9B6BB86-1B46-DD5B-D75F-DB563CCBE8DD}"/>
                </a:ext>
              </a:extLst>
            </p:cNvPr>
            <p:cNvSpPr/>
            <p:nvPr/>
          </p:nvSpPr>
          <p:spPr>
            <a:xfrm>
              <a:off x="2920558" y="4174546"/>
              <a:ext cx="27690" cy="27691"/>
            </a:xfrm>
            <a:custGeom>
              <a:avLst/>
              <a:gdLst>
                <a:gd name="csX0" fmla="*/ 27691 w 27690"/>
                <a:gd name="csY0" fmla="*/ 13845 h 27691"/>
                <a:gd name="csX1" fmla="*/ 13845 w 27690"/>
                <a:gd name="csY1" fmla="*/ 27691 h 27691"/>
                <a:gd name="csX2" fmla="*/ 0 w 27690"/>
                <a:gd name="csY2" fmla="*/ 13845 h 27691"/>
                <a:gd name="csX3" fmla="*/ 13845 w 27690"/>
                <a:gd name="csY3" fmla="*/ 0 h 27691"/>
                <a:gd name="csX4" fmla="*/ 27691 w 27690"/>
                <a:gd name="csY4" fmla="*/ 13845 h 27691"/>
              </a:gdLst>
              <a:ahLst/>
              <a:cxnLst>
                <a:cxn ang="0">
                  <a:pos x="csX0" y="csY0"/>
                </a:cxn>
                <a:cxn ang="0">
                  <a:pos x="csX1" y="csY1"/>
                </a:cxn>
                <a:cxn ang="0">
                  <a:pos x="csX2" y="csY2"/>
                </a:cxn>
                <a:cxn ang="0">
                  <a:pos x="csX3" y="csY3"/>
                </a:cxn>
                <a:cxn ang="0">
                  <a:pos x="csX4" y="csY4"/>
                </a:cxn>
              </a:cxnLst>
              <a:rect l="l" t="t" r="r" b="b"/>
              <a:pathLst>
                <a:path w="27690" h="27691">
                  <a:moveTo>
                    <a:pt x="27691" y="13845"/>
                  </a:moveTo>
                  <a:cubicBezTo>
                    <a:pt x="27691" y="21481"/>
                    <a:pt x="21481" y="27691"/>
                    <a:pt x="13845" y="27691"/>
                  </a:cubicBezTo>
                  <a:cubicBezTo>
                    <a:pt x="6210" y="27691"/>
                    <a:pt x="0" y="21481"/>
                    <a:pt x="0" y="13845"/>
                  </a:cubicBezTo>
                  <a:cubicBezTo>
                    <a:pt x="0" y="6210"/>
                    <a:pt x="6210" y="0"/>
                    <a:pt x="13845" y="0"/>
                  </a:cubicBezTo>
                  <a:cubicBezTo>
                    <a:pt x="21481" y="0"/>
                    <a:pt x="27691" y="6210"/>
                    <a:pt x="27691" y="13845"/>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25" name="Freeform: Shape 124">
              <a:extLst>
                <a:ext uri="{FF2B5EF4-FFF2-40B4-BE49-F238E27FC236}">
                  <a16:creationId xmlns:a16="http://schemas.microsoft.com/office/drawing/2014/main" id="{1AFE3A4D-299B-2247-65EC-D951F49E649E}"/>
                </a:ext>
              </a:extLst>
            </p:cNvPr>
            <p:cNvSpPr/>
            <p:nvPr/>
          </p:nvSpPr>
          <p:spPr>
            <a:xfrm>
              <a:off x="2850177" y="4056927"/>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9" y="27691"/>
                    <a:pt x="0" y="21492"/>
                    <a:pt x="0" y="13846"/>
                  </a:cubicBezTo>
                  <a:cubicBezTo>
                    <a:pt x="0" y="6199"/>
                    <a:pt x="6199" y="0"/>
                    <a:pt x="13845"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26" name="Freeform: Shape 125">
              <a:extLst>
                <a:ext uri="{FF2B5EF4-FFF2-40B4-BE49-F238E27FC236}">
                  <a16:creationId xmlns:a16="http://schemas.microsoft.com/office/drawing/2014/main" id="{37ADA8C9-7C81-274A-2F19-BB2BB685D5A3}"/>
                </a:ext>
              </a:extLst>
            </p:cNvPr>
            <p:cNvSpPr/>
            <p:nvPr/>
          </p:nvSpPr>
          <p:spPr>
            <a:xfrm>
              <a:off x="2798358" y="3930179"/>
              <a:ext cx="27690" cy="27691"/>
            </a:xfrm>
            <a:custGeom>
              <a:avLst/>
              <a:gdLst>
                <a:gd name="csX0" fmla="*/ 27691 w 27690"/>
                <a:gd name="csY0" fmla="*/ 13846 h 27691"/>
                <a:gd name="csX1" fmla="*/ 13846 w 27690"/>
                <a:gd name="csY1" fmla="*/ 27691 h 27691"/>
                <a:gd name="csX2" fmla="*/ 0 w 27690"/>
                <a:gd name="csY2" fmla="*/ 13846 h 27691"/>
                <a:gd name="csX3" fmla="*/ 13846 w 27690"/>
                <a:gd name="csY3" fmla="*/ 0 h 27691"/>
                <a:gd name="csX4" fmla="*/ 27691 w 27690"/>
                <a:gd name="csY4" fmla="*/ 13846 h 27691"/>
              </a:gdLst>
              <a:ahLst/>
              <a:cxnLst>
                <a:cxn ang="0">
                  <a:pos x="csX0" y="csY0"/>
                </a:cxn>
                <a:cxn ang="0">
                  <a:pos x="csX1" y="csY1"/>
                </a:cxn>
                <a:cxn ang="0">
                  <a:pos x="csX2" y="csY2"/>
                </a:cxn>
                <a:cxn ang="0">
                  <a:pos x="csX3" y="csY3"/>
                </a:cxn>
                <a:cxn ang="0">
                  <a:pos x="csX4" y="csY4"/>
                </a:cxn>
              </a:cxnLst>
              <a:rect l="l" t="t" r="r" b="b"/>
              <a:pathLst>
                <a:path w="27690"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27" name="Freeform: Shape 126">
              <a:extLst>
                <a:ext uri="{FF2B5EF4-FFF2-40B4-BE49-F238E27FC236}">
                  <a16:creationId xmlns:a16="http://schemas.microsoft.com/office/drawing/2014/main" id="{0DC36FA2-F0BD-51AA-F5B6-6453B2AB6F70}"/>
                </a:ext>
              </a:extLst>
            </p:cNvPr>
            <p:cNvSpPr/>
            <p:nvPr/>
          </p:nvSpPr>
          <p:spPr>
            <a:xfrm>
              <a:off x="2765984" y="3797018"/>
              <a:ext cx="27691" cy="27691"/>
            </a:xfrm>
            <a:custGeom>
              <a:avLst/>
              <a:gdLst>
                <a:gd name="csX0" fmla="*/ 27691 w 27691"/>
                <a:gd name="csY0" fmla="*/ 13845 h 27691"/>
                <a:gd name="csX1" fmla="*/ 13845 w 27691"/>
                <a:gd name="csY1" fmla="*/ 27691 h 27691"/>
                <a:gd name="csX2" fmla="*/ 0 w 27691"/>
                <a:gd name="csY2" fmla="*/ 13845 h 27691"/>
                <a:gd name="csX3" fmla="*/ 13845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5" y="27691"/>
                  </a:cubicBezTo>
                  <a:cubicBezTo>
                    <a:pt x="6199" y="27691"/>
                    <a:pt x="0" y="21492"/>
                    <a:pt x="0" y="13845"/>
                  </a:cubicBezTo>
                  <a:cubicBezTo>
                    <a:pt x="0" y="6199"/>
                    <a:pt x="6199" y="0"/>
                    <a:pt x="13845" y="0"/>
                  </a:cubicBezTo>
                  <a:cubicBezTo>
                    <a:pt x="21492" y="0"/>
                    <a:pt x="27691" y="6199"/>
                    <a:pt x="27691" y="13845"/>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28" name="Freeform: Shape 127">
              <a:extLst>
                <a:ext uri="{FF2B5EF4-FFF2-40B4-BE49-F238E27FC236}">
                  <a16:creationId xmlns:a16="http://schemas.microsoft.com/office/drawing/2014/main" id="{5D631266-5AD3-57E4-6C75-3B023DC34DAE}"/>
                </a:ext>
              </a:extLst>
            </p:cNvPr>
            <p:cNvSpPr/>
            <p:nvPr/>
          </p:nvSpPr>
          <p:spPr>
            <a:xfrm>
              <a:off x="2753088" y="3660124"/>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81"/>
                    <a:pt x="21481" y="27691"/>
                    <a:pt x="13846" y="27691"/>
                  </a:cubicBezTo>
                  <a:cubicBezTo>
                    <a:pt x="6210" y="27691"/>
                    <a:pt x="0" y="21481"/>
                    <a:pt x="0" y="13845"/>
                  </a:cubicBezTo>
                  <a:cubicBezTo>
                    <a:pt x="0" y="6210"/>
                    <a:pt x="6210" y="0"/>
                    <a:pt x="13846" y="0"/>
                  </a:cubicBezTo>
                  <a:cubicBezTo>
                    <a:pt x="21481" y="0"/>
                    <a:pt x="27691" y="6210"/>
                    <a:pt x="27691" y="13845"/>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29" name="Freeform: Shape 128">
              <a:extLst>
                <a:ext uri="{FF2B5EF4-FFF2-40B4-BE49-F238E27FC236}">
                  <a16:creationId xmlns:a16="http://schemas.microsoft.com/office/drawing/2014/main" id="{18C33C73-EE54-17E4-5F80-EED7181BC923}"/>
                </a:ext>
              </a:extLst>
            </p:cNvPr>
            <p:cNvSpPr/>
            <p:nvPr/>
          </p:nvSpPr>
          <p:spPr>
            <a:xfrm>
              <a:off x="2766527" y="3523229"/>
              <a:ext cx="27690" cy="27691"/>
            </a:xfrm>
            <a:custGeom>
              <a:avLst/>
              <a:gdLst>
                <a:gd name="csX0" fmla="*/ 27691 w 27690"/>
                <a:gd name="csY0" fmla="*/ 13846 h 27691"/>
                <a:gd name="csX1" fmla="*/ 13846 w 27690"/>
                <a:gd name="csY1" fmla="*/ 27691 h 27691"/>
                <a:gd name="csX2" fmla="*/ 0 w 27690"/>
                <a:gd name="csY2" fmla="*/ 13846 h 27691"/>
                <a:gd name="csX3" fmla="*/ 13846 w 27690"/>
                <a:gd name="csY3" fmla="*/ 0 h 27691"/>
                <a:gd name="csX4" fmla="*/ 27691 w 27690"/>
                <a:gd name="csY4" fmla="*/ 13846 h 27691"/>
              </a:gdLst>
              <a:ahLst/>
              <a:cxnLst>
                <a:cxn ang="0">
                  <a:pos x="csX0" y="csY0"/>
                </a:cxn>
                <a:cxn ang="0">
                  <a:pos x="csX1" y="csY1"/>
                </a:cxn>
                <a:cxn ang="0">
                  <a:pos x="csX2" y="csY2"/>
                </a:cxn>
                <a:cxn ang="0">
                  <a:pos x="csX3" y="csY3"/>
                </a:cxn>
                <a:cxn ang="0">
                  <a:pos x="csX4" y="csY4"/>
                </a:cxn>
              </a:cxnLst>
              <a:rect l="l" t="t" r="r" b="b"/>
              <a:pathLst>
                <a:path w="27690"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30" name="Freeform: Shape 129">
              <a:extLst>
                <a:ext uri="{FF2B5EF4-FFF2-40B4-BE49-F238E27FC236}">
                  <a16:creationId xmlns:a16="http://schemas.microsoft.com/office/drawing/2014/main" id="{F4FB4024-706D-E30F-0584-40B706224DFB}"/>
                </a:ext>
              </a:extLst>
            </p:cNvPr>
            <p:cNvSpPr/>
            <p:nvPr/>
          </p:nvSpPr>
          <p:spPr>
            <a:xfrm>
              <a:off x="2799953" y="3390272"/>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31" name="Freeform: Shape 130">
              <a:extLst>
                <a:ext uri="{FF2B5EF4-FFF2-40B4-BE49-F238E27FC236}">
                  <a16:creationId xmlns:a16="http://schemas.microsoft.com/office/drawing/2014/main" id="{3DBA7B5A-FF93-40F3-A58E-BE0A0EFCFC6A}"/>
                </a:ext>
              </a:extLst>
            </p:cNvPr>
            <p:cNvSpPr/>
            <p:nvPr/>
          </p:nvSpPr>
          <p:spPr>
            <a:xfrm>
              <a:off x="2852756" y="326389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32" name="Freeform: Shape 131">
              <a:extLst>
                <a:ext uri="{FF2B5EF4-FFF2-40B4-BE49-F238E27FC236}">
                  <a16:creationId xmlns:a16="http://schemas.microsoft.com/office/drawing/2014/main" id="{9DB9DDB1-62A4-BE84-4FB2-E7FED89D6FE5}"/>
                </a:ext>
              </a:extLst>
            </p:cNvPr>
            <p:cNvSpPr/>
            <p:nvPr/>
          </p:nvSpPr>
          <p:spPr>
            <a:xfrm>
              <a:off x="2923986" y="3146855"/>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9" y="27691"/>
                    <a:pt x="0" y="21492"/>
                    <a:pt x="0" y="13846"/>
                  </a:cubicBezTo>
                  <a:cubicBezTo>
                    <a:pt x="0" y="6199"/>
                    <a:pt x="6199" y="0"/>
                    <a:pt x="13845"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33" name="Freeform: Shape 132">
              <a:extLst>
                <a:ext uri="{FF2B5EF4-FFF2-40B4-BE49-F238E27FC236}">
                  <a16:creationId xmlns:a16="http://schemas.microsoft.com/office/drawing/2014/main" id="{F62426B3-A0BC-F250-B2D2-689BAF6CB024}"/>
                </a:ext>
              </a:extLst>
            </p:cNvPr>
            <p:cNvSpPr/>
            <p:nvPr/>
          </p:nvSpPr>
          <p:spPr>
            <a:xfrm>
              <a:off x="3012217" y="3041690"/>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9" y="27691"/>
                    <a:pt x="0" y="21492"/>
                    <a:pt x="0" y="13846"/>
                  </a:cubicBezTo>
                  <a:cubicBezTo>
                    <a:pt x="0" y="6199"/>
                    <a:pt x="6199" y="0"/>
                    <a:pt x="13845"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34" name="Freeform: Shape 133">
              <a:extLst>
                <a:ext uri="{FF2B5EF4-FFF2-40B4-BE49-F238E27FC236}">
                  <a16:creationId xmlns:a16="http://schemas.microsoft.com/office/drawing/2014/main" id="{343ED4A7-369E-F989-BB59-13FAC00DA1CF}"/>
                </a:ext>
              </a:extLst>
            </p:cNvPr>
            <p:cNvSpPr/>
            <p:nvPr/>
          </p:nvSpPr>
          <p:spPr>
            <a:xfrm rot="-4851601">
              <a:off x="3116528" y="2951823"/>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35" name="Freeform: Shape 134">
              <a:extLst>
                <a:ext uri="{FF2B5EF4-FFF2-40B4-BE49-F238E27FC236}">
                  <a16:creationId xmlns:a16="http://schemas.microsoft.com/office/drawing/2014/main" id="{EB11BEB7-38F9-E742-3BE7-EA9797B4E26A}"/>
                </a:ext>
              </a:extLst>
            </p:cNvPr>
            <p:cNvSpPr/>
            <p:nvPr/>
          </p:nvSpPr>
          <p:spPr>
            <a:xfrm>
              <a:off x="3234560" y="2881652"/>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36" name="Freeform: Shape 135">
              <a:extLst>
                <a:ext uri="{FF2B5EF4-FFF2-40B4-BE49-F238E27FC236}">
                  <a16:creationId xmlns:a16="http://schemas.microsoft.com/office/drawing/2014/main" id="{EDA5C930-CED9-FBBE-3C8D-4DC037067F8E}"/>
                </a:ext>
              </a:extLst>
            </p:cNvPr>
            <p:cNvSpPr/>
            <p:nvPr/>
          </p:nvSpPr>
          <p:spPr>
            <a:xfrm>
              <a:off x="3361715" y="2830410"/>
              <a:ext cx="27690" cy="27691"/>
            </a:xfrm>
            <a:custGeom>
              <a:avLst/>
              <a:gdLst>
                <a:gd name="csX0" fmla="*/ 27691 w 27690"/>
                <a:gd name="csY0" fmla="*/ 13846 h 27691"/>
                <a:gd name="csX1" fmla="*/ 13845 w 27690"/>
                <a:gd name="csY1" fmla="*/ 27691 h 27691"/>
                <a:gd name="csX2" fmla="*/ 0 w 27690"/>
                <a:gd name="csY2" fmla="*/ 13846 h 27691"/>
                <a:gd name="csX3" fmla="*/ 13845 w 27690"/>
                <a:gd name="csY3" fmla="*/ 0 h 27691"/>
                <a:gd name="csX4" fmla="*/ 27691 w 27690"/>
                <a:gd name="csY4" fmla="*/ 13846 h 27691"/>
              </a:gdLst>
              <a:ahLst/>
              <a:cxnLst>
                <a:cxn ang="0">
                  <a:pos x="csX0" y="csY0"/>
                </a:cxn>
                <a:cxn ang="0">
                  <a:pos x="csX1" y="csY1"/>
                </a:cxn>
                <a:cxn ang="0">
                  <a:pos x="csX2" y="csY2"/>
                </a:cxn>
                <a:cxn ang="0">
                  <a:pos x="csX3" y="csY3"/>
                </a:cxn>
                <a:cxn ang="0">
                  <a:pos x="csX4" y="csY4"/>
                </a:cxn>
              </a:cxnLst>
              <a:rect l="l" t="t" r="r" b="b"/>
              <a:pathLst>
                <a:path w="27690" h="27691">
                  <a:moveTo>
                    <a:pt x="27691" y="13846"/>
                  </a:moveTo>
                  <a:cubicBezTo>
                    <a:pt x="27691" y="21481"/>
                    <a:pt x="21481" y="27691"/>
                    <a:pt x="13845" y="27691"/>
                  </a:cubicBezTo>
                  <a:cubicBezTo>
                    <a:pt x="6210" y="27691"/>
                    <a:pt x="0" y="21481"/>
                    <a:pt x="0" y="13846"/>
                  </a:cubicBezTo>
                  <a:cubicBezTo>
                    <a:pt x="0" y="6210"/>
                    <a:pt x="6210" y="0"/>
                    <a:pt x="13845" y="0"/>
                  </a:cubicBezTo>
                  <a:cubicBezTo>
                    <a:pt x="21481" y="0"/>
                    <a:pt x="27691" y="6210"/>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37" name="Freeform: Shape 136">
              <a:extLst>
                <a:ext uri="{FF2B5EF4-FFF2-40B4-BE49-F238E27FC236}">
                  <a16:creationId xmlns:a16="http://schemas.microsoft.com/office/drawing/2014/main" id="{D5AB752D-8CB4-7A33-5292-491CAEEE2FEC}"/>
                </a:ext>
              </a:extLst>
            </p:cNvPr>
            <p:cNvSpPr/>
            <p:nvPr/>
          </p:nvSpPr>
          <p:spPr>
            <a:xfrm>
              <a:off x="3494944" y="2798884"/>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9" y="27691"/>
                    <a:pt x="0" y="21492"/>
                    <a:pt x="0" y="13846"/>
                  </a:cubicBezTo>
                  <a:cubicBezTo>
                    <a:pt x="0" y="6199"/>
                    <a:pt x="6199" y="0"/>
                    <a:pt x="13845"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38" name="Freeform: Shape 137">
              <a:extLst>
                <a:ext uri="{FF2B5EF4-FFF2-40B4-BE49-F238E27FC236}">
                  <a16:creationId xmlns:a16="http://schemas.microsoft.com/office/drawing/2014/main" id="{0596AE75-2A3D-D6D9-79D3-E44C8B56E015}"/>
                </a:ext>
              </a:extLst>
            </p:cNvPr>
            <p:cNvSpPr/>
            <p:nvPr/>
          </p:nvSpPr>
          <p:spPr>
            <a:xfrm rot="-4038600">
              <a:off x="3631664" y="2784194"/>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grpSp>
      <p:sp>
        <p:nvSpPr>
          <p:cNvPr id="139" name="Freeform: Shape 138">
            <a:extLst>
              <a:ext uri="{FF2B5EF4-FFF2-40B4-BE49-F238E27FC236}">
                <a16:creationId xmlns:a16="http://schemas.microsoft.com/office/drawing/2014/main" id="{026F6380-626C-4DD4-DC5F-3E86D7738C51}"/>
              </a:ext>
            </a:extLst>
          </p:cNvPr>
          <p:cNvSpPr/>
          <p:nvPr/>
        </p:nvSpPr>
        <p:spPr>
          <a:xfrm>
            <a:off x="3637573" y="2133216"/>
            <a:ext cx="1344780" cy="1773041"/>
          </a:xfrm>
          <a:custGeom>
            <a:avLst/>
            <a:gdLst>
              <a:gd name="csX0" fmla="*/ 7805 w 1344780"/>
              <a:gd name="csY0" fmla="*/ 1773042 h 1773041"/>
              <a:gd name="csX1" fmla="*/ 0 w 1344780"/>
              <a:gd name="csY1" fmla="*/ 1765237 h 1773041"/>
              <a:gd name="csX2" fmla="*/ 7805 w 1344780"/>
              <a:gd name="csY2" fmla="*/ 1757432 h 1773041"/>
              <a:gd name="csX3" fmla="*/ 865956 w 1344780"/>
              <a:gd name="csY3" fmla="*/ 1035700 h 1773041"/>
              <a:gd name="csX4" fmla="*/ 939697 w 1344780"/>
              <a:gd name="csY4" fmla="*/ 973361 h 1773041"/>
              <a:gd name="csX5" fmla="*/ 1026062 w 1344780"/>
              <a:gd name="csY5" fmla="*/ 973361 h 1773041"/>
              <a:gd name="csX6" fmla="*/ 1033867 w 1344780"/>
              <a:gd name="csY6" fmla="*/ 981166 h 1773041"/>
              <a:gd name="csX7" fmla="*/ 1033867 w 1344780"/>
              <a:gd name="csY7" fmla="*/ 1116669 h 1773041"/>
              <a:gd name="csX8" fmla="*/ 1094068 w 1344780"/>
              <a:gd name="csY8" fmla="*/ 1116669 h 1773041"/>
              <a:gd name="csX9" fmla="*/ 1325913 w 1344780"/>
              <a:gd name="csY9" fmla="*/ 886521 h 1773041"/>
              <a:gd name="csX10" fmla="*/ 1094068 w 1344780"/>
              <a:gd name="csY10" fmla="*/ 656373 h 1773041"/>
              <a:gd name="csX11" fmla="*/ 1033867 w 1344780"/>
              <a:gd name="csY11" fmla="*/ 656373 h 1773041"/>
              <a:gd name="csX12" fmla="*/ 1033867 w 1344780"/>
              <a:gd name="csY12" fmla="*/ 791876 h 1773041"/>
              <a:gd name="csX13" fmla="*/ 1026062 w 1344780"/>
              <a:gd name="csY13" fmla="*/ 799681 h 1773041"/>
              <a:gd name="csX14" fmla="*/ 939697 w 1344780"/>
              <a:gd name="csY14" fmla="*/ 799681 h 1773041"/>
              <a:gd name="csX15" fmla="*/ 865956 w 1344780"/>
              <a:gd name="csY15" fmla="*/ 737342 h 1773041"/>
              <a:gd name="csX16" fmla="*/ 7805 w 1344780"/>
              <a:gd name="csY16" fmla="*/ 15610 h 1773041"/>
              <a:gd name="csX17" fmla="*/ 0 w 1344780"/>
              <a:gd name="csY17" fmla="*/ 7805 h 1773041"/>
              <a:gd name="csX18" fmla="*/ 7805 w 1344780"/>
              <a:gd name="csY18" fmla="*/ 0 h 1773041"/>
              <a:gd name="csX19" fmla="*/ 581783 w 1344780"/>
              <a:gd name="csY19" fmla="*/ 210873 h 1773041"/>
              <a:gd name="csX20" fmla="*/ 881363 w 1344780"/>
              <a:gd name="csY20" fmla="*/ 734695 h 1773041"/>
              <a:gd name="csX21" fmla="*/ 939697 w 1344780"/>
              <a:gd name="csY21" fmla="*/ 784071 h 1773041"/>
              <a:gd name="csX22" fmla="*/ 1018223 w 1344780"/>
              <a:gd name="csY22" fmla="*/ 784071 h 1773041"/>
              <a:gd name="csX23" fmla="*/ 1018223 w 1344780"/>
              <a:gd name="csY23" fmla="*/ 648568 h 1773041"/>
              <a:gd name="csX24" fmla="*/ 1026028 w 1344780"/>
              <a:gd name="csY24" fmla="*/ 640763 h 1773041"/>
              <a:gd name="csX25" fmla="*/ 1097258 w 1344780"/>
              <a:gd name="csY25" fmla="*/ 640763 h 1773041"/>
              <a:gd name="csX26" fmla="*/ 1102755 w 1344780"/>
              <a:gd name="csY26" fmla="*/ 643037 h 1773041"/>
              <a:gd name="csX27" fmla="*/ 1342473 w 1344780"/>
              <a:gd name="csY27" fmla="*/ 880990 h 1773041"/>
              <a:gd name="csX28" fmla="*/ 1344781 w 1344780"/>
              <a:gd name="csY28" fmla="*/ 886521 h 1773041"/>
              <a:gd name="csX29" fmla="*/ 1342473 w 1344780"/>
              <a:gd name="csY29" fmla="*/ 892052 h 1773041"/>
              <a:gd name="csX30" fmla="*/ 1102755 w 1344780"/>
              <a:gd name="csY30" fmla="*/ 1130005 h 1773041"/>
              <a:gd name="csX31" fmla="*/ 1097258 w 1344780"/>
              <a:gd name="csY31" fmla="*/ 1132279 h 1773041"/>
              <a:gd name="csX32" fmla="*/ 1026028 w 1344780"/>
              <a:gd name="csY32" fmla="*/ 1132279 h 1773041"/>
              <a:gd name="csX33" fmla="*/ 1018223 w 1344780"/>
              <a:gd name="csY33" fmla="*/ 1124474 h 1773041"/>
              <a:gd name="csX34" fmla="*/ 1018223 w 1344780"/>
              <a:gd name="csY34" fmla="*/ 988971 h 1773041"/>
              <a:gd name="csX35" fmla="*/ 939697 w 1344780"/>
              <a:gd name="csY35" fmla="*/ 988971 h 1773041"/>
              <a:gd name="csX36" fmla="*/ 881363 w 1344780"/>
              <a:gd name="csY36" fmla="*/ 1038347 h 1773041"/>
              <a:gd name="csX37" fmla="*/ 581783 w 1344780"/>
              <a:gd name="csY37" fmla="*/ 1562169 h 1773041"/>
              <a:gd name="csX38" fmla="*/ 7805 w 1344780"/>
              <a:gd name="csY38" fmla="*/ 1773042 h 17730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Lst>
            <a:rect l="l" t="t" r="r" b="b"/>
            <a:pathLst>
              <a:path w="1344780" h="1773041">
                <a:moveTo>
                  <a:pt x="7805" y="1773042"/>
                </a:moveTo>
                <a:cubicBezTo>
                  <a:pt x="3495" y="1773042"/>
                  <a:pt x="0" y="1769547"/>
                  <a:pt x="0" y="1765237"/>
                </a:cubicBezTo>
                <a:cubicBezTo>
                  <a:pt x="0" y="1760927"/>
                  <a:pt x="3495" y="1757432"/>
                  <a:pt x="7805" y="1757432"/>
                </a:cubicBezTo>
                <a:cubicBezTo>
                  <a:pt x="432877" y="1757432"/>
                  <a:pt x="793810" y="1453916"/>
                  <a:pt x="865956" y="1035700"/>
                </a:cubicBezTo>
                <a:cubicBezTo>
                  <a:pt x="872200" y="999593"/>
                  <a:pt x="903217" y="973361"/>
                  <a:pt x="939697" y="973361"/>
                </a:cubicBezTo>
                <a:lnTo>
                  <a:pt x="1026062" y="973361"/>
                </a:lnTo>
                <a:cubicBezTo>
                  <a:pt x="1030372" y="973361"/>
                  <a:pt x="1033867" y="976856"/>
                  <a:pt x="1033867" y="981166"/>
                </a:cubicBezTo>
                <a:lnTo>
                  <a:pt x="1033867" y="1116669"/>
                </a:lnTo>
                <a:lnTo>
                  <a:pt x="1094068" y="1116669"/>
                </a:lnTo>
                <a:lnTo>
                  <a:pt x="1325913" y="886521"/>
                </a:lnTo>
                <a:lnTo>
                  <a:pt x="1094068" y="656373"/>
                </a:lnTo>
                <a:lnTo>
                  <a:pt x="1033867" y="656373"/>
                </a:lnTo>
                <a:lnTo>
                  <a:pt x="1033867" y="791876"/>
                </a:lnTo>
                <a:cubicBezTo>
                  <a:pt x="1033867" y="796186"/>
                  <a:pt x="1030372" y="799681"/>
                  <a:pt x="1026062" y="799681"/>
                </a:cubicBezTo>
                <a:lnTo>
                  <a:pt x="939697" y="799681"/>
                </a:lnTo>
                <a:cubicBezTo>
                  <a:pt x="903183" y="799681"/>
                  <a:pt x="872166" y="773449"/>
                  <a:pt x="865956" y="737342"/>
                </a:cubicBezTo>
                <a:cubicBezTo>
                  <a:pt x="793776" y="319126"/>
                  <a:pt x="432877" y="15610"/>
                  <a:pt x="7805" y="15610"/>
                </a:cubicBezTo>
                <a:cubicBezTo>
                  <a:pt x="3495" y="15610"/>
                  <a:pt x="0" y="12115"/>
                  <a:pt x="0" y="7805"/>
                </a:cubicBezTo>
                <a:cubicBezTo>
                  <a:pt x="0" y="3495"/>
                  <a:pt x="3495" y="0"/>
                  <a:pt x="7805" y="0"/>
                </a:cubicBezTo>
                <a:cubicBezTo>
                  <a:pt x="218033" y="0"/>
                  <a:pt x="421881" y="74895"/>
                  <a:pt x="581783" y="210873"/>
                </a:cubicBezTo>
                <a:cubicBezTo>
                  <a:pt x="739887" y="345324"/>
                  <a:pt x="846274" y="531356"/>
                  <a:pt x="881363" y="734695"/>
                </a:cubicBezTo>
                <a:cubicBezTo>
                  <a:pt x="886318" y="763303"/>
                  <a:pt x="910853" y="784071"/>
                  <a:pt x="939697" y="784071"/>
                </a:cubicBezTo>
                <a:lnTo>
                  <a:pt x="1018223" y="784071"/>
                </a:lnTo>
                <a:lnTo>
                  <a:pt x="1018223" y="648568"/>
                </a:lnTo>
                <a:cubicBezTo>
                  <a:pt x="1018223" y="644258"/>
                  <a:pt x="1021718" y="640763"/>
                  <a:pt x="1026028" y="640763"/>
                </a:cubicBezTo>
                <a:lnTo>
                  <a:pt x="1097258" y="640763"/>
                </a:lnTo>
                <a:cubicBezTo>
                  <a:pt x="1099328" y="640763"/>
                  <a:pt x="1101296" y="641577"/>
                  <a:pt x="1102755" y="643037"/>
                </a:cubicBezTo>
                <a:lnTo>
                  <a:pt x="1342473" y="880990"/>
                </a:lnTo>
                <a:cubicBezTo>
                  <a:pt x="1343966" y="882449"/>
                  <a:pt x="1344781" y="884451"/>
                  <a:pt x="1344781" y="886521"/>
                </a:cubicBezTo>
                <a:cubicBezTo>
                  <a:pt x="1344781" y="888591"/>
                  <a:pt x="1343932" y="890593"/>
                  <a:pt x="1342473" y="892052"/>
                </a:cubicBezTo>
                <a:lnTo>
                  <a:pt x="1102755" y="1130005"/>
                </a:lnTo>
                <a:cubicBezTo>
                  <a:pt x="1101296" y="1131465"/>
                  <a:pt x="1099328" y="1132279"/>
                  <a:pt x="1097258" y="1132279"/>
                </a:cubicBezTo>
                <a:lnTo>
                  <a:pt x="1026028" y="1132279"/>
                </a:lnTo>
                <a:cubicBezTo>
                  <a:pt x="1021718" y="1132279"/>
                  <a:pt x="1018223" y="1128784"/>
                  <a:pt x="1018223" y="1124474"/>
                </a:cubicBezTo>
                <a:lnTo>
                  <a:pt x="1018223" y="988971"/>
                </a:lnTo>
                <a:lnTo>
                  <a:pt x="939697" y="988971"/>
                </a:lnTo>
                <a:cubicBezTo>
                  <a:pt x="910819" y="988971"/>
                  <a:pt x="886284" y="1009739"/>
                  <a:pt x="881363" y="1038347"/>
                </a:cubicBezTo>
                <a:cubicBezTo>
                  <a:pt x="846274" y="1241720"/>
                  <a:pt x="739887" y="1427752"/>
                  <a:pt x="581783" y="1562169"/>
                </a:cubicBezTo>
                <a:cubicBezTo>
                  <a:pt x="421881" y="1698147"/>
                  <a:pt x="218033" y="1773042"/>
                  <a:pt x="7805" y="1773042"/>
                </a:cubicBezTo>
                <a:close/>
              </a:path>
            </a:pathLst>
          </a:custGeom>
          <a:solidFill>
            <a:srgbClr val="8DBE28"/>
          </a:solidFill>
          <a:ln w="3393" cap="flat">
            <a:noFill/>
            <a:prstDash val="solid"/>
            <a:miter/>
          </a:ln>
        </p:spPr>
        <p:txBody>
          <a:bodyPr anchor="ctr"/>
          <a:lstStyle/>
          <a:p>
            <a:pPr algn="ctr"/>
            <a:endParaRPr lang="en-IN" sz="3600">
              <a:solidFill>
                <a:srgbClr val="8DBE28"/>
              </a:solidFill>
            </a:endParaRPr>
          </a:p>
        </p:txBody>
      </p:sp>
      <p:sp>
        <p:nvSpPr>
          <p:cNvPr id="141" name="Freeform: Shape 140">
            <a:extLst>
              <a:ext uri="{FF2B5EF4-FFF2-40B4-BE49-F238E27FC236}">
                <a16:creationId xmlns:a16="http://schemas.microsoft.com/office/drawing/2014/main" id="{CB8C7C9C-FF20-0A14-06C1-7D67E5B6115E}"/>
              </a:ext>
            </a:extLst>
          </p:cNvPr>
          <p:cNvSpPr/>
          <p:nvPr/>
        </p:nvSpPr>
        <p:spPr>
          <a:xfrm>
            <a:off x="2882653" y="2257011"/>
            <a:ext cx="1525451" cy="1525451"/>
          </a:xfrm>
          <a:custGeom>
            <a:avLst/>
            <a:gdLst>
              <a:gd name="csX0" fmla="*/ 762726 w 1525451"/>
              <a:gd name="csY0" fmla="*/ 1525451 h 1525451"/>
              <a:gd name="csX1" fmla="*/ 223395 w 1525451"/>
              <a:gd name="csY1" fmla="*/ 1302057 h 1525451"/>
              <a:gd name="csX2" fmla="*/ 0 w 1525451"/>
              <a:gd name="csY2" fmla="*/ 762726 h 1525451"/>
              <a:gd name="csX3" fmla="*/ 223395 w 1525451"/>
              <a:gd name="csY3" fmla="*/ 223395 h 1525451"/>
              <a:gd name="csX4" fmla="*/ 762726 w 1525451"/>
              <a:gd name="csY4" fmla="*/ 0 h 1525451"/>
              <a:gd name="csX5" fmla="*/ 1302056 w 1525451"/>
              <a:gd name="csY5" fmla="*/ 223395 h 1525451"/>
              <a:gd name="csX6" fmla="*/ 1525452 w 1525451"/>
              <a:gd name="csY6" fmla="*/ 762726 h 1525451"/>
              <a:gd name="csX7" fmla="*/ 1302056 w 1525451"/>
              <a:gd name="csY7" fmla="*/ 1302057 h 1525451"/>
              <a:gd name="csX8" fmla="*/ 762726 w 1525451"/>
              <a:gd name="csY8" fmla="*/ 1525451 h 1525451"/>
              <a:gd name="csX9" fmla="*/ 762726 w 1525451"/>
              <a:gd name="csY9" fmla="*/ 171440 h 1525451"/>
              <a:gd name="csX10" fmla="*/ 171440 w 1525451"/>
              <a:gd name="csY10" fmla="*/ 762726 h 1525451"/>
              <a:gd name="csX11" fmla="*/ 762726 w 1525451"/>
              <a:gd name="csY11" fmla="*/ 1354011 h 1525451"/>
              <a:gd name="csX12" fmla="*/ 1354011 w 1525451"/>
              <a:gd name="csY12" fmla="*/ 762726 h 1525451"/>
              <a:gd name="csX13" fmla="*/ 762726 w 1525451"/>
              <a:gd name="csY13" fmla="*/ 171440 h 15254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525451" h="1525451">
                <a:moveTo>
                  <a:pt x="762726" y="1525451"/>
                </a:moveTo>
                <a:cubicBezTo>
                  <a:pt x="558979" y="1525451"/>
                  <a:pt x="367450" y="1446111"/>
                  <a:pt x="223395" y="1302057"/>
                </a:cubicBezTo>
                <a:cubicBezTo>
                  <a:pt x="79340" y="1158002"/>
                  <a:pt x="0" y="966472"/>
                  <a:pt x="0" y="762726"/>
                </a:cubicBezTo>
                <a:cubicBezTo>
                  <a:pt x="0" y="558979"/>
                  <a:pt x="79340" y="367449"/>
                  <a:pt x="223395" y="223395"/>
                </a:cubicBezTo>
                <a:cubicBezTo>
                  <a:pt x="367450" y="79340"/>
                  <a:pt x="558979" y="0"/>
                  <a:pt x="762726" y="0"/>
                </a:cubicBezTo>
                <a:cubicBezTo>
                  <a:pt x="966472" y="0"/>
                  <a:pt x="1158002" y="79340"/>
                  <a:pt x="1302056" y="223395"/>
                </a:cubicBezTo>
                <a:cubicBezTo>
                  <a:pt x="1446111" y="367449"/>
                  <a:pt x="1525452" y="558979"/>
                  <a:pt x="1525452" y="762726"/>
                </a:cubicBezTo>
                <a:cubicBezTo>
                  <a:pt x="1525452" y="966472"/>
                  <a:pt x="1446111" y="1158002"/>
                  <a:pt x="1302056" y="1302057"/>
                </a:cubicBezTo>
                <a:cubicBezTo>
                  <a:pt x="1158002" y="1446111"/>
                  <a:pt x="966472" y="1525451"/>
                  <a:pt x="762726" y="1525451"/>
                </a:cubicBezTo>
                <a:close/>
                <a:moveTo>
                  <a:pt x="762726" y="171440"/>
                </a:moveTo>
                <a:cubicBezTo>
                  <a:pt x="436677" y="171440"/>
                  <a:pt x="171440" y="436677"/>
                  <a:pt x="171440" y="762726"/>
                </a:cubicBezTo>
                <a:cubicBezTo>
                  <a:pt x="171440" y="1088774"/>
                  <a:pt x="436677" y="1354011"/>
                  <a:pt x="762726" y="1354011"/>
                </a:cubicBezTo>
                <a:cubicBezTo>
                  <a:pt x="1088774" y="1354011"/>
                  <a:pt x="1354011" y="1088774"/>
                  <a:pt x="1354011" y="762726"/>
                </a:cubicBezTo>
                <a:cubicBezTo>
                  <a:pt x="1354011" y="436677"/>
                  <a:pt x="1088774" y="171440"/>
                  <a:pt x="762726" y="171440"/>
                </a:cubicBezTo>
                <a:close/>
              </a:path>
            </a:pathLst>
          </a:custGeom>
          <a:solidFill>
            <a:srgbClr val="8DBE28"/>
          </a:solidFill>
          <a:ln w="3393" cap="flat">
            <a:noFill/>
            <a:prstDash val="solid"/>
            <a:miter/>
          </a:ln>
        </p:spPr>
        <p:txBody>
          <a:bodyPr anchor="ctr"/>
          <a:lstStyle/>
          <a:p>
            <a:pPr algn="ctr"/>
            <a:r>
              <a:rPr lang="en-IN" sz="3600">
                <a:solidFill>
                  <a:srgbClr val="8DBE28"/>
                </a:solidFill>
              </a:rPr>
              <a:t>2</a:t>
            </a:r>
          </a:p>
        </p:txBody>
      </p:sp>
      <p:sp>
        <p:nvSpPr>
          <p:cNvPr id="169" name="Freeform: Shape 168">
            <a:extLst>
              <a:ext uri="{FF2B5EF4-FFF2-40B4-BE49-F238E27FC236}">
                <a16:creationId xmlns:a16="http://schemas.microsoft.com/office/drawing/2014/main" id="{4116EC56-F5EA-719C-5192-5CD0F57FB45E}"/>
              </a:ext>
            </a:extLst>
          </p:cNvPr>
          <p:cNvSpPr/>
          <p:nvPr/>
        </p:nvSpPr>
        <p:spPr>
          <a:xfrm>
            <a:off x="1186236" y="2133216"/>
            <a:ext cx="1344780" cy="1773041"/>
          </a:xfrm>
          <a:custGeom>
            <a:avLst/>
            <a:gdLst>
              <a:gd name="csX0" fmla="*/ 7805 w 1344780"/>
              <a:gd name="csY0" fmla="*/ 1773042 h 1773041"/>
              <a:gd name="csX1" fmla="*/ 0 w 1344780"/>
              <a:gd name="csY1" fmla="*/ 1765237 h 1773041"/>
              <a:gd name="csX2" fmla="*/ 7805 w 1344780"/>
              <a:gd name="csY2" fmla="*/ 1757432 h 1773041"/>
              <a:gd name="csX3" fmla="*/ 865956 w 1344780"/>
              <a:gd name="csY3" fmla="*/ 1035700 h 1773041"/>
              <a:gd name="csX4" fmla="*/ 939697 w 1344780"/>
              <a:gd name="csY4" fmla="*/ 973361 h 1773041"/>
              <a:gd name="csX5" fmla="*/ 1026062 w 1344780"/>
              <a:gd name="csY5" fmla="*/ 973361 h 1773041"/>
              <a:gd name="csX6" fmla="*/ 1033867 w 1344780"/>
              <a:gd name="csY6" fmla="*/ 981166 h 1773041"/>
              <a:gd name="csX7" fmla="*/ 1033867 w 1344780"/>
              <a:gd name="csY7" fmla="*/ 1116669 h 1773041"/>
              <a:gd name="csX8" fmla="*/ 1094068 w 1344780"/>
              <a:gd name="csY8" fmla="*/ 1116669 h 1773041"/>
              <a:gd name="csX9" fmla="*/ 1325913 w 1344780"/>
              <a:gd name="csY9" fmla="*/ 886521 h 1773041"/>
              <a:gd name="csX10" fmla="*/ 1094068 w 1344780"/>
              <a:gd name="csY10" fmla="*/ 656373 h 1773041"/>
              <a:gd name="csX11" fmla="*/ 1033867 w 1344780"/>
              <a:gd name="csY11" fmla="*/ 656373 h 1773041"/>
              <a:gd name="csX12" fmla="*/ 1033867 w 1344780"/>
              <a:gd name="csY12" fmla="*/ 791876 h 1773041"/>
              <a:gd name="csX13" fmla="*/ 1026062 w 1344780"/>
              <a:gd name="csY13" fmla="*/ 799681 h 1773041"/>
              <a:gd name="csX14" fmla="*/ 939697 w 1344780"/>
              <a:gd name="csY14" fmla="*/ 799681 h 1773041"/>
              <a:gd name="csX15" fmla="*/ 865956 w 1344780"/>
              <a:gd name="csY15" fmla="*/ 737342 h 1773041"/>
              <a:gd name="csX16" fmla="*/ 7805 w 1344780"/>
              <a:gd name="csY16" fmla="*/ 15610 h 1773041"/>
              <a:gd name="csX17" fmla="*/ 0 w 1344780"/>
              <a:gd name="csY17" fmla="*/ 7805 h 1773041"/>
              <a:gd name="csX18" fmla="*/ 7805 w 1344780"/>
              <a:gd name="csY18" fmla="*/ 0 h 1773041"/>
              <a:gd name="csX19" fmla="*/ 581784 w 1344780"/>
              <a:gd name="csY19" fmla="*/ 210873 h 1773041"/>
              <a:gd name="csX20" fmla="*/ 881363 w 1344780"/>
              <a:gd name="csY20" fmla="*/ 734695 h 1773041"/>
              <a:gd name="csX21" fmla="*/ 939697 w 1344780"/>
              <a:gd name="csY21" fmla="*/ 784071 h 1773041"/>
              <a:gd name="csX22" fmla="*/ 1018223 w 1344780"/>
              <a:gd name="csY22" fmla="*/ 784071 h 1773041"/>
              <a:gd name="csX23" fmla="*/ 1018223 w 1344780"/>
              <a:gd name="csY23" fmla="*/ 648568 h 1773041"/>
              <a:gd name="csX24" fmla="*/ 1026028 w 1344780"/>
              <a:gd name="csY24" fmla="*/ 640763 h 1773041"/>
              <a:gd name="csX25" fmla="*/ 1097258 w 1344780"/>
              <a:gd name="csY25" fmla="*/ 640763 h 1773041"/>
              <a:gd name="csX26" fmla="*/ 1102755 w 1344780"/>
              <a:gd name="csY26" fmla="*/ 643037 h 1773041"/>
              <a:gd name="csX27" fmla="*/ 1342473 w 1344780"/>
              <a:gd name="csY27" fmla="*/ 880990 h 1773041"/>
              <a:gd name="csX28" fmla="*/ 1344781 w 1344780"/>
              <a:gd name="csY28" fmla="*/ 886521 h 1773041"/>
              <a:gd name="csX29" fmla="*/ 1342473 w 1344780"/>
              <a:gd name="csY29" fmla="*/ 892052 h 1773041"/>
              <a:gd name="csX30" fmla="*/ 1102755 w 1344780"/>
              <a:gd name="csY30" fmla="*/ 1130005 h 1773041"/>
              <a:gd name="csX31" fmla="*/ 1097258 w 1344780"/>
              <a:gd name="csY31" fmla="*/ 1132279 h 1773041"/>
              <a:gd name="csX32" fmla="*/ 1026028 w 1344780"/>
              <a:gd name="csY32" fmla="*/ 1132279 h 1773041"/>
              <a:gd name="csX33" fmla="*/ 1018223 w 1344780"/>
              <a:gd name="csY33" fmla="*/ 1124474 h 1773041"/>
              <a:gd name="csX34" fmla="*/ 1018223 w 1344780"/>
              <a:gd name="csY34" fmla="*/ 988971 h 1773041"/>
              <a:gd name="csX35" fmla="*/ 939697 w 1344780"/>
              <a:gd name="csY35" fmla="*/ 988971 h 1773041"/>
              <a:gd name="csX36" fmla="*/ 881363 w 1344780"/>
              <a:gd name="csY36" fmla="*/ 1038347 h 1773041"/>
              <a:gd name="csX37" fmla="*/ 581784 w 1344780"/>
              <a:gd name="csY37" fmla="*/ 1562169 h 1773041"/>
              <a:gd name="csX38" fmla="*/ 7805 w 1344780"/>
              <a:gd name="csY38" fmla="*/ 1773042 h 17730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Lst>
            <a:rect l="l" t="t" r="r" b="b"/>
            <a:pathLst>
              <a:path w="1344780" h="1773041">
                <a:moveTo>
                  <a:pt x="7805" y="1773042"/>
                </a:moveTo>
                <a:cubicBezTo>
                  <a:pt x="3495" y="1773042"/>
                  <a:pt x="0" y="1769547"/>
                  <a:pt x="0" y="1765237"/>
                </a:cubicBezTo>
                <a:cubicBezTo>
                  <a:pt x="0" y="1760927"/>
                  <a:pt x="3495" y="1757432"/>
                  <a:pt x="7805" y="1757432"/>
                </a:cubicBezTo>
                <a:cubicBezTo>
                  <a:pt x="432876" y="1757432"/>
                  <a:pt x="793810" y="1453916"/>
                  <a:pt x="865956" y="1035700"/>
                </a:cubicBezTo>
                <a:cubicBezTo>
                  <a:pt x="872200" y="999593"/>
                  <a:pt x="903217" y="973361"/>
                  <a:pt x="939697" y="973361"/>
                </a:cubicBezTo>
                <a:lnTo>
                  <a:pt x="1026062" y="973361"/>
                </a:lnTo>
                <a:cubicBezTo>
                  <a:pt x="1030372" y="973361"/>
                  <a:pt x="1033867" y="976856"/>
                  <a:pt x="1033867" y="981166"/>
                </a:cubicBezTo>
                <a:lnTo>
                  <a:pt x="1033867" y="1116669"/>
                </a:lnTo>
                <a:lnTo>
                  <a:pt x="1094068" y="1116669"/>
                </a:lnTo>
                <a:lnTo>
                  <a:pt x="1325913" y="886521"/>
                </a:lnTo>
                <a:lnTo>
                  <a:pt x="1094068" y="656373"/>
                </a:lnTo>
                <a:lnTo>
                  <a:pt x="1033867" y="656373"/>
                </a:lnTo>
                <a:lnTo>
                  <a:pt x="1033867" y="791876"/>
                </a:lnTo>
                <a:cubicBezTo>
                  <a:pt x="1033867" y="796186"/>
                  <a:pt x="1030372" y="799681"/>
                  <a:pt x="1026062" y="799681"/>
                </a:cubicBezTo>
                <a:lnTo>
                  <a:pt x="939697" y="799681"/>
                </a:lnTo>
                <a:cubicBezTo>
                  <a:pt x="903183" y="799681"/>
                  <a:pt x="872166" y="773449"/>
                  <a:pt x="865956" y="737342"/>
                </a:cubicBezTo>
                <a:cubicBezTo>
                  <a:pt x="793776" y="319160"/>
                  <a:pt x="432876" y="15610"/>
                  <a:pt x="7805" y="15610"/>
                </a:cubicBezTo>
                <a:cubicBezTo>
                  <a:pt x="3495" y="15610"/>
                  <a:pt x="0" y="12115"/>
                  <a:pt x="0" y="7805"/>
                </a:cubicBezTo>
                <a:cubicBezTo>
                  <a:pt x="0" y="3495"/>
                  <a:pt x="3495" y="0"/>
                  <a:pt x="7805" y="0"/>
                </a:cubicBezTo>
                <a:cubicBezTo>
                  <a:pt x="218033" y="0"/>
                  <a:pt x="421881" y="74895"/>
                  <a:pt x="581784" y="210873"/>
                </a:cubicBezTo>
                <a:cubicBezTo>
                  <a:pt x="739887" y="345324"/>
                  <a:pt x="846274" y="531356"/>
                  <a:pt x="881363" y="734695"/>
                </a:cubicBezTo>
                <a:cubicBezTo>
                  <a:pt x="886317" y="763303"/>
                  <a:pt x="910852" y="784071"/>
                  <a:pt x="939697" y="784071"/>
                </a:cubicBezTo>
                <a:lnTo>
                  <a:pt x="1018223" y="784071"/>
                </a:lnTo>
                <a:lnTo>
                  <a:pt x="1018223" y="648568"/>
                </a:lnTo>
                <a:cubicBezTo>
                  <a:pt x="1018223" y="644258"/>
                  <a:pt x="1021718" y="640763"/>
                  <a:pt x="1026028" y="640763"/>
                </a:cubicBezTo>
                <a:lnTo>
                  <a:pt x="1097258" y="640763"/>
                </a:lnTo>
                <a:cubicBezTo>
                  <a:pt x="1099328" y="640763"/>
                  <a:pt x="1101296" y="641577"/>
                  <a:pt x="1102755" y="643037"/>
                </a:cubicBezTo>
                <a:lnTo>
                  <a:pt x="1342473" y="880990"/>
                </a:lnTo>
                <a:cubicBezTo>
                  <a:pt x="1343966" y="882449"/>
                  <a:pt x="1344781" y="884451"/>
                  <a:pt x="1344781" y="886521"/>
                </a:cubicBezTo>
                <a:cubicBezTo>
                  <a:pt x="1344781" y="888591"/>
                  <a:pt x="1343932" y="890593"/>
                  <a:pt x="1342473" y="892052"/>
                </a:cubicBezTo>
                <a:lnTo>
                  <a:pt x="1102755" y="1130005"/>
                </a:lnTo>
                <a:cubicBezTo>
                  <a:pt x="1101296" y="1131465"/>
                  <a:pt x="1099328" y="1132279"/>
                  <a:pt x="1097258" y="1132279"/>
                </a:cubicBezTo>
                <a:lnTo>
                  <a:pt x="1026028" y="1132279"/>
                </a:lnTo>
                <a:cubicBezTo>
                  <a:pt x="1021718" y="1132279"/>
                  <a:pt x="1018223" y="1128784"/>
                  <a:pt x="1018223" y="1124474"/>
                </a:cubicBezTo>
                <a:lnTo>
                  <a:pt x="1018223" y="988971"/>
                </a:lnTo>
                <a:lnTo>
                  <a:pt x="939697" y="988971"/>
                </a:lnTo>
                <a:cubicBezTo>
                  <a:pt x="910818" y="988971"/>
                  <a:pt x="886283" y="1009739"/>
                  <a:pt x="881363" y="1038347"/>
                </a:cubicBezTo>
                <a:cubicBezTo>
                  <a:pt x="846274" y="1241720"/>
                  <a:pt x="739887" y="1427752"/>
                  <a:pt x="581784" y="1562169"/>
                </a:cubicBezTo>
                <a:cubicBezTo>
                  <a:pt x="421881" y="1698147"/>
                  <a:pt x="218033" y="1773042"/>
                  <a:pt x="7805" y="1773042"/>
                </a:cubicBezTo>
                <a:close/>
              </a:path>
            </a:pathLst>
          </a:custGeom>
          <a:solidFill>
            <a:srgbClr val="8DBE28"/>
          </a:solidFill>
          <a:ln w="3393" cap="flat">
            <a:noFill/>
            <a:prstDash val="solid"/>
            <a:miter/>
          </a:ln>
        </p:spPr>
        <p:txBody>
          <a:bodyPr/>
          <a:lstStyle/>
          <a:p>
            <a:endParaRPr lang="en-IN"/>
          </a:p>
        </p:txBody>
      </p:sp>
      <p:grpSp>
        <p:nvGrpSpPr>
          <p:cNvPr id="170" name="Graphic 10">
            <a:extLst>
              <a:ext uri="{FF2B5EF4-FFF2-40B4-BE49-F238E27FC236}">
                <a16:creationId xmlns:a16="http://schemas.microsoft.com/office/drawing/2014/main" id="{9657D459-01F4-3A24-F28E-2E30162AC335}"/>
              </a:ext>
            </a:extLst>
          </p:cNvPr>
          <p:cNvGrpSpPr/>
          <p:nvPr/>
        </p:nvGrpSpPr>
        <p:grpSpPr>
          <a:xfrm>
            <a:off x="301752" y="2122920"/>
            <a:ext cx="910445" cy="1789242"/>
            <a:chOff x="301752" y="2779901"/>
            <a:chExt cx="910445" cy="1789242"/>
          </a:xfrm>
          <a:solidFill>
            <a:srgbClr val="8DBE28"/>
          </a:solidFill>
        </p:grpSpPr>
        <p:sp>
          <p:nvSpPr>
            <p:cNvPr id="171" name="Freeform: Shape 170">
              <a:extLst>
                <a:ext uri="{FF2B5EF4-FFF2-40B4-BE49-F238E27FC236}">
                  <a16:creationId xmlns:a16="http://schemas.microsoft.com/office/drawing/2014/main" id="{C8DEA928-F4FD-2745-7D3A-AA0450D941E4}"/>
                </a:ext>
              </a:extLst>
            </p:cNvPr>
            <p:cNvSpPr/>
            <p:nvPr/>
          </p:nvSpPr>
          <p:spPr>
            <a:xfrm>
              <a:off x="1174698" y="4541452"/>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6" y="27691"/>
                  </a:cubicBezTo>
                  <a:cubicBezTo>
                    <a:pt x="6199" y="27691"/>
                    <a:pt x="0" y="21492"/>
                    <a:pt x="0" y="13845"/>
                  </a:cubicBezTo>
                  <a:cubicBezTo>
                    <a:pt x="0" y="6199"/>
                    <a:pt x="6199" y="0"/>
                    <a:pt x="13846" y="0"/>
                  </a:cubicBezTo>
                  <a:cubicBezTo>
                    <a:pt x="21492" y="0"/>
                    <a:pt x="27691" y="6199"/>
                    <a:pt x="27691" y="13845"/>
                  </a:cubicBezTo>
                  <a:close/>
                </a:path>
              </a:pathLst>
            </a:custGeom>
            <a:grpFill/>
            <a:ln w="3393" cap="flat">
              <a:noFill/>
              <a:prstDash val="solid"/>
              <a:miter/>
            </a:ln>
          </p:spPr>
          <p:txBody>
            <a:bodyPr/>
            <a:lstStyle/>
            <a:p>
              <a:endParaRPr lang="en-IN"/>
            </a:p>
          </p:txBody>
        </p:sp>
        <p:sp>
          <p:nvSpPr>
            <p:cNvPr id="172" name="Freeform: Shape 171">
              <a:extLst>
                <a:ext uri="{FF2B5EF4-FFF2-40B4-BE49-F238E27FC236}">
                  <a16:creationId xmlns:a16="http://schemas.microsoft.com/office/drawing/2014/main" id="{50D4D5DB-D2F5-76DE-D305-4FCFA6F25E7D}"/>
                </a:ext>
              </a:extLst>
            </p:cNvPr>
            <p:cNvSpPr/>
            <p:nvPr/>
          </p:nvSpPr>
          <p:spPr>
            <a:xfrm>
              <a:off x="1038143" y="452608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73" name="Freeform: Shape 172">
              <a:extLst>
                <a:ext uri="{FF2B5EF4-FFF2-40B4-BE49-F238E27FC236}">
                  <a16:creationId xmlns:a16="http://schemas.microsoft.com/office/drawing/2014/main" id="{D06346E2-A60D-496C-4A00-AB54165B96E2}"/>
                </a:ext>
              </a:extLst>
            </p:cNvPr>
            <p:cNvSpPr/>
            <p:nvPr/>
          </p:nvSpPr>
          <p:spPr>
            <a:xfrm>
              <a:off x="905152" y="4493502"/>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74" name="Freeform: Shape 173">
              <a:extLst>
                <a:ext uri="{FF2B5EF4-FFF2-40B4-BE49-F238E27FC236}">
                  <a16:creationId xmlns:a16="http://schemas.microsoft.com/office/drawing/2014/main" id="{8279A25D-1AB0-1F7B-12E0-14107D35146C}"/>
                </a:ext>
              </a:extLst>
            </p:cNvPr>
            <p:cNvSpPr/>
            <p:nvPr/>
          </p:nvSpPr>
          <p:spPr>
            <a:xfrm>
              <a:off x="778472" y="444131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75" name="Freeform: Shape 174">
              <a:extLst>
                <a:ext uri="{FF2B5EF4-FFF2-40B4-BE49-F238E27FC236}">
                  <a16:creationId xmlns:a16="http://schemas.microsoft.com/office/drawing/2014/main" id="{7A7AAFED-35A8-A664-0009-59AEE2F068DC}"/>
                </a:ext>
              </a:extLst>
            </p:cNvPr>
            <p:cNvSpPr/>
            <p:nvPr/>
          </p:nvSpPr>
          <p:spPr>
            <a:xfrm>
              <a:off x="660853" y="4370318"/>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81"/>
                    <a:pt x="21481" y="27691"/>
                    <a:pt x="13846" y="27691"/>
                  </a:cubicBezTo>
                  <a:cubicBezTo>
                    <a:pt x="6210" y="27691"/>
                    <a:pt x="0" y="21481"/>
                    <a:pt x="0" y="13845"/>
                  </a:cubicBezTo>
                  <a:cubicBezTo>
                    <a:pt x="0" y="6210"/>
                    <a:pt x="6210" y="0"/>
                    <a:pt x="13846" y="0"/>
                  </a:cubicBezTo>
                  <a:cubicBezTo>
                    <a:pt x="21481" y="0"/>
                    <a:pt x="27691" y="6210"/>
                    <a:pt x="27691" y="13845"/>
                  </a:cubicBezTo>
                  <a:close/>
                </a:path>
              </a:pathLst>
            </a:custGeom>
            <a:grpFill/>
            <a:ln w="3393" cap="flat">
              <a:noFill/>
              <a:prstDash val="solid"/>
              <a:miter/>
            </a:ln>
          </p:spPr>
          <p:txBody>
            <a:bodyPr/>
            <a:lstStyle/>
            <a:p>
              <a:endParaRPr lang="en-IN"/>
            </a:p>
          </p:txBody>
        </p:sp>
        <p:sp>
          <p:nvSpPr>
            <p:cNvPr id="176" name="Freeform: Shape 175">
              <a:extLst>
                <a:ext uri="{FF2B5EF4-FFF2-40B4-BE49-F238E27FC236}">
                  <a16:creationId xmlns:a16="http://schemas.microsoft.com/office/drawing/2014/main" id="{6D2F6B91-7982-1E99-04A0-6E07D29FD2C4}"/>
                </a:ext>
              </a:extLst>
            </p:cNvPr>
            <p:cNvSpPr/>
            <p:nvPr/>
          </p:nvSpPr>
          <p:spPr>
            <a:xfrm>
              <a:off x="556706" y="428045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77" name="Freeform: Shape 176">
              <a:extLst>
                <a:ext uri="{FF2B5EF4-FFF2-40B4-BE49-F238E27FC236}">
                  <a16:creationId xmlns:a16="http://schemas.microsoft.com/office/drawing/2014/main" id="{DFD0D520-A297-C139-C849-409FC7188A7A}"/>
                </a:ext>
              </a:extLst>
            </p:cNvPr>
            <p:cNvSpPr/>
            <p:nvPr/>
          </p:nvSpPr>
          <p:spPr>
            <a:xfrm>
              <a:off x="469221" y="4174546"/>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6" y="27691"/>
                  </a:cubicBezTo>
                  <a:cubicBezTo>
                    <a:pt x="6199" y="27691"/>
                    <a:pt x="0" y="21492"/>
                    <a:pt x="0" y="13845"/>
                  </a:cubicBezTo>
                  <a:cubicBezTo>
                    <a:pt x="0" y="6199"/>
                    <a:pt x="6199" y="0"/>
                    <a:pt x="13846" y="0"/>
                  </a:cubicBezTo>
                  <a:cubicBezTo>
                    <a:pt x="21492" y="0"/>
                    <a:pt x="27691" y="6199"/>
                    <a:pt x="27691" y="13845"/>
                  </a:cubicBezTo>
                  <a:close/>
                </a:path>
              </a:pathLst>
            </a:custGeom>
            <a:grpFill/>
            <a:ln w="3393" cap="flat">
              <a:noFill/>
              <a:prstDash val="solid"/>
              <a:miter/>
            </a:ln>
          </p:spPr>
          <p:txBody>
            <a:bodyPr/>
            <a:lstStyle/>
            <a:p>
              <a:endParaRPr lang="en-IN"/>
            </a:p>
          </p:txBody>
        </p:sp>
        <p:sp>
          <p:nvSpPr>
            <p:cNvPr id="178" name="Freeform: Shape 177">
              <a:extLst>
                <a:ext uri="{FF2B5EF4-FFF2-40B4-BE49-F238E27FC236}">
                  <a16:creationId xmlns:a16="http://schemas.microsoft.com/office/drawing/2014/main" id="{7FD6511B-C3FD-A43D-05A2-67A4CB73F03C}"/>
                </a:ext>
              </a:extLst>
            </p:cNvPr>
            <p:cNvSpPr/>
            <p:nvPr/>
          </p:nvSpPr>
          <p:spPr>
            <a:xfrm>
              <a:off x="398840" y="405692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79" name="Freeform: Shape 178">
              <a:extLst>
                <a:ext uri="{FF2B5EF4-FFF2-40B4-BE49-F238E27FC236}">
                  <a16:creationId xmlns:a16="http://schemas.microsoft.com/office/drawing/2014/main" id="{01FAA4F4-2EAF-7C0B-DC84-422BFF370B21}"/>
                </a:ext>
              </a:extLst>
            </p:cNvPr>
            <p:cNvSpPr/>
            <p:nvPr/>
          </p:nvSpPr>
          <p:spPr>
            <a:xfrm>
              <a:off x="347021" y="3930179"/>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81"/>
                    <a:pt x="21481" y="27691"/>
                    <a:pt x="13846" y="27691"/>
                  </a:cubicBezTo>
                  <a:cubicBezTo>
                    <a:pt x="6210" y="27691"/>
                    <a:pt x="0" y="21481"/>
                    <a:pt x="0" y="13846"/>
                  </a:cubicBezTo>
                  <a:cubicBezTo>
                    <a:pt x="0" y="6210"/>
                    <a:pt x="6210" y="0"/>
                    <a:pt x="13846" y="0"/>
                  </a:cubicBezTo>
                  <a:cubicBezTo>
                    <a:pt x="21481" y="0"/>
                    <a:pt x="27691" y="6210"/>
                    <a:pt x="27691" y="13846"/>
                  </a:cubicBezTo>
                  <a:close/>
                </a:path>
              </a:pathLst>
            </a:custGeom>
            <a:grpFill/>
            <a:ln w="3393" cap="flat">
              <a:noFill/>
              <a:prstDash val="solid"/>
              <a:miter/>
            </a:ln>
          </p:spPr>
          <p:txBody>
            <a:bodyPr/>
            <a:lstStyle/>
            <a:p>
              <a:endParaRPr lang="en-IN"/>
            </a:p>
          </p:txBody>
        </p:sp>
        <p:sp>
          <p:nvSpPr>
            <p:cNvPr id="180" name="Freeform: Shape 179">
              <a:extLst>
                <a:ext uri="{FF2B5EF4-FFF2-40B4-BE49-F238E27FC236}">
                  <a16:creationId xmlns:a16="http://schemas.microsoft.com/office/drawing/2014/main" id="{56097AFA-FCB0-F9F4-E356-7937469482C3}"/>
                </a:ext>
              </a:extLst>
            </p:cNvPr>
            <p:cNvSpPr/>
            <p:nvPr/>
          </p:nvSpPr>
          <p:spPr>
            <a:xfrm>
              <a:off x="314647" y="3797018"/>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92"/>
                    <a:pt x="21492" y="27691"/>
                    <a:pt x="13846" y="27691"/>
                  </a:cubicBezTo>
                  <a:cubicBezTo>
                    <a:pt x="6199" y="27691"/>
                    <a:pt x="0" y="21492"/>
                    <a:pt x="0" y="13845"/>
                  </a:cubicBezTo>
                  <a:cubicBezTo>
                    <a:pt x="0" y="6199"/>
                    <a:pt x="6199" y="0"/>
                    <a:pt x="13846" y="0"/>
                  </a:cubicBezTo>
                  <a:cubicBezTo>
                    <a:pt x="21492" y="0"/>
                    <a:pt x="27691" y="6199"/>
                    <a:pt x="27691" y="13845"/>
                  </a:cubicBezTo>
                  <a:close/>
                </a:path>
              </a:pathLst>
            </a:custGeom>
            <a:grpFill/>
            <a:ln w="3393" cap="flat">
              <a:noFill/>
              <a:prstDash val="solid"/>
              <a:miter/>
            </a:ln>
          </p:spPr>
          <p:txBody>
            <a:bodyPr/>
            <a:lstStyle/>
            <a:p>
              <a:endParaRPr lang="en-IN"/>
            </a:p>
          </p:txBody>
        </p:sp>
        <p:sp>
          <p:nvSpPr>
            <p:cNvPr id="181" name="Freeform: Shape 180">
              <a:extLst>
                <a:ext uri="{FF2B5EF4-FFF2-40B4-BE49-F238E27FC236}">
                  <a16:creationId xmlns:a16="http://schemas.microsoft.com/office/drawing/2014/main" id="{3E0CE956-4DFB-5171-0F12-0BE5BB5119EA}"/>
                </a:ext>
              </a:extLst>
            </p:cNvPr>
            <p:cNvSpPr/>
            <p:nvPr/>
          </p:nvSpPr>
          <p:spPr>
            <a:xfrm>
              <a:off x="301752" y="3660124"/>
              <a:ext cx="27691" cy="27691"/>
            </a:xfrm>
            <a:custGeom>
              <a:avLst/>
              <a:gdLst>
                <a:gd name="csX0" fmla="*/ 27691 w 27691"/>
                <a:gd name="csY0" fmla="*/ 13845 h 27691"/>
                <a:gd name="csX1" fmla="*/ 13846 w 27691"/>
                <a:gd name="csY1" fmla="*/ 27691 h 27691"/>
                <a:gd name="csX2" fmla="*/ 0 w 27691"/>
                <a:gd name="csY2" fmla="*/ 13845 h 27691"/>
                <a:gd name="csX3" fmla="*/ 13846 w 27691"/>
                <a:gd name="csY3" fmla="*/ 0 h 27691"/>
                <a:gd name="csX4" fmla="*/ 27691 w 27691"/>
                <a:gd name="csY4" fmla="*/ 13845 h 27691"/>
              </a:gdLst>
              <a:ahLst/>
              <a:cxnLst>
                <a:cxn ang="0">
                  <a:pos x="csX0" y="csY0"/>
                </a:cxn>
                <a:cxn ang="0">
                  <a:pos x="csX1" y="csY1"/>
                </a:cxn>
                <a:cxn ang="0">
                  <a:pos x="csX2" y="csY2"/>
                </a:cxn>
                <a:cxn ang="0">
                  <a:pos x="csX3" y="csY3"/>
                </a:cxn>
                <a:cxn ang="0">
                  <a:pos x="csX4" y="csY4"/>
                </a:cxn>
              </a:cxnLst>
              <a:rect l="l" t="t" r="r" b="b"/>
              <a:pathLst>
                <a:path w="27691" h="27691">
                  <a:moveTo>
                    <a:pt x="27691" y="13845"/>
                  </a:moveTo>
                  <a:cubicBezTo>
                    <a:pt x="27691" y="21481"/>
                    <a:pt x="21481" y="27691"/>
                    <a:pt x="13846" y="27691"/>
                  </a:cubicBezTo>
                  <a:cubicBezTo>
                    <a:pt x="6210" y="27691"/>
                    <a:pt x="0" y="21481"/>
                    <a:pt x="0" y="13845"/>
                  </a:cubicBezTo>
                  <a:cubicBezTo>
                    <a:pt x="0" y="6210"/>
                    <a:pt x="6210" y="0"/>
                    <a:pt x="13846" y="0"/>
                  </a:cubicBezTo>
                  <a:cubicBezTo>
                    <a:pt x="21481" y="0"/>
                    <a:pt x="27691" y="6210"/>
                    <a:pt x="27691" y="13845"/>
                  </a:cubicBezTo>
                  <a:close/>
                </a:path>
              </a:pathLst>
            </a:custGeom>
            <a:grpFill/>
            <a:ln w="3393" cap="flat">
              <a:noFill/>
              <a:prstDash val="solid"/>
              <a:miter/>
            </a:ln>
          </p:spPr>
          <p:txBody>
            <a:bodyPr/>
            <a:lstStyle/>
            <a:p>
              <a:endParaRPr lang="en-IN"/>
            </a:p>
          </p:txBody>
        </p:sp>
        <p:sp>
          <p:nvSpPr>
            <p:cNvPr id="182" name="Freeform: Shape 181">
              <a:extLst>
                <a:ext uri="{FF2B5EF4-FFF2-40B4-BE49-F238E27FC236}">
                  <a16:creationId xmlns:a16="http://schemas.microsoft.com/office/drawing/2014/main" id="{EDE2FE87-D519-F224-DA59-513A43F8CCB8}"/>
                </a:ext>
              </a:extLst>
            </p:cNvPr>
            <p:cNvSpPr/>
            <p:nvPr/>
          </p:nvSpPr>
          <p:spPr>
            <a:xfrm>
              <a:off x="315190" y="3523229"/>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83" name="Freeform: Shape 182">
              <a:extLst>
                <a:ext uri="{FF2B5EF4-FFF2-40B4-BE49-F238E27FC236}">
                  <a16:creationId xmlns:a16="http://schemas.microsoft.com/office/drawing/2014/main" id="{F2C2F35A-057F-FCBE-EC10-90093BE27AC2}"/>
                </a:ext>
              </a:extLst>
            </p:cNvPr>
            <p:cNvSpPr/>
            <p:nvPr/>
          </p:nvSpPr>
          <p:spPr>
            <a:xfrm>
              <a:off x="348616" y="3390272"/>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84" name="Freeform: Shape 183">
              <a:extLst>
                <a:ext uri="{FF2B5EF4-FFF2-40B4-BE49-F238E27FC236}">
                  <a16:creationId xmlns:a16="http://schemas.microsoft.com/office/drawing/2014/main" id="{3336E12E-7F6C-A6BE-E8FD-DECC51638970}"/>
                </a:ext>
              </a:extLst>
            </p:cNvPr>
            <p:cNvSpPr/>
            <p:nvPr/>
          </p:nvSpPr>
          <p:spPr>
            <a:xfrm>
              <a:off x="401419" y="326389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85" name="Freeform: Shape 184">
              <a:extLst>
                <a:ext uri="{FF2B5EF4-FFF2-40B4-BE49-F238E27FC236}">
                  <a16:creationId xmlns:a16="http://schemas.microsoft.com/office/drawing/2014/main" id="{2485ACCE-85F3-AD6A-954F-C8081D776B4E}"/>
                </a:ext>
              </a:extLst>
            </p:cNvPr>
            <p:cNvSpPr/>
            <p:nvPr/>
          </p:nvSpPr>
          <p:spPr>
            <a:xfrm>
              <a:off x="472649" y="3146855"/>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86" name="Freeform: Shape 185">
              <a:extLst>
                <a:ext uri="{FF2B5EF4-FFF2-40B4-BE49-F238E27FC236}">
                  <a16:creationId xmlns:a16="http://schemas.microsoft.com/office/drawing/2014/main" id="{24DCB838-6B9D-34EC-B7C2-AD5882ED3B90}"/>
                </a:ext>
              </a:extLst>
            </p:cNvPr>
            <p:cNvSpPr/>
            <p:nvPr/>
          </p:nvSpPr>
          <p:spPr>
            <a:xfrm>
              <a:off x="560880" y="304169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87" name="Freeform: Shape 186">
              <a:extLst>
                <a:ext uri="{FF2B5EF4-FFF2-40B4-BE49-F238E27FC236}">
                  <a16:creationId xmlns:a16="http://schemas.microsoft.com/office/drawing/2014/main" id="{B9CE5F97-1B5B-11EB-F840-ABAC4CCBC987}"/>
                </a:ext>
              </a:extLst>
            </p:cNvPr>
            <p:cNvSpPr/>
            <p:nvPr/>
          </p:nvSpPr>
          <p:spPr>
            <a:xfrm rot="-4851601">
              <a:off x="665039" y="2951817"/>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88" name="Freeform: Shape 187">
              <a:extLst>
                <a:ext uri="{FF2B5EF4-FFF2-40B4-BE49-F238E27FC236}">
                  <a16:creationId xmlns:a16="http://schemas.microsoft.com/office/drawing/2014/main" id="{0F986A3F-EC70-9F15-7208-C20093CE272D}"/>
                </a:ext>
              </a:extLst>
            </p:cNvPr>
            <p:cNvSpPr/>
            <p:nvPr/>
          </p:nvSpPr>
          <p:spPr>
            <a:xfrm>
              <a:off x="783223" y="2881652"/>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5" y="27691"/>
                  </a:cubicBezTo>
                  <a:cubicBezTo>
                    <a:pt x="6199" y="27691"/>
                    <a:pt x="0" y="21492"/>
                    <a:pt x="0" y="13846"/>
                  </a:cubicBezTo>
                  <a:cubicBezTo>
                    <a:pt x="0" y="6199"/>
                    <a:pt x="6199" y="0"/>
                    <a:pt x="13845" y="0"/>
                  </a:cubicBezTo>
                  <a:cubicBezTo>
                    <a:pt x="21492" y="0"/>
                    <a:pt x="27691" y="6199"/>
                    <a:pt x="27691" y="13846"/>
                  </a:cubicBezTo>
                  <a:close/>
                </a:path>
              </a:pathLst>
            </a:custGeom>
            <a:grpFill/>
            <a:ln w="3393" cap="flat">
              <a:noFill/>
              <a:prstDash val="solid"/>
              <a:miter/>
            </a:ln>
          </p:spPr>
          <p:txBody>
            <a:bodyPr/>
            <a:lstStyle/>
            <a:p>
              <a:endParaRPr lang="en-IN"/>
            </a:p>
          </p:txBody>
        </p:sp>
        <p:sp>
          <p:nvSpPr>
            <p:cNvPr id="189" name="Freeform: Shape 188">
              <a:extLst>
                <a:ext uri="{FF2B5EF4-FFF2-40B4-BE49-F238E27FC236}">
                  <a16:creationId xmlns:a16="http://schemas.microsoft.com/office/drawing/2014/main" id="{4734AEF7-446E-4465-8BEB-66AE4BE0E719}"/>
                </a:ext>
              </a:extLst>
            </p:cNvPr>
            <p:cNvSpPr/>
            <p:nvPr/>
          </p:nvSpPr>
          <p:spPr>
            <a:xfrm>
              <a:off x="910378" y="2830410"/>
              <a:ext cx="27691" cy="27691"/>
            </a:xfrm>
            <a:custGeom>
              <a:avLst/>
              <a:gdLst>
                <a:gd name="csX0" fmla="*/ 27691 w 27691"/>
                <a:gd name="csY0" fmla="*/ 13846 h 27691"/>
                <a:gd name="csX1" fmla="*/ 13845 w 27691"/>
                <a:gd name="csY1" fmla="*/ 27691 h 27691"/>
                <a:gd name="csX2" fmla="*/ 0 w 27691"/>
                <a:gd name="csY2" fmla="*/ 13846 h 27691"/>
                <a:gd name="csX3" fmla="*/ 13845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81"/>
                    <a:pt x="21481" y="27691"/>
                    <a:pt x="13845" y="27691"/>
                  </a:cubicBezTo>
                  <a:cubicBezTo>
                    <a:pt x="6210" y="27691"/>
                    <a:pt x="0" y="21481"/>
                    <a:pt x="0" y="13846"/>
                  </a:cubicBezTo>
                  <a:cubicBezTo>
                    <a:pt x="0" y="6210"/>
                    <a:pt x="6210" y="0"/>
                    <a:pt x="13845" y="0"/>
                  </a:cubicBezTo>
                  <a:cubicBezTo>
                    <a:pt x="21481" y="0"/>
                    <a:pt x="27691" y="6210"/>
                    <a:pt x="27691" y="13846"/>
                  </a:cubicBezTo>
                  <a:close/>
                </a:path>
              </a:pathLst>
            </a:custGeom>
            <a:grpFill/>
            <a:ln w="3393" cap="flat">
              <a:noFill/>
              <a:prstDash val="solid"/>
              <a:miter/>
            </a:ln>
          </p:spPr>
          <p:txBody>
            <a:bodyPr/>
            <a:lstStyle/>
            <a:p>
              <a:endParaRPr lang="en-IN"/>
            </a:p>
          </p:txBody>
        </p:sp>
        <p:sp>
          <p:nvSpPr>
            <p:cNvPr id="190" name="Freeform: Shape 189">
              <a:extLst>
                <a:ext uri="{FF2B5EF4-FFF2-40B4-BE49-F238E27FC236}">
                  <a16:creationId xmlns:a16="http://schemas.microsoft.com/office/drawing/2014/main" id="{03006842-DA1D-8EC6-DA03-92D7802B26BE}"/>
                </a:ext>
              </a:extLst>
            </p:cNvPr>
            <p:cNvSpPr/>
            <p:nvPr/>
          </p:nvSpPr>
          <p:spPr>
            <a:xfrm>
              <a:off x="1043607" y="2798884"/>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sp>
          <p:nvSpPr>
            <p:cNvPr id="191" name="Freeform: Shape 190">
              <a:extLst>
                <a:ext uri="{FF2B5EF4-FFF2-40B4-BE49-F238E27FC236}">
                  <a16:creationId xmlns:a16="http://schemas.microsoft.com/office/drawing/2014/main" id="{0E6384DF-E502-20BA-A742-3FBA1DFE9C02}"/>
                </a:ext>
              </a:extLst>
            </p:cNvPr>
            <p:cNvSpPr/>
            <p:nvPr/>
          </p:nvSpPr>
          <p:spPr>
            <a:xfrm rot="-4038600">
              <a:off x="1180237" y="2784170"/>
              <a:ext cx="27691" cy="27691"/>
            </a:xfrm>
            <a:custGeom>
              <a:avLst/>
              <a:gdLst>
                <a:gd name="csX0" fmla="*/ 27691 w 27691"/>
                <a:gd name="csY0" fmla="*/ 13846 h 27691"/>
                <a:gd name="csX1" fmla="*/ 13846 w 27691"/>
                <a:gd name="csY1" fmla="*/ 27691 h 27691"/>
                <a:gd name="csX2" fmla="*/ 0 w 27691"/>
                <a:gd name="csY2" fmla="*/ 13846 h 27691"/>
                <a:gd name="csX3" fmla="*/ 13846 w 27691"/>
                <a:gd name="csY3" fmla="*/ 0 h 27691"/>
                <a:gd name="csX4" fmla="*/ 27691 w 27691"/>
                <a:gd name="csY4" fmla="*/ 13846 h 27691"/>
              </a:gdLst>
              <a:ahLst/>
              <a:cxnLst>
                <a:cxn ang="0">
                  <a:pos x="csX0" y="csY0"/>
                </a:cxn>
                <a:cxn ang="0">
                  <a:pos x="csX1" y="csY1"/>
                </a:cxn>
                <a:cxn ang="0">
                  <a:pos x="csX2" y="csY2"/>
                </a:cxn>
                <a:cxn ang="0">
                  <a:pos x="csX3" y="csY3"/>
                </a:cxn>
                <a:cxn ang="0">
                  <a:pos x="csX4" y="csY4"/>
                </a:cxn>
              </a:cxnLst>
              <a:rect l="l" t="t" r="r" b="b"/>
              <a:pathLst>
                <a:path w="27691" h="27691">
                  <a:moveTo>
                    <a:pt x="27691" y="13846"/>
                  </a:moveTo>
                  <a:cubicBezTo>
                    <a:pt x="27691" y="21492"/>
                    <a:pt x="21492" y="27691"/>
                    <a:pt x="13846" y="27691"/>
                  </a:cubicBezTo>
                  <a:cubicBezTo>
                    <a:pt x="6199" y="27691"/>
                    <a:pt x="0" y="21492"/>
                    <a:pt x="0" y="13846"/>
                  </a:cubicBezTo>
                  <a:cubicBezTo>
                    <a:pt x="0" y="6199"/>
                    <a:pt x="6199" y="0"/>
                    <a:pt x="13846" y="0"/>
                  </a:cubicBezTo>
                  <a:cubicBezTo>
                    <a:pt x="21492" y="0"/>
                    <a:pt x="27691" y="6199"/>
                    <a:pt x="27691" y="13846"/>
                  </a:cubicBezTo>
                  <a:close/>
                </a:path>
              </a:pathLst>
            </a:custGeom>
            <a:grpFill/>
            <a:ln w="3393" cap="flat">
              <a:noFill/>
              <a:prstDash val="solid"/>
              <a:miter/>
            </a:ln>
          </p:spPr>
          <p:txBody>
            <a:bodyPr/>
            <a:lstStyle/>
            <a:p>
              <a:endParaRPr lang="en-IN"/>
            </a:p>
          </p:txBody>
        </p:sp>
      </p:grpSp>
      <p:sp>
        <p:nvSpPr>
          <p:cNvPr id="193" name="Freeform: Shape 192">
            <a:extLst>
              <a:ext uri="{FF2B5EF4-FFF2-40B4-BE49-F238E27FC236}">
                <a16:creationId xmlns:a16="http://schemas.microsoft.com/office/drawing/2014/main" id="{104AB440-CD9D-5EF1-A264-706EDE341827}"/>
              </a:ext>
            </a:extLst>
          </p:cNvPr>
          <p:cNvSpPr/>
          <p:nvPr/>
        </p:nvSpPr>
        <p:spPr>
          <a:xfrm>
            <a:off x="431316" y="2257011"/>
            <a:ext cx="1525451" cy="1525451"/>
          </a:xfrm>
          <a:custGeom>
            <a:avLst/>
            <a:gdLst>
              <a:gd name="csX0" fmla="*/ 762726 w 1525451"/>
              <a:gd name="csY0" fmla="*/ 1525451 h 1525451"/>
              <a:gd name="csX1" fmla="*/ 223395 w 1525451"/>
              <a:gd name="csY1" fmla="*/ 1302057 h 1525451"/>
              <a:gd name="csX2" fmla="*/ 0 w 1525451"/>
              <a:gd name="csY2" fmla="*/ 762726 h 1525451"/>
              <a:gd name="csX3" fmla="*/ 223395 w 1525451"/>
              <a:gd name="csY3" fmla="*/ 223395 h 1525451"/>
              <a:gd name="csX4" fmla="*/ 762726 w 1525451"/>
              <a:gd name="csY4" fmla="*/ 0 h 1525451"/>
              <a:gd name="csX5" fmla="*/ 1302056 w 1525451"/>
              <a:gd name="csY5" fmla="*/ 223395 h 1525451"/>
              <a:gd name="csX6" fmla="*/ 1525451 w 1525451"/>
              <a:gd name="csY6" fmla="*/ 762726 h 1525451"/>
              <a:gd name="csX7" fmla="*/ 1302056 w 1525451"/>
              <a:gd name="csY7" fmla="*/ 1302057 h 1525451"/>
              <a:gd name="csX8" fmla="*/ 762726 w 1525451"/>
              <a:gd name="csY8" fmla="*/ 1525451 h 1525451"/>
              <a:gd name="csX9" fmla="*/ 762726 w 1525451"/>
              <a:gd name="csY9" fmla="*/ 171440 h 1525451"/>
              <a:gd name="csX10" fmla="*/ 171440 w 1525451"/>
              <a:gd name="csY10" fmla="*/ 762726 h 1525451"/>
              <a:gd name="csX11" fmla="*/ 762726 w 1525451"/>
              <a:gd name="csY11" fmla="*/ 1354011 h 1525451"/>
              <a:gd name="csX12" fmla="*/ 1354011 w 1525451"/>
              <a:gd name="csY12" fmla="*/ 762726 h 1525451"/>
              <a:gd name="csX13" fmla="*/ 762726 w 1525451"/>
              <a:gd name="csY13" fmla="*/ 171440 h 15254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525451" h="1525451">
                <a:moveTo>
                  <a:pt x="762726" y="1525451"/>
                </a:moveTo>
                <a:cubicBezTo>
                  <a:pt x="558979" y="1525451"/>
                  <a:pt x="367449" y="1446111"/>
                  <a:pt x="223395" y="1302057"/>
                </a:cubicBezTo>
                <a:cubicBezTo>
                  <a:pt x="79340" y="1158002"/>
                  <a:pt x="0" y="966472"/>
                  <a:pt x="0" y="762726"/>
                </a:cubicBezTo>
                <a:cubicBezTo>
                  <a:pt x="0" y="558979"/>
                  <a:pt x="79340" y="367449"/>
                  <a:pt x="223395" y="223395"/>
                </a:cubicBezTo>
                <a:cubicBezTo>
                  <a:pt x="367449" y="79340"/>
                  <a:pt x="558979" y="0"/>
                  <a:pt x="762726" y="0"/>
                </a:cubicBezTo>
                <a:cubicBezTo>
                  <a:pt x="966472" y="0"/>
                  <a:pt x="1158002" y="79340"/>
                  <a:pt x="1302056" y="223395"/>
                </a:cubicBezTo>
                <a:cubicBezTo>
                  <a:pt x="1446111" y="367449"/>
                  <a:pt x="1525451" y="558979"/>
                  <a:pt x="1525451" y="762726"/>
                </a:cubicBezTo>
                <a:cubicBezTo>
                  <a:pt x="1525451" y="966472"/>
                  <a:pt x="1446111" y="1158002"/>
                  <a:pt x="1302056" y="1302057"/>
                </a:cubicBezTo>
                <a:cubicBezTo>
                  <a:pt x="1158002" y="1446111"/>
                  <a:pt x="966472" y="1525451"/>
                  <a:pt x="762726" y="1525451"/>
                </a:cubicBezTo>
                <a:close/>
                <a:moveTo>
                  <a:pt x="762726" y="171440"/>
                </a:moveTo>
                <a:cubicBezTo>
                  <a:pt x="436677" y="171440"/>
                  <a:pt x="171440" y="436677"/>
                  <a:pt x="171440" y="762726"/>
                </a:cubicBezTo>
                <a:cubicBezTo>
                  <a:pt x="171440" y="1088774"/>
                  <a:pt x="436677" y="1354011"/>
                  <a:pt x="762726" y="1354011"/>
                </a:cubicBezTo>
                <a:cubicBezTo>
                  <a:pt x="1088774" y="1354011"/>
                  <a:pt x="1354011" y="1088774"/>
                  <a:pt x="1354011" y="762726"/>
                </a:cubicBezTo>
                <a:cubicBezTo>
                  <a:pt x="1354011" y="436677"/>
                  <a:pt x="1088774" y="171440"/>
                  <a:pt x="762726" y="171440"/>
                </a:cubicBezTo>
                <a:close/>
              </a:path>
            </a:pathLst>
          </a:custGeom>
          <a:solidFill>
            <a:srgbClr val="8DBE28"/>
          </a:solidFill>
          <a:ln w="3393" cap="flat">
            <a:noFill/>
            <a:prstDash val="solid"/>
            <a:miter/>
          </a:ln>
        </p:spPr>
        <p:txBody>
          <a:bodyPr anchor="ctr"/>
          <a:lstStyle/>
          <a:p>
            <a:pPr algn="ctr"/>
            <a:r>
              <a:rPr lang="en-IN" sz="3600">
                <a:solidFill>
                  <a:srgbClr val="8DBE28"/>
                </a:solidFill>
              </a:rPr>
              <a:t>1</a:t>
            </a:r>
          </a:p>
        </p:txBody>
      </p:sp>
      <p:sp>
        <p:nvSpPr>
          <p:cNvPr id="205" name="TextBox 204">
            <a:extLst>
              <a:ext uri="{FF2B5EF4-FFF2-40B4-BE49-F238E27FC236}">
                <a16:creationId xmlns:a16="http://schemas.microsoft.com/office/drawing/2014/main" id="{B15F929E-D789-63B1-6D02-9D8DD711E0B1}"/>
              </a:ext>
            </a:extLst>
          </p:cNvPr>
          <p:cNvSpPr txBox="1"/>
          <p:nvPr/>
        </p:nvSpPr>
        <p:spPr>
          <a:xfrm>
            <a:off x="79409" y="4030052"/>
            <a:ext cx="2229264" cy="1200329"/>
          </a:xfrm>
          <a:prstGeom prst="rect">
            <a:avLst/>
          </a:prstGeom>
          <a:noFill/>
        </p:spPr>
        <p:txBody>
          <a:bodyPr wrap="square">
            <a:spAutoFit/>
          </a:bodyPr>
          <a:lstStyle/>
          <a:p>
            <a:pPr algn="ctr" defTabSz="914400">
              <a:defRPr/>
            </a:pPr>
            <a:r>
              <a:rPr lang="en-US" sz="2400">
                <a:solidFill>
                  <a:srgbClr val="8DBE28"/>
                </a:solidFill>
                <a:latin typeface="+mj-lt"/>
              </a:rPr>
              <a:t>ASSESS</a:t>
            </a:r>
            <a:br>
              <a:rPr lang="en-US" sz="2400">
                <a:solidFill>
                  <a:srgbClr val="8DBE28"/>
                </a:solidFill>
                <a:latin typeface="+mj-lt"/>
              </a:rPr>
            </a:br>
            <a:r>
              <a:rPr lang="en-US" sz="2400">
                <a:solidFill>
                  <a:srgbClr val="8DBE28"/>
                </a:solidFill>
                <a:latin typeface="+mj-lt"/>
              </a:rPr>
              <a:t>CURRENT STATE</a:t>
            </a:r>
          </a:p>
        </p:txBody>
      </p:sp>
      <p:sp>
        <p:nvSpPr>
          <p:cNvPr id="206" name="TextBox 205">
            <a:extLst>
              <a:ext uri="{FF2B5EF4-FFF2-40B4-BE49-F238E27FC236}">
                <a16:creationId xmlns:a16="http://schemas.microsoft.com/office/drawing/2014/main" id="{BC9A8975-FCA3-6385-F569-C4D8C0275FE0}"/>
              </a:ext>
            </a:extLst>
          </p:cNvPr>
          <p:cNvSpPr txBox="1"/>
          <p:nvPr/>
        </p:nvSpPr>
        <p:spPr>
          <a:xfrm>
            <a:off x="2518870" y="4030052"/>
            <a:ext cx="2229264" cy="830997"/>
          </a:xfrm>
          <a:prstGeom prst="rect">
            <a:avLst/>
          </a:prstGeom>
          <a:noFill/>
        </p:spPr>
        <p:txBody>
          <a:bodyPr wrap="square">
            <a:spAutoFit/>
          </a:bodyPr>
          <a:lstStyle/>
          <a:p>
            <a:pPr algn="ctr" defTabSz="914400">
              <a:defRPr/>
            </a:pPr>
            <a:r>
              <a:rPr lang="en-US" sz="2400">
                <a:solidFill>
                  <a:srgbClr val="8DBE28"/>
                </a:solidFill>
                <a:latin typeface="+mj-lt"/>
              </a:rPr>
              <a:t>SET</a:t>
            </a:r>
            <a:br>
              <a:rPr lang="en-US" sz="2400">
                <a:solidFill>
                  <a:srgbClr val="8DBE28"/>
                </a:solidFill>
                <a:latin typeface="+mj-lt"/>
              </a:rPr>
            </a:br>
            <a:r>
              <a:rPr lang="en-US" sz="2400">
                <a:solidFill>
                  <a:srgbClr val="8DBE28"/>
                </a:solidFill>
                <a:latin typeface="+mj-lt"/>
              </a:rPr>
              <a:t>TARGETS</a:t>
            </a:r>
          </a:p>
        </p:txBody>
      </p:sp>
      <p:sp>
        <p:nvSpPr>
          <p:cNvPr id="207" name="TextBox 206">
            <a:extLst>
              <a:ext uri="{FF2B5EF4-FFF2-40B4-BE49-F238E27FC236}">
                <a16:creationId xmlns:a16="http://schemas.microsoft.com/office/drawing/2014/main" id="{E3651A07-1AA8-9D8E-FCD0-ABAED00D30DC}"/>
              </a:ext>
            </a:extLst>
          </p:cNvPr>
          <p:cNvSpPr txBox="1"/>
          <p:nvPr/>
        </p:nvSpPr>
        <p:spPr>
          <a:xfrm>
            <a:off x="4874909" y="4030052"/>
            <a:ext cx="2427934" cy="1569660"/>
          </a:xfrm>
          <a:prstGeom prst="rect">
            <a:avLst/>
          </a:prstGeom>
          <a:noFill/>
        </p:spPr>
        <p:txBody>
          <a:bodyPr wrap="square">
            <a:spAutoFit/>
          </a:bodyPr>
          <a:lstStyle/>
          <a:p>
            <a:pPr algn="ctr" defTabSz="914400">
              <a:defRPr/>
            </a:pPr>
            <a:r>
              <a:rPr lang="en-US" sz="2400">
                <a:solidFill>
                  <a:srgbClr val="8DBE28"/>
                </a:solidFill>
                <a:latin typeface="+mj-lt"/>
              </a:rPr>
              <a:t>IDENTIFY &amp; QUANTIFY IMPROVEMENT OPPORTUNITIES</a:t>
            </a:r>
          </a:p>
        </p:txBody>
      </p:sp>
      <p:sp>
        <p:nvSpPr>
          <p:cNvPr id="208" name="TextBox 207">
            <a:extLst>
              <a:ext uri="{FF2B5EF4-FFF2-40B4-BE49-F238E27FC236}">
                <a16:creationId xmlns:a16="http://schemas.microsoft.com/office/drawing/2014/main" id="{4DDE864B-0EB2-02C9-C698-256DB0FF2B7D}"/>
              </a:ext>
            </a:extLst>
          </p:cNvPr>
          <p:cNvSpPr txBox="1"/>
          <p:nvPr/>
        </p:nvSpPr>
        <p:spPr>
          <a:xfrm>
            <a:off x="7265995" y="4030052"/>
            <a:ext cx="2778550" cy="1200329"/>
          </a:xfrm>
          <a:prstGeom prst="rect">
            <a:avLst/>
          </a:prstGeom>
          <a:noFill/>
        </p:spPr>
        <p:txBody>
          <a:bodyPr wrap="square">
            <a:spAutoFit/>
          </a:bodyPr>
          <a:lstStyle/>
          <a:p>
            <a:pPr algn="ctr" defTabSz="914400">
              <a:defRPr/>
            </a:pPr>
            <a:r>
              <a:rPr lang="en-US" sz="2400">
                <a:solidFill>
                  <a:srgbClr val="8DBE28"/>
                </a:solidFill>
                <a:latin typeface="+mj-lt"/>
              </a:rPr>
              <a:t>BUILD THE</a:t>
            </a:r>
            <a:br>
              <a:rPr lang="en-US" sz="2400">
                <a:solidFill>
                  <a:srgbClr val="8DBE28"/>
                </a:solidFill>
                <a:latin typeface="+mj-lt"/>
              </a:rPr>
            </a:br>
            <a:r>
              <a:rPr lang="en-US" sz="2400">
                <a:solidFill>
                  <a:srgbClr val="8DBE28"/>
                </a:solidFill>
                <a:latin typeface="+mj-lt"/>
              </a:rPr>
              <a:t>DECARBONIZATION </a:t>
            </a:r>
          </a:p>
          <a:p>
            <a:pPr algn="ctr" defTabSz="914400">
              <a:defRPr/>
            </a:pPr>
            <a:r>
              <a:rPr lang="en-US" sz="2400">
                <a:solidFill>
                  <a:srgbClr val="8DBE28"/>
                </a:solidFill>
                <a:latin typeface="+mj-lt"/>
              </a:rPr>
              <a:t>PLAN</a:t>
            </a:r>
          </a:p>
        </p:txBody>
      </p:sp>
      <p:sp>
        <p:nvSpPr>
          <p:cNvPr id="209" name="TextBox 208">
            <a:extLst>
              <a:ext uri="{FF2B5EF4-FFF2-40B4-BE49-F238E27FC236}">
                <a16:creationId xmlns:a16="http://schemas.microsoft.com/office/drawing/2014/main" id="{17241576-594C-6F34-A527-B12BAA7298C2}"/>
              </a:ext>
            </a:extLst>
          </p:cNvPr>
          <p:cNvSpPr txBox="1"/>
          <p:nvPr/>
        </p:nvSpPr>
        <p:spPr>
          <a:xfrm>
            <a:off x="10058833" y="4030052"/>
            <a:ext cx="1841331" cy="1569660"/>
          </a:xfrm>
          <a:prstGeom prst="rect">
            <a:avLst/>
          </a:prstGeom>
          <a:noFill/>
        </p:spPr>
        <p:txBody>
          <a:bodyPr wrap="square">
            <a:spAutoFit/>
          </a:bodyPr>
          <a:lstStyle>
            <a:defPPr>
              <a:defRPr lang="en-US"/>
            </a:defPPr>
            <a:lvl1pPr algn="ctr" defTabSz="914400">
              <a:defRPr>
                <a:solidFill>
                  <a:srgbClr val="0F440D"/>
                </a:solidFill>
                <a:latin typeface="+mj-lt"/>
              </a:defRPr>
            </a:lvl1pPr>
          </a:lstStyle>
          <a:p>
            <a:r>
              <a:rPr lang="en-US" sz="2400"/>
              <a:t>IMPLEMENT, TRACK, </a:t>
            </a:r>
          </a:p>
          <a:p>
            <a:r>
              <a:rPr lang="en-US" sz="2400"/>
              <a:t>&amp; REPORT PROGRESS</a:t>
            </a:r>
          </a:p>
        </p:txBody>
      </p:sp>
    </p:spTree>
    <p:extLst>
      <p:ext uri="{BB962C8B-B14F-4D97-AF65-F5344CB8AC3E}">
        <p14:creationId xmlns:p14="http://schemas.microsoft.com/office/powerpoint/2010/main" val="694930647"/>
      </p:ext>
    </p:extLst>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3" name="Text Placeholder 22">
            <a:extLst>
              <a:ext uri="{FF2B5EF4-FFF2-40B4-BE49-F238E27FC236}">
                <a16:creationId xmlns:a16="http://schemas.microsoft.com/office/drawing/2014/main" id="{49690934-D641-20F8-D46E-92D284FE3054}"/>
              </a:ext>
            </a:extLst>
          </p:cNvPr>
          <p:cNvSpPr txBox="1">
            <a:spLocks/>
          </p:cNvSpPr>
          <p:nvPr/>
        </p:nvSpPr>
        <p:spPr>
          <a:xfrm>
            <a:off x="2255017" y="2970354"/>
            <a:ext cx="1849625" cy="2644768"/>
          </a:xfrm>
          <a:prstGeom prst="roundRect">
            <a:avLst>
              <a:gd fmla="val 5264" name="adj"/>
            </a:avLst>
          </a:prstGeom>
          <a:solidFill>
            <a:srgbClr val="5D910D"/>
          </a:solidFill>
        </p:spPr>
        <p:txBody>
          <a:bodyPr/>
          <a:lstStyle>
            <a:lvl1pPr algn="l" defTabSz="914400" eaLnBrk="1" hangingPunct="1" indent="0" latinLnBrk="0" marL="0" rtl="0">
              <a:lnSpc>
                <a:spcPct val="100000"/>
              </a:lnSpc>
              <a:spcBef>
                <a:spcPts val="600"/>
              </a:spcBef>
              <a:buFont charset="0" panose="020B0604020202020204" pitchFamily="34" typeface="Arial"/>
              <a:buNone/>
              <a:defRPr kern="1200" sz="1600">
                <a:solidFill>
                  <a:srgbClr val="2B660F"/>
                </a:solidFill>
                <a:latin typeface="+mn-lt"/>
                <a:ea typeface="+mn-ea"/>
                <a:cs typeface="+mn-cs"/>
              </a:defRPr>
            </a:lvl1pPr>
            <a:lvl2pPr algn="l" defTabSz="914400" eaLnBrk="1" hangingPunct="1" indent="-182880" latinLnBrk="0" marL="182880" rtl="0">
              <a:lnSpc>
                <a:spcPct val="100000"/>
              </a:lnSpc>
              <a:spcBef>
                <a:spcPts val="600"/>
              </a:spcBef>
              <a:buClr>
                <a:srgbClr val="2B660F"/>
              </a:buClr>
              <a:buFont charset="0" panose="020B0604020202020204" pitchFamily="34" typeface="Arial"/>
              <a:buChar char="•"/>
              <a:defRPr kern="1200" sz="1400">
                <a:solidFill>
                  <a:srgbClr val="2B660F"/>
                </a:solidFill>
                <a:latin typeface="+mn-lt"/>
                <a:ea typeface="+mn-ea"/>
                <a:cs typeface="+mn-cs"/>
              </a:defRPr>
            </a:lvl2pPr>
            <a:lvl3pPr algn="l" defTabSz="914400" eaLnBrk="1" hangingPunct="1" indent="-182880" latinLnBrk="0" marL="365760" rtl="0">
              <a:lnSpc>
                <a:spcPct val="100000"/>
              </a:lnSpc>
              <a:spcBef>
                <a:spcPts val="600"/>
              </a:spcBef>
              <a:buClr>
                <a:srgbClr val="2B660F"/>
              </a:buClr>
              <a:buFont charset="0" panose="020B0604020202020204" pitchFamily="34" typeface="Arial"/>
              <a:buChar char="–"/>
              <a:defRPr kern="1200" sz="1200">
                <a:solidFill>
                  <a:srgbClr val="2B660F"/>
                </a:solidFill>
                <a:latin typeface="+mn-lt"/>
                <a:ea typeface="+mn-ea"/>
                <a:cs typeface="+mn-cs"/>
              </a:defRPr>
            </a:lvl3pPr>
            <a:lvl4pPr algn="l" defTabSz="914400" eaLnBrk="1" hangingPunct="1" indent="-182880" latinLnBrk="0" marL="548640" rtl="0">
              <a:lnSpc>
                <a:spcPct val="100000"/>
              </a:lnSpc>
              <a:spcBef>
                <a:spcPts val="600"/>
              </a:spcBef>
              <a:buClr>
                <a:srgbClr val="2B660F"/>
              </a:buClr>
              <a:buFont charset="0" panose="020B0604020202020204" pitchFamily="34" typeface="Arial"/>
              <a:buChar char="•"/>
              <a:defRPr kern="1200" sz="1100">
                <a:solidFill>
                  <a:srgbClr val="2B660F"/>
                </a:solidFill>
                <a:latin typeface="+mn-lt"/>
                <a:ea typeface="+mn-ea"/>
                <a:cs typeface="+mn-cs"/>
              </a:defRPr>
            </a:lvl4pPr>
            <a:lvl5pPr algn="l" defTabSz="914400" eaLnBrk="1" hangingPunct="1" indent="-182880" latinLnBrk="0" marL="731520" rtl="0">
              <a:lnSpc>
                <a:spcPct val="100000"/>
              </a:lnSpc>
              <a:spcBef>
                <a:spcPts val="600"/>
              </a:spcBef>
              <a:buClr>
                <a:srgbClr val="2B660F"/>
              </a:buClr>
              <a:buFont charset="0" panose="020B0604020202020204" pitchFamily="34" typeface="Arial"/>
              <a:buChar char="–"/>
              <a:defRPr kern="1200" sz="1050">
                <a:solidFill>
                  <a:srgbClr val="2B660F"/>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377" lvl="0">
              <a:spcBef>
                <a:spcPts val="0"/>
              </a:spcBef>
              <a:spcAft>
                <a:spcPts val="200"/>
              </a:spcAft>
              <a:defRPr/>
            </a:pPr>
            <a:r>
              <a:rPr lang="en-US" sz="1000">
                <a:solidFill>
                  <a:schemeClr val="bg1"/>
                </a:solidFill>
                <a:cs charset="0" panose="020F0502020204030204" pitchFamily="34" typeface="Calibri"/>
              </a:rPr>
              <a:t>Resources and best practices on the execution of the different levers can be found on the</a:t>
            </a:r>
            <a:r>
              <a:rPr lang="en-GB" sz="1000">
                <a:solidFill>
                  <a:schemeClr val="bg1"/>
                </a:solidFill>
                <a:cs charset="0" panose="020F0502020204030204" pitchFamily="34" typeface="Calibri"/>
              </a:rPr>
              <a:t> Carbon Reduction Finder </a:t>
            </a:r>
            <a:r>
              <a:rPr lang="en-US" sz="1000">
                <a:solidFill>
                  <a:schemeClr val="bg1"/>
                </a:solidFill>
                <a:cs charset="0" panose="020F0502020204030204" pitchFamily="34" typeface="Calibri"/>
              </a:rPr>
              <a:t>and through the overall resource area on the Partners of Tomorrow - Sustainability Action Center*: t</a:t>
            </a:r>
            <a:r>
              <a:rPr lang="en-GB" sz="1000">
                <a:solidFill>
                  <a:schemeClr val="bg1"/>
                </a:solidFill>
                <a:cs charset="0" panose="020F0502020204030204" pitchFamily="34" typeface="Calibri"/>
              </a:rPr>
              <a:t>o access, login </a:t>
            </a:r>
            <a:r>
              <a:rPr lang="en-US" sz="1000">
                <a:solidFill>
                  <a:schemeClr val="bg1"/>
                </a:solidFill>
                <a:cs charset="0" panose="020F0502020204030204" pitchFamily="34" typeface="Calibri"/>
              </a:rPr>
              <a:t>via this link </a:t>
            </a:r>
            <a:r>
              <a:rPr b="1" lang="en-US" sz="1000">
                <a:solidFill>
                  <a:srgbClr val="0F440D"/>
                </a:solidFill>
                <a:cs charset="0" panose="020F0502020204030204" pitchFamily="34" typeface="Calibri"/>
                <a:hlinkClick r:id="rId3">
                  <a:extLst>
                    <a:ext uri="{A12FA001-AC4F-418D-AE19-62706E023703}">
                      <ahyp:hlinkClr xmlns:ahyp="http://schemas.microsoft.com/office/drawing/2018/hyperlinkcolor" val="tx"/>
                    </a:ext>
                  </a:extLst>
                </a:hlinkClick>
              </a:rPr>
              <a:t>here</a:t>
            </a:r>
            <a:endParaRPr i="1" lang="en-US" sz="1000">
              <a:solidFill>
                <a:srgbClr val="0F440D"/>
              </a:solidFill>
              <a:cs charset="0" panose="020F0502020204030204" pitchFamily="34" typeface="Calibri"/>
            </a:endParaRPr>
          </a:p>
        </p:txBody>
      </p:sp>
      <p:grpSp>
        <p:nvGrpSpPr>
          <p:cNvPr id="12" name="Group 11">
            <a:extLst>
              <a:ext uri="{FF2B5EF4-FFF2-40B4-BE49-F238E27FC236}">
                <a16:creationId xmlns:a16="http://schemas.microsoft.com/office/drawing/2014/main" id="{390C5930-64BB-23C2-7C80-F19DE82248EF}"/>
              </a:ext>
            </a:extLst>
          </p:cNvPr>
          <p:cNvGrpSpPr/>
          <p:nvPr/>
        </p:nvGrpSpPr>
        <p:grpSpPr>
          <a:xfrm>
            <a:off x="2857027" y="4837426"/>
            <a:ext cx="645605" cy="645605"/>
            <a:chOff x="2789238" y="3018484"/>
            <a:chExt cx="781183" cy="781181"/>
          </a:xfrm>
        </p:grpSpPr>
        <p:sp>
          <p:nvSpPr>
            <p:cNvPr id="56" name="Rectangle: Rounded Corners 55">
              <a:extLst>
                <a:ext uri="{FF2B5EF4-FFF2-40B4-BE49-F238E27FC236}">
                  <a16:creationId xmlns:a16="http://schemas.microsoft.com/office/drawing/2014/main" id="{92B8B952-52CE-8384-9F53-8E4FFC5FC8E9}"/>
                </a:ext>
              </a:extLst>
            </p:cNvPr>
            <p:cNvSpPr/>
            <p:nvPr/>
          </p:nvSpPr>
          <p:spPr>
            <a:xfrm>
              <a:off x="2789238" y="3018484"/>
              <a:ext cx="781183" cy="781181"/>
            </a:xfrm>
            <a:prstGeom prst="roundRect">
              <a:avLst>
                <a:gd fmla="val 8538" name="adj"/>
              </a:avLst>
            </a:prstGeom>
            <a:solidFill>
              <a:srgbClr val="DDF8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p>
          </p:txBody>
        </p:sp>
        <p:pic>
          <p:nvPicPr>
            <p:cNvPr descr="Shape&#10;&#10;Description automatically generated with low confidence" id="55" name="Picture 54">
              <a:extLst>
                <a:ext uri="{FF2B5EF4-FFF2-40B4-BE49-F238E27FC236}">
                  <a16:creationId xmlns:a16="http://schemas.microsoft.com/office/drawing/2014/main" id="{53567DF8-B137-A099-7BB0-28E0F7B27B2E}"/>
                </a:ext>
              </a:extLst>
            </p:cNvPr>
            <p:cNvPicPr>
              <a:picLocks noChangeAspect="1"/>
            </p:cNvPicPr>
            <p:nvPr/>
          </p:nvPicPr>
          <p:blipFill>
            <a:blip cstate="email" r:embed="rId4">
              <a:duotone>
                <a:prstClr val="black"/>
                <a:schemeClr val="accent5">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789238" y="3018484"/>
              <a:ext cx="781183" cy="781181"/>
            </a:xfrm>
            <a:prstGeom prst="rect">
              <a:avLst/>
            </a:prstGeom>
          </p:spPr>
        </p:pic>
      </p:grpSp>
      <p:sp>
        <p:nvSpPr>
          <p:cNvPr id="3" name="Title 2">
            <a:extLst>
              <a:ext uri="{FF2B5EF4-FFF2-40B4-BE49-F238E27FC236}">
                <a16:creationId xmlns:a16="http://schemas.microsoft.com/office/drawing/2014/main" id="{2CDEE150-7692-3633-0759-05E3F205CDAE}"/>
              </a:ext>
            </a:extLst>
          </p:cNvPr>
          <p:cNvSpPr>
            <a:spLocks noGrp="1"/>
          </p:cNvSpPr>
          <p:nvPr>
            <p:ph type="title"/>
          </p:nvPr>
        </p:nvSpPr>
        <p:spPr/>
        <p:txBody>
          <a:bodyPr/>
          <a:lstStyle/>
          <a:p>
            <a:r>
              <a:rPr lang="en-IN"/>
              <a:t>Step 5:  It’s time to implement, track and</a:t>
            </a:r>
            <a:br>
              <a:rPr lang="en-IN"/>
            </a:br>
            <a:r>
              <a:rPr lang="en-IN"/>
              <a:t>report progress</a:t>
            </a:r>
          </a:p>
        </p:txBody>
      </p:sp>
      <p:sp>
        <p:nvSpPr>
          <p:cNvPr id="8" name="Footer Placeholder 5">
            <a:extLst>
              <a:ext uri="{FF2B5EF4-FFF2-40B4-BE49-F238E27FC236}">
                <a16:creationId xmlns:a16="http://schemas.microsoft.com/office/drawing/2014/main" id="{85DF4A75-78FC-FDDE-B392-E6B552AEE153}"/>
              </a:ext>
            </a:extLst>
          </p:cNvPr>
          <p:cNvSpPr txBox="1">
            <a:spLocks/>
          </p:cNvSpPr>
          <p:nvPr/>
        </p:nvSpPr>
        <p:spPr>
          <a:xfrm>
            <a:off x="304796" y="5768975"/>
            <a:ext cx="11582408" cy="365125"/>
          </a:xfrm>
          <a:prstGeom prst="rect">
            <a:avLst/>
          </a:prstGeom>
        </p:spPr>
        <p:txBody>
          <a:bodyPr anchor="b" bIns="0" lIns="0" rIns="0" rtlCol="0" tIns="0" vert="horz"/>
          <a:lstStyle>
            <a:defPPr>
              <a:defRPr lang="en-US"/>
            </a:defPPr>
            <a:lvl1pPr defTabSz="914400" lvl="0">
              <a:defRPr sz="1000">
                <a:solidFill>
                  <a:srgbClr val="2B660F"/>
                </a:solidFill>
              </a:defRPr>
            </a:lvl1pPr>
            <a:lvl2pPr defTabSz="914400" indent="-182880" marL="182880">
              <a:lnSpc>
                <a:spcPct val="100000"/>
              </a:lnSpc>
              <a:spcBef>
                <a:spcPts val="600"/>
              </a:spcBef>
              <a:buClr>
                <a:srgbClr val="2B660F"/>
              </a:buClr>
              <a:buFont charset="0" panose="020B0604020202020204" pitchFamily="34" typeface="Arial"/>
              <a:buChar char="•"/>
              <a:defRPr sz="1400">
                <a:solidFill>
                  <a:srgbClr val="2B660F"/>
                </a:solidFill>
              </a:defRPr>
            </a:lvl2pPr>
            <a:lvl3pPr defTabSz="914400" indent="-182880" marL="365760">
              <a:lnSpc>
                <a:spcPct val="100000"/>
              </a:lnSpc>
              <a:spcBef>
                <a:spcPts val="600"/>
              </a:spcBef>
              <a:buClr>
                <a:srgbClr val="2B660F"/>
              </a:buClr>
              <a:buFont charset="0" panose="020B0604020202020204" pitchFamily="34" typeface="Arial"/>
              <a:buChar char="–"/>
              <a:defRPr sz="1400">
                <a:solidFill>
                  <a:srgbClr val="2B660F"/>
                </a:solidFill>
              </a:defRPr>
            </a:lvl3pPr>
            <a:lvl4pPr defTabSz="914400" indent="-182880" marL="548640">
              <a:lnSpc>
                <a:spcPct val="100000"/>
              </a:lnSpc>
              <a:spcBef>
                <a:spcPts val="600"/>
              </a:spcBef>
              <a:buClr>
                <a:srgbClr val="2B660F"/>
              </a:buClr>
              <a:buFont charset="0" panose="020B0604020202020204" pitchFamily="34" typeface="Arial"/>
              <a:buChar char="•"/>
              <a:defRPr sz="1400">
                <a:solidFill>
                  <a:srgbClr val="2B660F"/>
                </a:solidFill>
              </a:defRPr>
            </a:lvl4pPr>
            <a:lvl5pPr defTabSz="914400" indent="-182880" marL="731520">
              <a:lnSpc>
                <a:spcPct val="100000"/>
              </a:lnSpc>
              <a:spcBef>
                <a:spcPts val="600"/>
              </a:spcBef>
              <a:buClr>
                <a:srgbClr val="2B660F"/>
              </a:buClr>
              <a:buFont charset="0" panose="020B0604020202020204" pitchFamily="34" typeface="Arial"/>
              <a:buChar char="–"/>
              <a:defRPr sz="1400">
                <a:solidFill>
                  <a:srgbClr val="2B660F"/>
                </a:solidFill>
              </a:defRPr>
            </a:lvl5pPr>
            <a:lvl6pPr defTabSz="914400" indent="-228600" marL="2514600">
              <a:lnSpc>
                <a:spcPct val="90000"/>
              </a:lnSpc>
              <a:spcBef>
                <a:spcPts val="500"/>
              </a:spcBef>
              <a:buFont charset="0" panose="020B0604020202020204" pitchFamily="34" typeface="Arial"/>
              <a:buChar char="•"/>
            </a:lvl6pPr>
            <a:lvl7pPr defTabSz="914400" indent="-228600" marL="2971800">
              <a:lnSpc>
                <a:spcPct val="90000"/>
              </a:lnSpc>
              <a:spcBef>
                <a:spcPts val="500"/>
              </a:spcBef>
              <a:buFont charset="0" panose="020B0604020202020204" pitchFamily="34" typeface="Arial"/>
              <a:buChar char="•"/>
            </a:lvl7pPr>
            <a:lvl8pPr defTabSz="914400" indent="-228600" marL="3429000">
              <a:lnSpc>
                <a:spcPct val="90000"/>
              </a:lnSpc>
              <a:spcBef>
                <a:spcPts val="500"/>
              </a:spcBef>
              <a:buFont charset="0" panose="020B0604020202020204" pitchFamily="34" typeface="Arial"/>
              <a:buChar char="•"/>
            </a:lvl8pPr>
            <a:lvl9pPr defTabSz="914400" indent="-228600" marL="3886200">
              <a:lnSpc>
                <a:spcPct val="90000"/>
              </a:lnSpc>
              <a:spcBef>
                <a:spcPts val="500"/>
              </a:spcBef>
              <a:buFont charset="0" panose="020B0604020202020204" pitchFamily="34" typeface="Arial"/>
              <a:buChar char="•"/>
            </a:lvl9pPr>
          </a:lstStyle>
          <a:p>
            <a:r>
              <a:rPr lang="en-IN"/>
              <a:t>*PepsiCo Procurement Managers can support suppliers getting access to the Sustainability Action </a:t>
            </a:r>
            <a:r>
              <a:rPr err="1" lang="en-IN"/>
              <a:t>Center</a:t>
            </a:r>
            <a:endParaRPr lang="en-IN"/>
          </a:p>
        </p:txBody>
      </p:sp>
      <p:sp>
        <p:nvSpPr>
          <p:cNvPr id="21" name="Text Placeholder 22">
            <a:extLst>
              <a:ext uri="{FF2B5EF4-FFF2-40B4-BE49-F238E27FC236}">
                <a16:creationId xmlns:a16="http://schemas.microsoft.com/office/drawing/2014/main" id="{F47CB3CC-F65A-FAFF-D210-355962660293}"/>
              </a:ext>
            </a:extLst>
          </p:cNvPr>
          <p:cNvSpPr txBox="1">
            <a:spLocks/>
          </p:cNvSpPr>
          <p:nvPr/>
        </p:nvSpPr>
        <p:spPr>
          <a:xfrm>
            <a:off x="304800" y="2970354"/>
            <a:ext cx="1849625" cy="2644768"/>
          </a:xfrm>
          <a:prstGeom prst="roundRect">
            <a:avLst>
              <a:gd fmla="val 5137" name="adj"/>
            </a:avLst>
          </a:prstGeom>
          <a:solidFill>
            <a:srgbClr val="5D910D"/>
          </a:solidFill>
        </p:spPr>
        <p:txBody>
          <a:bodyPr/>
          <a:lstStyle>
            <a:lvl1pPr algn="l" defTabSz="914400" eaLnBrk="1" hangingPunct="1" indent="0" latinLnBrk="0" marL="0" rtl="0">
              <a:lnSpc>
                <a:spcPct val="100000"/>
              </a:lnSpc>
              <a:spcBef>
                <a:spcPts val="600"/>
              </a:spcBef>
              <a:buFont charset="0" panose="020B0604020202020204" pitchFamily="34" typeface="Arial"/>
              <a:buNone/>
              <a:defRPr kern="1200" sz="1600">
                <a:solidFill>
                  <a:srgbClr val="2B660F"/>
                </a:solidFill>
                <a:latin typeface="+mn-lt"/>
                <a:ea typeface="+mn-ea"/>
                <a:cs typeface="+mn-cs"/>
              </a:defRPr>
            </a:lvl1pPr>
            <a:lvl2pPr algn="l" defTabSz="914400" eaLnBrk="1" hangingPunct="1" indent="-182880" latinLnBrk="0" marL="182880" rtl="0">
              <a:lnSpc>
                <a:spcPct val="100000"/>
              </a:lnSpc>
              <a:spcBef>
                <a:spcPts val="600"/>
              </a:spcBef>
              <a:buClr>
                <a:srgbClr val="2B660F"/>
              </a:buClr>
              <a:buFont charset="0" panose="020B0604020202020204" pitchFamily="34" typeface="Arial"/>
              <a:buChar char="•"/>
              <a:defRPr kern="1200" sz="1400">
                <a:solidFill>
                  <a:srgbClr val="2B660F"/>
                </a:solidFill>
                <a:latin typeface="+mn-lt"/>
                <a:ea typeface="+mn-ea"/>
                <a:cs typeface="+mn-cs"/>
              </a:defRPr>
            </a:lvl2pPr>
            <a:lvl3pPr algn="l" defTabSz="914400" eaLnBrk="1" hangingPunct="1" indent="-182880" latinLnBrk="0" marL="365760" rtl="0">
              <a:lnSpc>
                <a:spcPct val="100000"/>
              </a:lnSpc>
              <a:spcBef>
                <a:spcPts val="600"/>
              </a:spcBef>
              <a:buClr>
                <a:srgbClr val="2B660F"/>
              </a:buClr>
              <a:buFont charset="0" panose="020B0604020202020204" pitchFamily="34" typeface="Arial"/>
              <a:buChar char="–"/>
              <a:defRPr kern="1200" sz="1200">
                <a:solidFill>
                  <a:srgbClr val="2B660F"/>
                </a:solidFill>
                <a:latin typeface="+mn-lt"/>
                <a:ea typeface="+mn-ea"/>
                <a:cs typeface="+mn-cs"/>
              </a:defRPr>
            </a:lvl3pPr>
            <a:lvl4pPr algn="l" defTabSz="914400" eaLnBrk="1" hangingPunct="1" indent="-182880" latinLnBrk="0" marL="548640" rtl="0">
              <a:lnSpc>
                <a:spcPct val="100000"/>
              </a:lnSpc>
              <a:spcBef>
                <a:spcPts val="600"/>
              </a:spcBef>
              <a:buClr>
                <a:srgbClr val="2B660F"/>
              </a:buClr>
              <a:buFont charset="0" panose="020B0604020202020204" pitchFamily="34" typeface="Arial"/>
              <a:buChar char="•"/>
              <a:defRPr kern="1200" sz="1100">
                <a:solidFill>
                  <a:srgbClr val="2B660F"/>
                </a:solidFill>
                <a:latin typeface="+mn-lt"/>
                <a:ea typeface="+mn-ea"/>
                <a:cs typeface="+mn-cs"/>
              </a:defRPr>
            </a:lvl4pPr>
            <a:lvl5pPr algn="l" defTabSz="914400" eaLnBrk="1" hangingPunct="1" indent="-182880" latinLnBrk="0" marL="731520" rtl="0">
              <a:lnSpc>
                <a:spcPct val="100000"/>
              </a:lnSpc>
              <a:spcBef>
                <a:spcPts val="600"/>
              </a:spcBef>
              <a:buClr>
                <a:srgbClr val="2B660F"/>
              </a:buClr>
              <a:buFont charset="0" panose="020B0604020202020204" pitchFamily="34" typeface="Arial"/>
              <a:buChar char="–"/>
              <a:defRPr kern="1200" sz="1050">
                <a:solidFill>
                  <a:srgbClr val="2B660F"/>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r>
              <a:rPr lang="en-IN" sz="1000">
                <a:solidFill>
                  <a:schemeClr val="bg1"/>
                </a:solidFill>
              </a:rPr>
              <a:t>Now it’s time for you to implement your Decarbonization Plan</a:t>
            </a:r>
          </a:p>
        </p:txBody>
      </p:sp>
      <p:sp>
        <p:nvSpPr>
          <p:cNvPr id="41" name="Text Placeholder 22">
            <a:extLst>
              <a:ext uri="{FF2B5EF4-FFF2-40B4-BE49-F238E27FC236}">
                <a16:creationId xmlns:a16="http://schemas.microsoft.com/office/drawing/2014/main" id="{B60918CA-993B-8394-E8C8-DE14B370DEE2}"/>
              </a:ext>
            </a:extLst>
          </p:cNvPr>
          <p:cNvSpPr txBox="1">
            <a:spLocks/>
          </p:cNvSpPr>
          <p:nvPr/>
        </p:nvSpPr>
        <p:spPr>
          <a:xfrm>
            <a:off x="4200657" y="2970354"/>
            <a:ext cx="1849625" cy="2644768"/>
          </a:xfrm>
          <a:prstGeom prst="roundRect">
            <a:avLst>
              <a:gd fmla="val 5402" name="adj"/>
            </a:avLst>
          </a:prstGeom>
          <a:solidFill>
            <a:srgbClr val="5D910D"/>
          </a:solidFill>
        </p:spPr>
        <p:txBody>
          <a:bodyPr/>
          <a:lstStyle>
            <a:defPPr>
              <a:defRPr lang="en-US"/>
            </a:defPPr>
            <a:lvl1pPr algn="ctr" defTabSz="914400" indent="0">
              <a:lnSpc>
                <a:spcPct val="100000"/>
              </a:lnSpc>
              <a:spcBef>
                <a:spcPts val="600"/>
              </a:spcBef>
              <a:buFont charset="0" panose="020B0604020202020204" pitchFamily="34" typeface="Arial"/>
              <a:buNone/>
              <a:defRPr sz="1000">
                <a:solidFill>
                  <a:schemeClr val="bg1"/>
                </a:solidFill>
              </a:defRPr>
            </a:lvl1pPr>
            <a:lvl2pPr defTabSz="914400" indent="-182880" marL="182880">
              <a:lnSpc>
                <a:spcPct val="100000"/>
              </a:lnSpc>
              <a:spcBef>
                <a:spcPts val="600"/>
              </a:spcBef>
              <a:buClr>
                <a:srgbClr val="2B660F"/>
              </a:buClr>
              <a:buFont charset="0" panose="020B0604020202020204" pitchFamily="34" typeface="Arial"/>
              <a:buChar char="•"/>
              <a:defRPr sz="1400">
                <a:solidFill>
                  <a:srgbClr val="2B660F"/>
                </a:solidFill>
              </a:defRPr>
            </a:lvl2pPr>
            <a:lvl3pPr defTabSz="914400" indent="-182880" marL="365760">
              <a:lnSpc>
                <a:spcPct val="100000"/>
              </a:lnSpc>
              <a:spcBef>
                <a:spcPts val="600"/>
              </a:spcBef>
              <a:buClr>
                <a:srgbClr val="2B660F"/>
              </a:buClr>
              <a:buFont charset="0" panose="020B0604020202020204" pitchFamily="34" typeface="Arial"/>
              <a:buChar char="–"/>
              <a:defRPr sz="1200">
                <a:solidFill>
                  <a:srgbClr val="2B660F"/>
                </a:solidFill>
              </a:defRPr>
            </a:lvl3pPr>
            <a:lvl4pPr defTabSz="914400" indent="-182880" marL="548640">
              <a:lnSpc>
                <a:spcPct val="100000"/>
              </a:lnSpc>
              <a:spcBef>
                <a:spcPts val="600"/>
              </a:spcBef>
              <a:buClr>
                <a:srgbClr val="2B660F"/>
              </a:buClr>
              <a:buFont charset="0" panose="020B0604020202020204" pitchFamily="34" typeface="Arial"/>
              <a:buChar char="•"/>
              <a:defRPr sz="1100">
                <a:solidFill>
                  <a:srgbClr val="2B660F"/>
                </a:solidFill>
              </a:defRPr>
            </a:lvl4pPr>
            <a:lvl5pPr defTabSz="914400" indent="-182880" marL="731520">
              <a:lnSpc>
                <a:spcPct val="100000"/>
              </a:lnSpc>
              <a:spcBef>
                <a:spcPts val="600"/>
              </a:spcBef>
              <a:buClr>
                <a:srgbClr val="2B660F"/>
              </a:buClr>
              <a:buFont charset="0" panose="020B0604020202020204" pitchFamily="34" typeface="Arial"/>
              <a:buChar char="–"/>
              <a:defRPr sz="1050">
                <a:solidFill>
                  <a:srgbClr val="2B660F"/>
                </a:solidFill>
              </a:defRPr>
            </a:lvl5pPr>
            <a:lvl6pPr defTabSz="914400" indent="-228600" marL="2514600">
              <a:lnSpc>
                <a:spcPct val="90000"/>
              </a:lnSpc>
              <a:spcBef>
                <a:spcPts val="500"/>
              </a:spcBef>
              <a:buFont charset="0" panose="020B0604020202020204" pitchFamily="34" typeface="Arial"/>
              <a:buChar char="•"/>
            </a:lvl6pPr>
            <a:lvl7pPr defTabSz="914400" indent="-228600" marL="2971800">
              <a:lnSpc>
                <a:spcPct val="90000"/>
              </a:lnSpc>
              <a:spcBef>
                <a:spcPts val="500"/>
              </a:spcBef>
              <a:buFont charset="0" panose="020B0604020202020204" pitchFamily="34" typeface="Arial"/>
              <a:buChar char="•"/>
            </a:lvl7pPr>
            <a:lvl8pPr defTabSz="914400" indent="-228600" marL="3429000">
              <a:lnSpc>
                <a:spcPct val="90000"/>
              </a:lnSpc>
              <a:spcBef>
                <a:spcPts val="500"/>
              </a:spcBef>
              <a:buFont charset="0" panose="020B0604020202020204" pitchFamily="34" typeface="Arial"/>
              <a:buChar char="•"/>
            </a:lvl8pPr>
            <a:lvl9pPr defTabSz="914400" indent="-228600" marL="3886200">
              <a:lnSpc>
                <a:spcPct val="90000"/>
              </a:lnSpc>
              <a:spcBef>
                <a:spcPts val="500"/>
              </a:spcBef>
              <a:buFont charset="0" panose="020B0604020202020204" pitchFamily="34" typeface="Arial"/>
              <a:buChar char="•"/>
            </a:lvl9pPr>
          </a:lstStyle>
          <a:p>
            <a:r>
              <a:rPr lang="en-IN"/>
              <a:t>For questions, reach out to your PepsiCo</a:t>
            </a:r>
            <a:br>
              <a:rPr lang="en-IN"/>
            </a:br>
            <a:r>
              <a:rPr lang="en-IN"/>
              <a:t>relationship manager</a:t>
            </a:r>
          </a:p>
        </p:txBody>
      </p:sp>
      <p:sp>
        <p:nvSpPr>
          <p:cNvPr id="44" name="Text Placeholder 22">
            <a:extLst>
              <a:ext uri="{FF2B5EF4-FFF2-40B4-BE49-F238E27FC236}">
                <a16:creationId xmlns:a16="http://schemas.microsoft.com/office/drawing/2014/main" id="{76F57E0D-D2B6-19AF-7AA7-44FA4172C4E2}"/>
              </a:ext>
            </a:extLst>
          </p:cNvPr>
          <p:cNvSpPr txBox="1">
            <a:spLocks/>
          </p:cNvSpPr>
          <p:nvPr/>
        </p:nvSpPr>
        <p:spPr>
          <a:xfrm>
            <a:off x="6146298" y="2970354"/>
            <a:ext cx="1849625" cy="2644768"/>
          </a:xfrm>
          <a:prstGeom prst="roundRect">
            <a:avLst>
              <a:gd fmla="val 5316" name="adj"/>
            </a:avLst>
          </a:prstGeom>
          <a:solidFill>
            <a:srgbClr val="5D910D"/>
          </a:solidFill>
        </p:spPr>
        <p:txBody>
          <a:bodyPr/>
          <a:lstStyle>
            <a:defPPr>
              <a:defRPr lang="en-US"/>
            </a:defPPr>
            <a:lvl1pPr algn="ctr" defTabSz="914400" indent="0">
              <a:lnSpc>
                <a:spcPct val="100000"/>
              </a:lnSpc>
              <a:spcBef>
                <a:spcPts val="600"/>
              </a:spcBef>
              <a:buFont charset="0" panose="020B0604020202020204" pitchFamily="34" typeface="Arial"/>
              <a:buNone/>
              <a:defRPr sz="1000">
                <a:solidFill>
                  <a:schemeClr val="bg1"/>
                </a:solidFill>
              </a:defRPr>
            </a:lvl1pPr>
            <a:lvl2pPr defTabSz="914400" indent="-182880" marL="182880">
              <a:lnSpc>
                <a:spcPct val="100000"/>
              </a:lnSpc>
              <a:spcBef>
                <a:spcPts val="600"/>
              </a:spcBef>
              <a:buClr>
                <a:srgbClr val="2B660F"/>
              </a:buClr>
              <a:buFont charset="0" panose="020B0604020202020204" pitchFamily="34" typeface="Arial"/>
              <a:buChar char="•"/>
              <a:defRPr sz="1400">
                <a:solidFill>
                  <a:srgbClr val="2B660F"/>
                </a:solidFill>
              </a:defRPr>
            </a:lvl2pPr>
            <a:lvl3pPr defTabSz="914400" indent="-182880" marL="365760">
              <a:lnSpc>
                <a:spcPct val="100000"/>
              </a:lnSpc>
              <a:spcBef>
                <a:spcPts val="600"/>
              </a:spcBef>
              <a:buClr>
                <a:srgbClr val="2B660F"/>
              </a:buClr>
              <a:buFont charset="0" panose="020B0604020202020204" pitchFamily="34" typeface="Arial"/>
              <a:buChar char="–"/>
              <a:defRPr sz="1200">
                <a:solidFill>
                  <a:srgbClr val="2B660F"/>
                </a:solidFill>
              </a:defRPr>
            </a:lvl3pPr>
            <a:lvl4pPr defTabSz="914400" indent="-182880" marL="548640">
              <a:lnSpc>
                <a:spcPct val="100000"/>
              </a:lnSpc>
              <a:spcBef>
                <a:spcPts val="600"/>
              </a:spcBef>
              <a:buClr>
                <a:srgbClr val="2B660F"/>
              </a:buClr>
              <a:buFont charset="0" panose="020B0604020202020204" pitchFamily="34" typeface="Arial"/>
              <a:buChar char="•"/>
              <a:defRPr sz="1100">
                <a:solidFill>
                  <a:srgbClr val="2B660F"/>
                </a:solidFill>
              </a:defRPr>
            </a:lvl4pPr>
            <a:lvl5pPr defTabSz="914400" indent="-182880" marL="731520">
              <a:lnSpc>
                <a:spcPct val="100000"/>
              </a:lnSpc>
              <a:spcBef>
                <a:spcPts val="600"/>
              </a:spcBef>
              <a:buClr>
                <a:srgbClr val="2B660F"/>
              </a:buClr>
              <a:buFont charset="0" panose="020B0604020202020204" pitchFamily="34" typeface="Arial"/>
              <a:buChar char="–"/>
              <a:defRPr sz="1050">
                <a:solidFill>
                  <a:srgbClr val="2B660F"/>
                </a:solidFill>
              </a:defRPr>
            </a:lvl5pPr>
            <a:lvl6pPr defTabSz="914400" indent="-228600" marL="2514600">
              <a:lnSpc>
                <a:spcPct val="90000"/>
              </a:lnSpc>
              <a:spcBef>
                <a:spcPts val="500"/>
              </a:spcBef>
              <a:buFont charset="0" panose="020B0604020202020204" pitchFamily="34" typeface="Arial"/>
              <a:buChar char="•"/>
            </a:lvl6pPr>
            <a:lvl7pPr defTabSz="914400" indent="-228600" marL="2971800">
              <a:lnSpc>
                <a:spcPct val="90000"/>
              </a:lnSpc>
              <a:spcBef>
                <a:spcPts val="500"/>
              </a:spcBef>
              <a:buFont charset="0" panose="020B0604020202020204" pitchFamily="34" typeface="Arial"/>
              <a:buChar char="•"/>
            </a:lvl7pPr>
            <a:lvl8pPr defTabSz="914400" indent="-228600" marL="3429000">
              <a:lnSpc>
                <a:spcPct val="90000"/>
              </a:lnSpc>
              <a:spcBef>
                <a:spcPts val="500"/>
              </a:spcBef>
              <a:buFont charset="0" panose="020B0604020202020204" pitchFamily="34" typeface="Arial"/>
              <a:buChar char="•"/>
            </a:lvl8pPr>
            <a:lvl9pPr defTabSz="914400" indent="-228600" marL="3886200">
              <a:lnSpc>
                <a:spcPct val="90000"/>
              </a:lnSpc>
              <a:spcBef>
                <a:spcPts val="500"/>
              </a:spcBef>
              <a:buFont charset="0" panose="020B0604020202020204" pitchFamily="34" typeface="Arial"/>
              <a:buChar char="•"/>
            </a:lvl9pPr>
          </a:lstStyle>
          <a:p>
            <a:r>
              <a:rPr lang="en-IN"/>
              <a:t>Every year, suppliers must report on their greenhouse gas emissions footprint. We ask this to be reported via PepsiCo positive survey that can be accessed through the Sustainability Action </a:t>
            </a:r>
            <a:r>
              <a:rPr err="1" lang="en-IN"/>
              <a:t>Center</a:t>
            </a:r>
            <a:r>
              <a:rPr lang="en-IN"/>
              <a:t>*</a:t>
            </a:r>
          </a:p>
        </p:txBody>
      </p:sp>
      <p:sp>
        <p:nvSpPr>
          <p:cNvPr id="47" name="Text Placeholder 22">
            <a:extLst>
              <a:ext uri="{FF2B5EF4-FFF2-40B4-BE49-F238E27FC236}">
                <a16:creationId xmlns:a16="http://schemas.microsoft.com/office/drawing/2014/main" id="{7A40C110-2BF7-314A-45AF-F257C8D4F3DE}"/>
              </a:ext>
            </a:extLst>
          </p:cNvPr>
          <p:cNvSpPr txBox="1">
            <a:spLocks/>
          </p:cNvSpPr>
          <p:nvPr/>
        </p:nvSpPr>
        <p:spPr>
          <a:xfrm>
            <a:off x="8091939" y="2970354"/>
            <a:ext cx="1849625" cy="2644768"/>
          </a:xfrm>
          <a:prstGeom prst="roundRect">
            <a:avLst>
              <a:gd fmla="val 5402" name="adj"/>
            </a:avLst>
          </a:prstGeom>
          <a:solidFill>
            <a:srgbClr val="5D910D"/>
          </a:solidFill>
        </p:spPr>
        <p:txBody>
          <a:bodyPr/>
          <a:lstStyle>
            <a:defPPr>
              <a:defRPr lang="en-US"/>
            </a:defPPr>
            <a:lvl1pPr algn="ctr" defTabSz="914400" indent="0">
              <a:lnSpc>
                <a:spcPct val="100000"/>
              </a:lnSpc>
              <a:spcBef>
                <a:spcPts val="600"/>
              </a:spcBef>
              <a:buFont charset="0" panose="020B0604020202020204" pitchFamily="34" typeface="Arial"/>
              <a:buNone/>
              <a:defRPr sz="1000">
                <a:solidFill>
                  <a:schemeClr val="bg1"/>
                </a:solidFill>
              </a:defRPr>
            </a:lvl1pPr>
            <a:lvl2pPr defTabSz="914400" indent="-182880" marL="182880">
              <a:lnSpc>
                <a:spcPct val="100000"/>
              </a:lnSpc>
              <a:spcBef>
                <a:spcPts val="600"/>
              </a:spcBef>
              <a:buClr>
                <a:srgbClr val="2B660F"/>
              </a:buClr>
              <a:buFont charset="0" panose="020B0604020202020204" pitchFamily="34" typeface="Arial"/>
              <a:buChar char="•"/>
              <a:defRPr sz="1400">
                <a:solidFill>
                  <a:srgbClr val="2B660F"/>
                </a:solidFill>
              </a:defRPr>
            </a:lvl2pPr>
            <a:lvl3pPr defTabSz="914400" indent="-182880" marL="365760">
              <a:lnSpc>
                <a:spcPct val="100000"/>
              </a:lnSpc>
              <a:spcBef>
                <a:spcPts val="600"/>
              </a:spcBef>
              <a:buClr>
                <a:srgbClr val="2B660F"/>
              </a:buClr>
              <a:buFont charset="0" panose="020B0604020202020204" pitchFamily="34" typeface="Arial"/>
              <a:buChar char="–"/>
              <a:defRPr sz="1200">
                <a:solidFill>
                  <a:srgbClr val="2B660F"/>
                </a:solidFill>
              </a:defRPr>
            </a:lvl3pPr>
            <a:lvl4pPr defTabSz="914400" indent="-182880" marL="548640">
              <a:lnSpc>
                <a:spcPct val="100000"/>
              </a:lnSpc>
              <a:spcBef>
                <a:spcPts val="600"/>
              </a:spcBef>
              <a:buClr>
                <a:srgbClr val="2B660F"/>
              </a:buClr>
              <a:buFont charset="0" panose="020B0604020202020204" pitchFamily="34" typeface="Arial"/>
              <a:buChar char="•"/>
              <a:defRPr sz="1100">
                <a:solidFill>
                  <a:srgbClr val="2B660F"/>
                </a:solidFill>
              </a:defRPr>
            </a:lvl4pPr>
            <a:lvl5pPr defTabSz="914400" indent="-182880" marL="731520">
              <a:lnSpc>
                <a:spcPct val="100000"/>
              </a:lnSpc>
              <a:spcBef>
                <a:spcPts val="600"/>
              </a:spcBef>
              <a:buClr>
                <a:srgbClr val="2B660F"/>
              </a:buClr>
              <a:buFont charset="0" panose="020B0604020202020204" pitchFamily="34" typeface="Arial"/>
              <a:buChar char="–"/>
              <a:defRPr sz="1050">
                <a:solidFill>
                  <a:srgbClr val="2B660F"/>
                </a:solidFill>
              </a:defRPr>
            </a:lvl5pPr>
            <a:lvl6pPr defTabSz="914400" indent="-228600" marL="2514600">
              <a:lnSpc>
                <a:spcPct val="90000"/>
              </a:lnSpc>
              <a:spcBef>
                <a:spcPts val="500"/>
              </a:spcBef>
              <a:buFont charset="0" panose="020B0604020202020204" pitchFamily="34" typeface="Arial"/>
              <a:buChar char="•"/>
            </a:lvl6pPr>
            <a:lvl7pPr defTabSz="914400" indent="-228600" marL="2971800">
              <a:lnSpc>
                <a:spcPct val="90000"/>
              </a:lnSpc>
              <a:spcBef>
                <a:spcPts val="500"/>
              </a:spcBef>
              <a:buFont charset="0" panose="020B0604020202020204" pitchFamily="34" typeface="Arial"/>
              <a:buChar char="•"/>
            </a:lvl7pPr>
            <a:lvl8pPr defTabSz="914400" indent="-228600" marL="3429000">
              <a:lnSpc>
                <a:spcPct val="90000"/>
              </a:lnSpc>
              <a:spcBef>
                <a:spcPts val="500"/>
              </a:spcBef>
              <a:buFont charset="0" panose="020B0604020202020204" pitchFamily="34" typeface="Arial"/>
              <a:buChar char="•"/>
            </a:lvl8pPr>
            <a:lvl9pPr defTabSz="914400" indent="-228600" marL="3886200">
              <a:lnSpc>
                <a:spcPct val="90000"/>
              </a:lnSpc>
              <a:spcBef>
                <a:spcPts val="500"/>
              </a:spcBef>
              <a:buFont charset="0" panose="020B0604020202020204" pitchFamily="34" typeface="Arial"/>
              <a:buChar char="•"/>
            </a:lvl9pPr>
          </a:lstStyle>
          <a:p>
            <a:r>
              <a:rPr lang="en-IN"/>
              <a:t>PepsiCo is working on a harmonized way to collect Product Carbon Footprint (PCF) data specific to the product we purchase from you. Please let us know if you are prepared for this already (through the survey)*</a:t>
            </a:r>
          </a:p>
        </p:txBody>
      </p:sp>
      <p:sp>
        <p:nvSpPr>
          <p:cNvPr id="50" name="Text Placeholder 22">
            <a:extLst>
              <a:ext uri="{FF2B5EF4-FFF2-40B4-BE49-F238E27FC236}">
                <a16:creationId xmlns:a16="http://schemas.microsoft.com/office/drawing/2014/main" id="{DC49287E-3408-5EFD-AFD1-16D516CA6028}"/>
              </a:ext>
            </a:extLst>
          </p:cNvPr>
          <p:cNvSpPr txBox="1">
            <a:spLocks/>
          </p:cNvSpPr>
          <p:nvPr/>
        </p:nvSpPr>
        <p:spPr>
          <a:xfrm>
            <a:off x="10037579" y="2970354"/>
            <a:ext cx="1849625" cy="2644768"/>
          </a:xfrm>
          <a:prstGeom prst="roundRect">
            <a:avLst>
              <a:gd fmla="val 5088" name="adj"/>
            </a:avLst>
          </a:prstGeom>
          <a:solidFill>
            <a:srgbClr val="5D910D"/>
          </a:solidFill>
        </p:spPr>
        <p:txBody>
          <a:bodyPr/>
          <a:lstStyle>
            <a:lvl1pPr algn="l" defTabSz="914400" eaLnBrk="1" hangingPunct="1" indent="0" latinLnBrk="0" marL="0" rtl="0">
              <a:lnSpc>
                <a:spcPct val="100000"/>
              </a:lnSpc>
              <a:spcBef>
                <a:spcPts val="600"/>
              </a:spcBef>
              <a:buFont charset="0" panose="020B0604020202020204" pitchFamily="34" typeface="Arial"/>
              <a:buNone/>
              <a:defRPr kern="1200" sz="1600">
                <a:solidFill>
                  <a:srgbClr val="2B660F"/>
                </a:solidFill>
                <a:latin typeface="+mn-lt"/>
                <a:ea typeface="+mn-ea"/>
                <a:cs typeface="+mn-cs"/>
              </a:defRPr>
            </a:lvl1pPr>
            <a:lvl2pPr algn="l" defTabSz="914400" eaLnBrk="1" hangingPunct="1" indent="-182880" latinLnBrk="0" marL="182880" rtl="0">
              <a:lnSpc>
                <a:spcPct val="100000"/>
              </a:lnSpc>
              <a:spcBef>
                <a:spcPts val="600"/>
              </a:spcBef>
              <a:buClr>
                <a:srgbClr val="2B660F"/>
              </a:buClr>
              <a:buFont charset="0" panose="020B0604020202020204" pitchFamily="34" typeface="Arial"/>
              <a:buChar char="•"/>
              <a:defRPr kern="1200" sz="1400">
                <a:solidFill>
                  <a:srgbClr val="2B660F"/>
                </a:solidFill>
                <a:latin typeface="+mn-lt"/>
                <a:ea typeface="+mn-ea"/>
                <a:cs typeface="+mn-cs"/>
              </a:defRPr>
            </a:lvl2pPr>
            <a:lvl3pPr algn="l" defTabSz="914400" eaLnBrk="1" hangingPunct="1" indent="-182880" latinLnBrk="0" marL="365760" rtl="0">
              <a:lnSpc>
                <a:spcPct val="100000"/>
              </a:lnSpc>
              <a:spcBef>
                <a:spcPts val="600"/>
              </a:spcBef>
              <a:buClr>
                <a:srgbClr val="2B660F"/>
              </a:buClr>
              <a:buFont charset="0" panose="020B0604020202020204" pitchFamily="34" typeface="Arial"/>
              <a:buChar char="–"/>
              <a:defRPr kern="1200" sz="1200">
                <a:solidFill>
                  <a:srgbClr val="2B660F"/>
                </a:solidFill>
                <a:latin typeface="+mn-lt"/>
                <a:ea typeface="+mn-ea"/>
                <a:cs typeface="+mn-cs"/>
              </a:defRPr>
            </a:lvl3pPr>
            <a:lvl4pPr algn="l" defTabSz="914400" eaLnBrk="1" hangingPunct="1" indent="-182880" latinLnBrk="0" marL="548640" rtl="0">
              <a:lnSpc>
                <a:spcPct val="100000"/>
              </a:lnSpc>
              <a:spcBef>
                <a:spcPts val="600"/>
              </a:spcBef>
              <a:buClr>
                <a:srgbClr val="2B660F"/>
              </a:buClr>
              <a:buFont charset="0" panose="020B0604020202020204" pitchFamily="34" typeface="Arial"/>
              <a:buChar char="•"/>
              <a:defRPr kern="1200" sz="1100">
                <a:solidFill>
                  <a:srgbClr val="2B660F"/>
                </a:solidFill>
                <a:latin typeface="+mn-lt"/>
                <a:ea typeface="+mn-ea"/>
                <a:cs typeface="+mn-cs"/>
              </a:defRPr>
            </a:lvl4pPr>
            <a:lvl5pPr algn="l" defTabSz="914400" eaLnBrk="1" hangingPunct="1" indent="-182880" latinLnBrk="0" marL="731520" rtl="0">
              <a:lnSpc>
                <a:spcPct val="100000"/>
              </a:lnSpc>
              <a:spcBef>
                <a:spcPts val="600"/>
              </a:spcBef>
              <a:buClr>
                <a:srgbClr val="2B660F"/>
              </a:buClr>
              <a:buFont charset="0" panose="020B0604020202020204" pitchFamily="34" typeface="Arial"/>
              <a:buChar char="–"/>
              <a:defRPr kern="1200" sz="1050">
                <a:solidFill>
                  <a:srgbClr val="2B660F"/>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r>
              <a:rPr lang="en-IN" sz="1000">
                <a:solidFill>
                  <a:schemeClr val="bg1"/>
                </a:solidFill>
              </a:rPr>
              <a:t>Throughout the year (e.g., during Quarterly Business Reviews), Procurement Managers should be reviewing progress on decarbonization with</a:t>
            </a:r>
            <a:br>
              <a:rPr lang="en-IN" sz="1000">
                <a:solidFill>
                  <a:schemeClr val="bg1"/>
                </a:solidFill>
              </a:rPr>
            </a:br>
            <a:r>
              <a:rPr lang="en-IN" sz="1000">
                <a:solidFill>
                  <a:schemeClr val="bg1"/>
                </a:solidFill>
              </a:rPr>
              <a:t>each supplier.</a:t>
            </a:r>
          </a:p>
        </p:txBody>
      </p:sp>
      <p:pic>
        <p:nvPicPr>
          <p:cNvPr id="19" name="Picture Placeholder 13">
            <a:extLst>
              <a:ext uri="{FF2B5EF4-FFF2-40B4-BE49-F238E27FC236}">
                <a16:creationId xmlns:a16="http://schemas.microsoft.com/office/drawing/2014/main" id="{7B6DAB27-368E-EF1F-A94C-C43F19E9CFFA}"/>
              </a:ext>
            </a:extLst>
          </p:cNvPr>
          <p:cNvPicPr>
            <a:picLocks noChangeAspect="1"/>
          </p:cNvPicPr>
          <p:nvPr/>
        </p:nvPicPr>
        <p:blipFill>
          <a:blip r:embed="rId6"/>
          <a:srcRect l="65" r="65" t="125"/>
          <a:stretch>
            <a:fillRect/>
          </a:stretch>
        </p:blipFill>
        <p:spPr>
          <a:xfrm>
            <a:off x="300224" y="1219200"/>
            <a:ext cx="1854201" cy="1644654"/>
          </a:xfrm>
          <a:prstGeom prst="roundRect">
            <a:avLst>
              <a:gd fmla="val 5987" name="adj"/>
            </a:avLst>
          </a:prstGeom>
        </p:spPr>
      </p:pic>
      <p:pic>
        <p:nvPicPr>
          <p:cNvPr id="42" name="Picture Placeholder 13">
            <a:extLst>
              <a:ext uri="{FF2B5EF4-FFF2-40B4-BE49-F238E27FC236}">
                <a16:creationId xmlns:a16="http://schemas.microsoft.com/office/drawing/2014/main" id="{1502AA2A-6DC7-33E2-8876-1D1517C3FE5E}"/>
              </a:ext>
            </a:extLst>
          </p:cNvPr>
          <p:cNvPicPr>
            <a:picLocks noChangeAspect="1"/>
          </p:cNvPicPr>
          <p:nvPr/>
        </p:nvPicPr>
        <p:blipFill>
          <a:blip r:embed="rId7"/>
          <a:srcRect l="24" r="118"/>
          <a:stretch>
            <a:fillRect/>
          </a:stretch>
        </p:blipFill>
        <p:spPr>
          <a:xfrm>
            <a:off x="4196081" y="1219202"/>
            <a:ext cx="1854201" cy="1644651"/>
          </a:xfrm>
          <a:prstGeom prst="roundRect">
            <a:avLst>
              <a:gd fmla="val 6470" name="adj"/>
            </a:avLst>
          </a:prstGeom>
        </p:spPr>
      </p:pic>
      <p:pic>
        <p:nvPicPr>
          <p:cNvPr id="45" name="Picture Placeholder 13">
            <a:extLst>
              <a:ext uri="{FF2B5EF4-FFF2-40B4-BE49-F238E27FC236}">
                <a16:creationId xmlns:a16="http://schemas.microsoft.com/office/drawing/2014/main" id="{62DDA1E0-9B9A-73F0-4AF1-C655DCB8592B}"/>
              </a:ext>
            </a:extLst>
          </p:cNvPr>
          <p:cNvPicPr>
            <a:picLocks noChangeAspect="1"/>
          </p:cNvPicPr>
          <p:nvPr/>
        </p:nvPicPr>
        <p:blipFill>
          <a:blip r:embed="rId8"/>
          <a:srcRect l="90" r="90"/>
          <a:stretch/>
        </p:blipFill>
        <p:spPr>
          <a:xfrm>
            <a:off x="6141722" y="1219202"/>
            <a:ext cx="1854201" cy="1644652"/>
          </a:xfrm>
          <a:prstGeom prst="roundRect">
            <a:avLst>
              <a:gd fmla="val 5697" name="adj"/>
            </a:avLst>
          </a:prstGeom>
        </p:spPr>
      </p:pic>
      <p:pic>
        <p:nvPicPr>
          <p:cNvPr id="48" name="Picture Placeholder 13">
            <a:extLst>
              <a:ext uri="{FF2B5EF4-FFF2-40B4-BE49-F238E27FC236}">
                <a16:creationId xmlns:a16="http://schemas.microsoft.com/office/drawing/2014/main" id="{27368687-5438-A087-62B8-48194027BCDB}"/>
              </a:ext>
            </a:extLst>
          </p:cNvPr>
          <p:cNvPicPr>
            <a:picLocks noChangeAspect="1"/>
          </p:cNvPicPr>
          <p:nvPr/>
        </p:nvPicPr>
        <p:blipFill>
          <a:blip r:embed="rId9"/>
          <a:srcRect l="66" r="66"/>
          <a:stretch/>
        </p:blipFill>
        <p:spPr>
          <a:xfrm>
            <a:off x="8087363" y="1219200"/>
            <a:ext cx="1854201" cy="1644653"/>
          </a:xfrm>
          <a:prstGeom prst="roundRect">
            <a:avLst>
              <a:gd fmla="val 6180" name="adj"/>
            </a:avLst>
          </a:prstGeom>
        </p:spPr>
      </p:pic>
      <p:pic>
        <p:nvPicPr>
          <p:cNvPr id="51" name="Picture Placeholder 13">
            <a:extLst>
              <a:ext uri="{FF2B5EF4-FFF2-40B4-BE49-F238E27FC236}">
                <a16:creationId xmlns:a16="http://schemas.microsoft.com/office/drawing/2014/main" id="{627BD483-94EB-2A6E-66AF-8A41E69CBF65}"/>
              </a:ext>
            </a:extLst>
          </p:cNvPr>
          <p:cNvPicPr>
            <a:picLocks noChangeAspect="1"/>
          </p:cNvPicPr>
          <p:nvPr/>
        </p:nvPicPr>
        <p:blipFill>
          <a:blip r:embed="rId10"/>
          <a:srcRect b="29" l="111" r="70" t="20"/>
          <a:stretch>
            <a:fillRect/>
          </a:stretch>
        </p:blipFill>
        <p:spPr>
          <a:xfrm>
            <a:off x="10033003" y="1219200"/>
            <a:ext cx="1854201" cy="1644654"/>
          </a:xfrm>
          <a:prstGeom prst="roundRect">
            <a:avLst>
              <a:gd fmla="val 5987" name="adj"/>
            </a:avLst>
          </a:prstGeom>
        </p:spPr>
      </p:pic>
      <p:pic>
        <p:nvPicPr>
          <p:cNvPr id="54" name="Picture Placeholder 13">
            <a:extLst>
              <a:ext uri="{FF2B5EF4-FFF2-40B4-BE49-F238E27FC236}">
                <a16:creationId xmlns:a16="http://schemas.microsoft.com/office/drawing/2014/main" id="{17C26492-6270-C660-92A6-DECD53689173}"/>
              </a:ext>
            </a:extLst>
          </p:cNvPr>
          <p:cNvPicPr>
            <a:picLocks noChangeAspect="1"/>
          </p:cNvPicPr>
          <p:nvPr/>
        </p:nvPicPr>
        <p:blipFill>
          <a:blip r:embed="rId11"/>
          <a:srcRect b="57" l="87" r="58" t="105"/>
          <a:stretch>
            <a:fillRect/>
          </a:stretch>
        </p:blipFill>
        <p:spPr>
          <a:xfrm>
            <a:off x="2250441" y="1219204"/>
            <a:ext cx="1854201" cy="1644650"/>
          </a:xfrm>
          <a:prstGeom prst="roundRect">
            <a:avLst>
              <a:gd fmla="val 5987" name="adj"/>
            </a:avLst>
          </a:prstGeom>
        </p:spPr>
      </p:pic>
      <p:grpSp>
        <p:nvGrpSpPr>
          <p:cNvPr id="2" name="Group 1">
            <a:extLst>
              <a:ext uri="{FF2B5EF4-FFF2-40B4-BE49-F238E27FC236}">
                <a16:creationId xmlns:a16="http://schemas.microsoft.com/office/drawing/2014/main" id="{8E723B7F-43D6-B753-D624-EA22D755734A}"/>
              </a:ext>
            </a:extLst>
          </p:cNvPr>
          <p:cNvGrpSpPr/>
          <p:nvPr/>
        </p:nvGrpSpPr>
        <p:grpSpPr>
          <a:xfrm>
            <a:off x="9836130" y="253474"/>
            <a:ext cx="2055454" cy="470333"/>
            <a:chOff x="10300060" y="253474"/>
            <a:chExt cx="1591524" cy="470333"/>
          </a:xfrm>
        </p:grpSpPr>
        <p:sp>
          <p:nvSpPr>
            <p:cNvPr id="9" name="Freeform: Shape 8">
              <a:extLst>
                <a:ext uri="{FF2B5EF4-FFF2-40B4-BE49-F238E27FC236}">
                  <a16:creationId xmlns:a16="http://schemas.microsoft.com/office/drawing/2014/main" id="{C1CA47E7-3EB2-2081-6992-AA69B040ED24}"/>
                </a:ext>
              </a:extLst>
            </p:cNvPr>
            <p:cNvSpPr/>
            <p:nvPr/>
          </p:nvSpPr>
          <p:spPr>
            <a:xfrm>
              <a:off x="10300060" y="253474"/>
              <a:ext cx="1558706" cy="437515"/>
            </a:xfrm>
            <a:custGeom>
              <a:avLst/>
              <a:gdLst>
                <a:gd fmla="*/ 1479123 w 1558706" name="csX0"/>
                <a:gd fmla="*/ 437516 h 437515" name="csY0"/>
                <a:gd fmla="*/ 79584 w 1558706" name="csX1"/>
                <a:gd fmla="*/ 437516 h 437515" name="csY1"/>
                <a:gd fmla="*/ 0 w 1558706" name="csX2"/>
                <a:gd fmla="*/ 357932 h 437515" name="csY2"/>
                <a:gd fmla="*/ 0 w 1558706" name="csX3"/>
                <a:gd fmla="*/ 79584 h 437515" name="csY3"/>
                <a:gd fmla="*/ 79584 w 1558706" name="csX4"/>
                <a:gd fmla="*/ 0 h 437515" name="csY4"/>
                <a:gd fmla="*/ 1479123 w 1558706" name="csX5"/>
                <a:gd fmla="*/ 0 h 437515" name="csY5"/>
                <a:gd fmla="*/ 1558707 w 1558706" name="csX6"/>
                <a:gd fmla="*/ 79584 h 437515" name="csY6"/>
                <a:gd fmla="*/ 1558707 w 1558706" name="csX7"/>
                <a:gd fmla="*/ 357932 h 437515" name="csY7"/>
                <a:gd fmla="*/ 1479123 w 1558706" name="csX8"/>
                <a:gd fmla="*/ 437516 h 437515" name="csY8"/>
                <a:gd fmla="*/ 79584 w 1558706" name="csX9"/>
                <a:gd fmla="*/ 21873 h 437515" name="csY9"/>
                <a:gd fmla="*/ 21873 w 1558706" name="csX10"/>
                <a:gd fmla="*/ 79584 h 437515" name="csY10"/>
                <a:gd fmla="*/ 21873 w 1558706" name="csX11"/>
                <a:gd fmla="*/ 357932 h 437515" name="csY11"/>
                <a:gd fmla="*/ 79584 w 1558706" name="csX12"/>
                <a:gd fmla="*/ 415643 h 437515" name="csY12"/>
                <a:gd fmla="*/ 1479123 w 1558706" name="csX13"/>
                <a:gd fmla="*/ 415643 h 437515" name="csY13"/>
                <a:gd fmla="*/ 1536834 w 1558706" name="csX14"/>
                <a:gd fmla="*/ 357932 h 437515" name="csY14"/>
                <a:gd fmla="*/ 1536834 w 1558706" name="csX15"/>
                <a:gd fmla="*/ 79584 h 437515" name="csY15"/>
                <a:gd fmla="*/ 1479123 w 1558706" name="csX16"/>
                <a:gd fmla="*/ 21873 h 437515" name="csY16"/>
                <a:gd fmla="*/ 79584 w 1558706" name="csX17"/>
                <a:gd fmla="*/ 21873 h 437515" name="csY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b="b" l="l" r="r" t="t"/>
              <a:pathLst>
                <a:path h="437515" w="1558706">
                  <a:moveTo>
                    <a:pt x="1479123" y="437516"/>
                  </a:moveTo>
                  <a:lnTo>
                    <a:pt x="79584" y="437516"/>
                  </a:lnTo>
                  <a:cubicBezTo>
                    <a:pt x="35708" y="437516"/>
                    <a:pt x="0" y="401808"/>
                    <a:pt x="0" y="357932"/>
                  </a:cubicBezTo>
                  <a:lnTo>
                    <a:pt x="0" y="79584"/>
                  </a:lnTo>
                  <a:cubicBezTo>
                    <a:pt x="0" y="35708"/>
                    <a:pt x="35708" y="0"/>
                    <a:pt x="79584" y="0"/>
                  </a:cubicBezTo>
                  <a:lnTo>
                    <a:pt x="1479123" y="0"/>
                  </a:lnTo>
                  <a:cubicBezTo>
                    <a:pt x="1522999" y="0"/>
                    <a:pt x="1558707" y="35708"/>
                    <a:pt x="1558707" y="79584"/>
                  </a:cubicBezTo>
                  <a:lnTo>
                    <a:pt x="1558707" y="357932"/>
                  </a:lnTo>
                  <a:cubicBezTo>
                    <a:pt x="1558707" y="401808"/>
                    <a:pt x="1522999" y="437516"/>
                    <a:pt x="1479123" y="437516"/>
                  </a:cubicBezTo>
                  <a:close/>
                  <a:moveTo>
                    <a:pt x="79584" y="21873"/>
                  </a:moveTo>
                  <a:cubicBezTo>
                    <a:pt x="47765" y="21873"/>
                    <a:pt x="21873" y="47765"/>
                    <a:pt x="21873" y="79584"/>
                  </a:cubicBezTo>
                  <a:lnTo>
                    <a:pt x="21873" y="357932"/>
                  </a:lnTo>
                  <a:cubicBezTo>
                    <a:pt x="21873" y="389751"/>
                    <a:pt x="47765" y="415643"/>
                    <a:pt x="79584" y="415643"/>
                  </a:cubicBezTo>
                  <a:lnTo>
                    <a:pt x="1479123" y="415643"/>
                  </a:lnTo>
                  <a:cubicBezTo>
                    <a:pt x="1510942" y="415643"/>
                    <a:pt x="1536834" y="389751"/>
                    <a:pt x="1536834" y="357932"/>
                  </a:cubicBezTo>
                  <a:lnTo>
                    <a:pt x="1536834" y="79584"/>
                  </a:lnTo>
                  <a:cubicBezTo>
                    <a:pt x="1536834" y="47765"/>
                    <a:pt x="1510942" y="21873"/>
                    <a:pt x="1479123" y="21873"/>
                  </a:cubicBezTo>
                  <a:lnTo>
                    <a:pt x="79584" y="21873"/>
                  </a:lnTo>
                  <a:close/>
                </a:path>
              </a:pathLst>
            </a:custGeom>
            <a:solidFill>
              <a:srgbClr val="0F440D"/>
            </a:solidFill>
            <a:ln cap="flat" w="1852">
              <a:noFill/>
              <a:prstDash val="solid"/>
              <a:miter/>
            </a:ln>
          </p:spPr>
          <p:txBody>
            <a:bodyPr/>
            <a:lstStyle/>
            <a:p>
              <a:endParaRPr lang="en-IN"/>
            </a:p>
          </p:txBody>
        </p:sp>
        <p:sp>
          <p:nvSpPr>
            <p:cNvPr id="10" name="Rectangle: Rounded Corners 9">
              <a:extLst>
                <a:ext uri="{FF2B5EF4-FFF2-40B4-BE49-F238E27FC236}">
                  <a16:creationId xmlns:a16="http://schemas.microsoft.com/office/drawing/2014/main" id="{256418FF-FFA2-0051-2F53-2AD8D7CDC3DC}"/>
                </a:ext>
              </a:extLst>
            </p:cNvPr>
            <p:cNvSpPr/>
            <p:nvPr/>
          </p:nvSpPr>
          <p:spPr>
            <a:xfrm>
              <a:off x="10354751" y="308165"/>
              <a:ext cx="1536833" cy="415642"/>
            </a:xfrm>
            <a:prstGeom prst="roundRect">
              <a:avLst/>
            </a:prstGeom>
            <a:solidFill>
              <a:srgbClr val="02355A">
                <a:alpha val="85000"/>
              </a:srgbClr>
            </a:solidFill>
            <a:ln cap="flat" w="1852">
              <a:noFill/>
              <a:prstDash val="solid"/>
              <a:miter/>
            </a:ln>
          </p:spPr>
          <p:txBody>
            <a:bodyPr anchor="ctr" anchorCtr="0" bIns="0" lIns="91440" rIns="0" tIns="0"/>
            <a:lstStyle/>
            <a:p>
              <a:r>
                <a:rPr b="1" lang="en-US" sz="1400">
                  <a:solidFill>
                    <a:schemeClr val="bg1"/>
                  </a:solidFill>
                </a:rPr>
                <a:t>Take Action Now</a:t>
              </a:r>
            </a:p>
          </p:txBody>
        </p:sp>
      </p:grpSp>
      <p:pic>
        <p:nvPicPr>
          <p:cNvPr id="11" name="Graphic 10">
            <a:extLst>
              <a:ext uri="{FF2B5EF4-FFF2-40B4-BE49-F238E27FC236}">
                <a16:creationId xmlns:a16="http://schemas.microsoft.com/office/drawing/2014/main" id="{AFA03D58-B029-5F34-E8DA-E7CE3CF4F178}"/>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1593390" y="411436"/>
            <a:ext cx="180259" cy="209101"/>
          </a:xfrm>
          <a:prstGeom prst="rect">
            <a:avLst/>
          </a:prstGeom>
        </p:spPr>
      </p:pic>
    </p:spTree>
    <p:extLst>
      <p:ext uri="{BB962C8B-B14F-4D97-AF65-F5344CB8AC3E}">
        <p14:creationId xmlns:p14="http://schemas.microsoft.com/office/powerpoint/2010/main" val="4011704309"/>
      </p:ext>
    </p:extLst>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a:extLst>
            <a:ext uri="{FF2B5EF4-FFF2-40B4-BE49-F238E27FC236}">
              <a16:creationId xmlns:a16="http://schemas.microsoft.com/office/drawing/2014/main" id="{A196FE62-FC56-DB16-BAA5-740FAFE0CED7}"/>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3D41E835-3F6E-8645-457A-9DEAA5E2B776}"/>
              </a:ext>
            </a:extLst>
          </p:cNvPr>
          <p:cNvSpPr/>
          <p:nvPr/>
        </p:nvSpPr>
        <p:spPr>
          <a:xfrm>
            <a:off x="304800" y="1219200"/>
            <a:ext cx="11582400" cy="4914900"/>
          </a:xfrm>
          <a:prstGeom prst="roundRect">
            <a:avLst>
              <a:gd fmla="val 1917"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 name="Rounded Rectangle 8">
            <a:extLst>
              <a:ext uri="{FF2B5EF4-FFF2-40B4-BE49-F238E27FC236}">
                <a16:creationId xmlns:a16="http://schemas.microsoft.com/office/drawing/2014/main" id="{B48D5231-4A34-CB8F-BC60-8B4E7E286CC5}"/>
              </a:ext>
            </a:extLst>
          </p:cNvPr>
          <p:cNvSpPr/>
          <p:nvPr/>
        </p:nvSpPr>
        <p:spPr>
          <a:xfrm>
            <a:off x="411480" y="4616011"/>
            <a:ext cx="6410683" cy="1408799"/>
          </a:xfrm>
          <a:prstGeom prst="roundRect">
            <a:avLst>
              <a:gd fmla="val 7117"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 name="Rounded Rectangle 7">
            <a:extLst>
              <a:ext uri="{FF2B5EF4-FFF2-40B4-BE49-F238E27FC236}">
                <a16:creationId xmlns:a16="http://schemas.microsoft.com/office/drawing/2014/main" id="{3AAC4126-18E2-9F72-A867-5C07BA1899FE}"/>
              </a:ext>
            </a:extLst>
          </p:cNvPr>
          <p:cNvSpPr/>
          <p:nvPr/>
        </p:nvSpPr>
        <p:spPr>
          <a:xfrm>
            <a:off x="411480" y="1328492"/>
            <a:ext cx="6410683" cy="1408799"/>
          </a:xfrm>
          <a:prstGeom prst="roundRect">
            <a:avLst>
              <a:gd fmla="val 6666"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 name="Rounded Rectangle 7">
            <a:extLst>
              <a:ext uri="{FF2B5EF4-FFF2-40B4-BE49-F238E27FC236}">
                <a16:creationId xmlns:a16="http://schemas.microsoft.com/office/drawing/2014/main" id="{6051EE2F-71D9-B01B-DC5C-2915411CF89D}"/>
              </a:ext>
            </a:extLst>
          </p:cNvPr>
          <p:cNvSpPr/>
          <p:nvPr/>
        </p:nvSpPr>
        <p:spPr>
          <a:xfrm>
            <a:off x="411480" y="2992592"/>
            <a:ext cx="6410683" cy="1408799"/>
          </a:xfrm>
          <a:prstGeom prst="roundRect">
            <a:avLst>
              <a:gd fmla="val 7117"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4" name="Picture 3">
            <a:extLst>
              <a:ext uri="{FF2B5EF4-FFF2-40B4-BE49-F238E27FC236}">
                <a16:creationId xmlns:a16="http://schemas.microsoft.com/office/drawing/2014/main" id="{9B83143A-C5AB-A7DA-7969-7E3B2018E2A8}"/>
              </a:ext>
            </a:extLst>
          </p:cNvPr>
          <p:cNvPicPr>
            <a:picLocks noChangeAspect="1"/>
          </p:cNvPicPr>
          <p:nvPr/>
        </p:nvPicPr>
        <p:blipFill rotWithShape="1">
          <a:blip r:embed="rId3"/>
          <a:srcRect b="99" l="51" r="51" t="99"/>
          <a:stretch>
            <a:fillRect/>
          </a:stretch>
        </p:blipFill>
        <p:spPr>
          <a:xfrm>
            <a:off x="6950180" y="1328491"/>
            <a:ext cx="4809003" cy="4696319"/>
          </a:xfrm>
          <a:prstGeom prst="roundRect">
            <a:avLst>
              <a:gd fmla="val 1736" name="adj"/>
            </a:avLst>
          </a:prstGeom>
        </p:spPr>
      </p:pic>
      <p:pic>
        <p:nvPicPr>
          <p:cNvPr id="7" name="Picture 6">
            <a:extLst>
              <a:ext uri="{FF2B5EF4-FFF2-40B4-BE49-F238E27FC236}">
                <a16:creationId xmlns:a16="http://schemas.microsoft.com/office/drawing/2014/main" id="{9E44A11C-BC95-2808-A082-F52E7514B959}"/>
              </a:ext>
            </a:extLst>
          </p:cNvPr>
          <p:cNvPicPr>
            <a:picLocks noChangeAspect="1"/>
          </p:cNvPicPr>
          <p:nvPr/>
        </p:nvPicPr>
        <p:blipFill rotWithShape="1">
          <a:blip r:embed="rId4"/>
          <a:srcRect/>
          <a:stretch/>
        </p:blipFill>
        <p:spPr>
          <a:xfrm>
            <a:off x="499141" y="1430772"/>
            <a:ext cx="1255719" cy="1213266"/>
          </a:xfrm>
          <a:prstGeom prst="roundRect">
            <a:avLst>
              <a:gd fmla="val 7932" name="adj"/>
            </a:avLst>
          </a:prstGeom>
          <a:solidFill>
            <a:schemeClr val="bg1"/>
          </a:solidFill>
          <a:ln w="31750">
            <a:noFill/>
          </a:ln>
          <a:effectLst/>
        </p:spPr>
      </p:pic>
      <p:sp>
        <p:nvSpPr>
          <p:cNvPr id="3" name="Title 2">
            <a:extLst>
              <a:ext uri="{FF2B5EF4-FFF2-40B4-BE49-F238E27FC236}">
                <a16:creationId xmlns:a16="http://schemas.microsoft.com/office/drawing/2014/main" id="{F8ADA7CA-EDD9-D2D6-F735-959F4744D518}"/>
              </a:ext>
            </a:extLst>
          </p:cNvPr>
          <p:cNvSpPr>
            <a:spLocks noGrp="1"/>
          </p:cNvSpPr>
          <p:nvPr>
            <p:ph type="title"/>
          </p:nvPr>
        </p:nvSpPr>
        <p:spPr/>
        <p:txBody>
          <a:bodyPr/>
          <a:lstStyle/>
          <a:p>
            <a:r>
              <a:rPr lang="en-IN"/>
              <a:t>Additional Resources to Support the building of the plan</a:t>
            </a:r>
          </a:p>
        </p:txBody>
      </p:sp>
      <p:pic>
        <p:nvPicPr>
          <p:cNvPr id="14" name="Picture 13">
            <a:extLst>
              <a:ext uri="{FF2B5EF4-FFF2-40B4-BE49-F238E27FC236}">
                <a16:creationId xmlns:a16="http://schemas.microsoft.com/office/drawing/2014/main" id="{288B3DFC-1726-2053-ECB3-DB38FE633F0F}"/>
              </a:ext>
            </a:extLst>
          </p:cNvPr>
          <p:cNvPicPr>
            <a:picLocks noChangeAspect="1"/>
          </p:cNvPicPr>
          <p:nvPr/>
        </p:nvPicPr>
        <p:blipFill rotWithShape="1">
          <a:blip r:embed="rId5"/>
          <a:srcRect/>
          <a:stretch/>
        </p:blipFill>
        <p:spPr>
          <a:xfrm>
            <a:off x="510026" y="3090358"/>
            <a:ext cx="1213268" cy="1213266"/>
          </a:xfrm>
          <a:prstGeom prst="roundRect">
            <a:avLst>
              <a:gd fmla="val 7932" name="adj"/>
            </a:avLst>
          </a:prstGeom>
          <a:solidFill>
            <a:srgbClr val="011D8F"/>
          </a:solidFill>
          <a:ln w="31750">
            <a:noFill/>
          </a:ln>
          <a:effectLst/>
        </p:spPr>
      </p:pic>
      <p:pic>
        <p:nvPicPr>
          <p:cNvPr id="19" name="Picture 18">
            <a:extLst>
              <a:ext uri="{FF2B5EF4-FFF2-40B4-BE49-F238E27FC236}">
                <a16:creationId xmlns:a16="http://schemas.microsoft.com/office/drawing/2014/main" id="{00EF6E4A-CFFD-DFCE-65FB-47DC1D9DE441}"/>
              </a:ext>
            </a:extLst>
          </p:cNvPr>
          <p:cNvPicPr>
            <a:picLocks noChangeAspect="1"/>
          </p:cNvPicPr>
          <p:nvPr/>
        </p:nvPicPr>
        <p:blipFill rotWithShape="1">
          <a:blip r:embed="rId6"/>
          <a:srcRect b="95" l="95" r="308" t="308"/>
          <a:stretch>
            <a:fillRect/>
          </a:stretch>
        </p:blipFill>
        <p:spPr>
          <a:xfrm>
            <a:off x="510026" y="4713777"/>
            <a:ext cx="1213268" cy="1213266"/>
          </a:xfrm>
          <a:prstGeom prst="roundRect">
            <a:avLst>
              <a:gd fmla="val 8324" name="adj"/>
            </a:avLst>
          </a:prstGeom>
          <a:solidFill>
            <a:srgbClr val="FFFFFF"/>
          </a:solidFill>
          <a:ln w="31750">
            <a:noFill/>
          </a:ln>
          <a:effectLst/>
        </p:spPr>
      </p:pic>
      <p:sp>
        <p:nvSpPr>
          <p:cNvPr id="28" name="Text Placeholder 1">
            <a:extLst>
              <a:ext uri="{FF2B5EF4-FFF2-40B4-BE49-F238E27FC236}">
                <a16:creationId xmlns:a16="http://schemas.microsoft.com/office/drawing/2014/main" id="{C8C6B363-0C0B-9434-5371-F72087457E4F}"/>
              </a:ext>
            </a:extLst>
          </p:cNvPr>
          <p:cNvSpPr txBox="1">
            <a:spLocks/>
          </p:cNvSpPr>
          <p:nvPr/>
        </p:nvSpPr>
        <p:spPr>
          <a:xfrm>
            <a:off x="2179247" y="1494282"/>
            <a:ext cx="2784815" cy="1077218"/>
          </a:xfrm>
          <a:prstGeom prst="rect">
            <a:avLst/>
          </a:prstGeom>
        </p:spPr>
        <p:txBody>
          <a:bodyPr anchor="ctr" bIns="0" lIns="0" rIns="0" rtlCol="0" tIns="0" vert="horz" wrap="square">
            <a:spAutoFit/>
          </a:bodyPr>
          <a:lstStyle>
            <a:lvl1pPr algn="l" defTabSz="914400" eaLnBrk="1" hangingPunct="1" indent="-344488" latinLnBrk="0" marL="344488" rtl="0">
              <a:lnSpc>
                <a:spcPct val="90000"/>
              </a:lnSpc>
              <a:spcBef>
                <a:spcPts val="0"/>
              </a:spcBef>
              <a:buFont charset="0" panose="020B0604020202020204" pitchFamily="34" typeface="Arial"/>
              <a:buChar char="•"/>
              <a:tabLst/>
              <a:defRPr b="1" i="0" kern="1200" sz="6000">
                <a:solidFill>
                  <a:schemeClr val="bg1"/>
                </a:solidFill>
                <a:latin charset="0" panose="020F0502020204030204" pitchFamily="34" typeface="Calibri"/>
                <a:ea typeface="+mn-ea"/>
                <a:cs charset="0" panose="020F0502020204030204" pitchFamily="34" typeface="Calibri"/>
              </a:defRPr>
            </a:lvl1pPr>
            <a:lvl2pPr algn="l" defTabSz="914400" eaLnBrk="1" hangingPunct="1" indent="-228600" latinLnBrk="0" marL="685800" rtl="0">
              <a:lnSpc>
                <a:spcPct val="90000"/>
              </a:lnSpc>
              <a:spcBef>
                <a:spcPts val="500"/>
              </a:spcBef>
              <a:buFont charset="0" panose="020B0604020202020204" pitchFamily="34" typeface="Arial"/>
              <a:buChar char="•"/>
              <a:defRPr b="1" i="0" kern="1200" sz="2400">
                <a:solidFill>
                  <a:schemeClr val="bg1"/>
                </a:solidFill>
                <a:latin charset="0" panose="020F0502020204030204" pitchFamily="34" typeface="Calibri"/>
                <a:ea typeface="+mn-ea"/>
                <a:cs charset="0" panose="020F0502020204030204" pitchFamily="34" typeface="Calibri"/>
              </a:defRPr>
            </a:lvl2pPr>
            <a:lvl3pPr algn="l" defTabSz="914400" eaLnBrk="1" hangingPunct="1" indent="-228600" latinLnBrk="0" marL="1143000" rtl="0">
              <a:lnSpc>
                <a:spcPct val="90000"/>
              </a:lnSpc>
              <a:spcBef>
                <a:spcPts val="500"/>
              </a:spcBef>
              <a:buFont charset="0" panose="020B0604020202020204" pitchFamily="34" typeface="Arial"/>
              <a:buChar char="•"/>
              <a:defRPr b="1" i="0" kern="1200" sz="2000">
                <a:solidFill>
                  <a:schemeClr val="bg1"/>
                </a:solidFill>
                <a:latin charset="0" panose="020F0502020204030204" pitchFamily="34" typeface="Calibri"/>
                <a:ea typeface="+mn-ea"/>
                <a:cs charset="0" panose="020F0502020204030204" pitchFamily="34" typeface="Calibri"/>
              </a:defRPr>
            </a:lvl3pPr>
            <a:lvl4pPr algn="l" defTabSz="914400" eaLnBrk="1" hangingPunct="1" indent="-228600" latinLnBrk="0" marL="1600200" rtl="0">
              <a:lnSpc>
                <a:spcPct val="90000"/>
              </a:lnSpc>
              <a:spcBef>
                <a:spcPts val="500"/>
              </a:spcBef>
              <a:buFont charset="0" panose="020B0604020202020204" pitchFamily="34" typeface="Arial"/>
              <a:buChar char="•"/>
              <a:defRPr b="1" i="0" kern="1200" sz="1800">
                <a:solidFill>
                  <a:schemeClr val="bg1"/>
                </a:solidFill>
                <a:latin charset="0" panose="020F0502020204030204" pitchFamily="34" typeface="Calibri"/>
                <a:ea typeface="+mn-ea"/>
                <a:cs charset="0" panose="020F0502020204030204" pitchFamily="34" typeface="Calibri"/>
              </a:defRPr>
            </a:lvl4pPr>
            <a:lvl5pPr algn="l" defTabSz="914400" eaLnBrk="1" hangingPunct="1" indent="-228600" latinLnBrk="0" marL="2057400" rtl="0">
              <a:lnSpc>
                <a:spcPct val="90000"/>
              </a:lnSpc>
              <a:spcBef>
                <a:spcPts val="500"/>
              </a:spcBef>
              <a:buFont charset="0" panose="020B0604020202020204" pitchFamily="34" typeface="Arial"/>
              <a:buChar char="•"/>
              <a:defRPr b="1" i="0" kern="1200" sz="1800">
                <a:solidFill>
                  <a:schemeClr val="bg1"/>
                </a:solidFill>
                <a:latin charset="0" panose="020F0502020204030204" pitchFamily="34" typeface="Calibri"/>
                <a:ea typeface="+mn-ea"/>
                <a:cs charset="0" panose="020F0502020204030204" pitchFamily="34" typeface="Calibri"/>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377" eaLnBrk="1" fontAlgn="auto" hangingPunct="1" indent="0" latinLnBrk="0" lvl="0" marL="0" marR="0" rtl="0">
              <a:lnSpc>
                <a:spcPct val="100000"/>
              </a:lnSpc>
              <a:spcBef>
                <a:spcPts val="0"/>
              </a:spcBef>
              <a:spcAft>
                <a:spcPts val="0"/>
              </a:spcAft>
              <a:buClrTx/>
              <a:buSzTx/>
              <a:buFont charset="0" panose="020B0604020202020204" pitchFamily="34" typeface="Arial"/>
              <a:buNone/>
              <a:tabLst/>
              <a:defRPr/>
            </a:pPr>
            <a:r>
              <a:rPr b="0" baseline="0" cap="none" i="0" kern="1200" kumimoji="0" lang="en-IN" noProof="0" normalizeH="0" spc="0" strike="noStrike" sz="1400" u="none">
                <a:ln>
                  <a:noFill/>
                </a:ln>
                <a:solidFill>
                  <a:srgbClr val="2B660F"/>
                </a:solidFill>
                <a:effectLst/>
                <a:uLnTx/>
                <a:uFillTx/>
                <a:latin typeface="+mn-lt"/>
                <a:ea typeface="+mn-ea"/>
                <a:cs charset="0" panose="020F0502020204030204" pitchFamily="34" typeface="Calibri"/>
              </a:rPr>
              <a:t>Visit our Partners for Tomorrow – Sustainability Action </a:t>
            </a:r>
            <a:r>
              <a:rPr b="0" baseline="0" cap="none" err="1" i="0" kern="1200" kumimoji="0" lang="en-IN" noProof="0" normalizeH="0" spc="0" strike="noStrike" sz="1400" u="none">
                <a:ln>
                  <a:noFill/>
                </a:ln>
                <a:solidFill>
                  <a:srgbClr val="2B660F"/>
                </a:solidFill>
                <a:effectLst/>
                <a:uLnTx/>
                <a:uFillTx/>
                <a:latin typeface="+mn-lt"/>
                <a:ea typeface="+mn-ea"/>
                <a:cs charset="0" panose="020F0502020204030204" pitchFamily="34" typeface="Calibri"/>
              </a:rPr>
              <a:t>Center</a:t>
            </a:r>
            <a:r>
              <a:rPr b="0" baseline="0" cap="none" i="0" kern="1200" kumimoji="0" lang="en-IN" noProof="0" normalizeH="0" spc="0" strike="noStrike" sz="1400" u="none">
                <a:ln>
                  <a:noFill/>
                </a:ln>
                <a:solidFill>
                  <a:srgbClr val="2B660F"/>
                </a:solidFill>
                <a:effectLst/>
                <a:uLnTx/>
                <a:uFillTx/>
                <a:latin typeface="+mn-lt"/>
                <a:ea typeface="+mn-ea"/>
                <a:cs charset="0" panose="020F0502020204030204" pitchFamily="34" typeface="Calibri"/>
              </a:rPr>
              <a:t> for additional resources to support your climate progress (e.g. Investment Curve Analysis model)</a:t>
            </a:r>
          </a:p>
        </p:txBody>
      </p:sp>
      <p:sp>
        <p:nvSpPr>
          <p:cNvPr id="35" name="Text Placeholder 1">
            <a:extLst>
              <a:ext uri="{FF2B5EF4-FFF2-40B4-BE49-F238E27FC236}">
                <a16:creationId xmlns:a16="http://schemas.microsoft.com/office/drawing/2014/main" id="{95088B9A-B40D-E7FF-BBB7-FA50B4AE638F}"/>
              </a:ext>
            </a:extLst>
          </p:cNvPr>
          <p:cNvSpPr txBox="1">
            <a:spLocks/>
          </p:cNvSpPr>
          <p:nvPr/>
        </p:nvSpPr>
        <p:spPr>
          <a:xfrm>
            <a:off x="2179247" y="3266104"/>
            <a:ext cx="3887936" cy="861774"/>
          </a:xfrm>
          <a:prstGeom prst="rect">
            <a:avLst/>
          </a:prstGeom>
        </p:spPr>
        <p:txBody>
          <a:bodyPr anchor="ctr" bIns="0" lIns="0" rIns="0" rtlCol="0" tIns="0" vert="horz" wrap="square">
            <a:spAutoFit/>
          </a:bodyPr>
          <a:lstStyle>
            <a:lvl1pPr algn="l" defTabSz="914400" eaLnBrk="1" hangingPunct="1" indent="-344488" latinLnBrk="0" marL="344488" rtl="0">
              <a:lnSpc>
                <a:spcPct val="90000"/>
              </a:lnSpc>
              <a:spcBef>
                <a:spcPts val="0"/>
              </a:spcBef>
              <a:buFont charset="0" panose="020B0604020202020204" pitchFamily="34" typeface="Arial"/>
              <a:buChar char="•"/>
              <a:tabLst/>
              <a:defRPr b="1" i="0" kern="1200" sz="6000">
                <a:solidFill>
                  <a:schemeClr val="bg1"/>
                </a:solidFill>
                <a:latin charset="0" panose="020F0502020204030204" pitchFamily="34" typeface="Calibri"/>
                <a:ea typeface="+mn-ea"/>
                <a:cs charset="0" panose="020F0502020204030204" pitchFamily="34" typeface="Calibri"/>
              </a:defRPr>
            </a:lvl1pPr>
            <a:lvl2pPr algn="l" defTabSz="914400" eaLnBrk="1" hangingPunct="1" indent="-228600" latinLnBrk="0" marL="685800" rtl="0">
              <a:lnSpc>
                <a:spcPct val="90000"/>
              </a:lnSpc>
              <a:spcBef>
                <a:spcPts val="500"/>
              </a:spcBef>
              <a:buFont charset="0" panose="020B0604020202020204" pitchFamily="34" typeface="Arial"/>
              <a:buChar char="•"/>
              <a:defRPr b="1" i="0" kern="1200" sz="2400">
                <a:solidFill>
                  <a:schemeClr val="bg1"/>
                </a:solidFill>
                <a:latin charset="0" panose="020F0502020204030204" pitchFamily="34" typeface="Calibri"/>
                <a:ea typeface="+mn-ea"/>
                <a:cs charset="0" panose="020F0502020204030204" pitchFamily="34" typeface="Calibri"/>
              </a:defRPr>
            </a:lvl2pPr>
            <a:lvl3pPr algn="l" defTabSz="914400" eaLnBrk="1" hangingPunct="1" indent="-228600" latinLnBrk="0" marL="1143000" rtl="0">
              <a:lnSpc>
                <a:spcPct val="90000"/>
              </a:lnSpc>
              <a:spcBef>
                <a:spcPts val="500"/>
              </a:spcBef>
              <a:buFont charset="0" panose="020B0604020202020204" pitchFamily="34" typeface="Arial"/>
              <a:buChar char="•"/>
              <a:defRPr b="1" i="0" kern="1200" sz="2000">
                <a:solidFill>
                  <a:schemeClr val="bg1"/>
                </a:solidFill>
                <a:latin charset="0" panose="020F0502020204030204" pitchFamily="34" typeface="Calibri"/>
                <a:ea typeface="+mn-ea"/>
                <a:cs charset="0" panose="020F0502020204030204" pitchFamily="34" typeface="Calibri"/>
              </a:defRPr>
            </a:lvl3pPr>
            <a:lvl4pPr algn="l" defTabSz="914400" eaLnBrk="1" hangingPunct="1" indent="-228600" latinLnBrk="0" marL="1600200" rtl="0">
              <a:lnSpc>
                <a:spcPct val="90000"/>
              </a:lnSpc>
              <a:spcBef>
                <a:spcPts val="500"/>
              </a:spcBef>
              <a:buFont charset="0" panose="020B0604020202020204" pitchFamily="34" typeface="Arial"/>
              <a:buChar char="•"/>
              <a:defRPr b="1" i="0" kern="1200" sz="1800">
                <a:solidFill>
                  <a:schemeClr val="bg1"/>
                </a:solidFill>
                <a:latin charset="0" panose="020F0502020204030204" pitchFamily="34" typeface="Calibri"/>
                <a:ea typeface="+mn-ea"/>
                <a:cs charset="0" panose="020F0502020204030204" pitchFamily="34" typeface="Calibri"/>
              </a:defRPr>
            </a:lvl4pPr>
            <a:lvl5pPr algn="l" defTabSz="914400" eaLnBrk="1" hangingPunct="1" indent="-228600" latinLnBrk="0" marL="2057400" rtl="0">
              <a:lnSpc>
                <a:spcPct val="90000"/>
              </a:lnSpc>
              <a:spcBef>
                <a:spcPts val="500"/>
              </a:spcBef>
              <a:buFont charset="0" panose="020B0604020202020204" pitchFamily="34" typeface="Arial"/>
              <a:buChar char="•"/>
              <a:defRPr b="1" i="0" kern="1200" sz="1800">
                <a:solidFill>
                  <a:schemeClr val="bg1"/>
                </a:solidFill>
                <a:latin charset="0" panose="020F0502020204030204" pitchFamily="34" typeface="Calibri"/>
                <a:ea typeface="+mn-ea"/>
                <a:cs charset="0" panose="020F0502020204030204" pitchFamily="34" typeface="Calibri"/>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defTabSz="914377" indent="0" lvl="0" marL="0">
              <a:lnSpc>
                <a:spcPct val="100000"/>
              </a:lnSpc>
              <a:buNone/>
              <a:defRPr/>
            </a:pPr>
            <a:r>
              <a:rPr b="0" lang="en-US" sz="1400">
                <a:solidFill>
                  <a:srgbClr val="2B660F"/>
                </a:solidFill>
                <a:latin typeface="+mn-lt"/>
              </a:rPr>
              <a:t>Join our Supplier Leadership on Climate Transition Program to learn more about climate science, emissions reporting, and how to build your decarbonization plan.</a:t>
            </a:r>
          </a:p>
        </p:txBody>
      </p:sp>
      <p:sp>
        <p:nvSpPr>
          <p:cNvPr id="37" name="Text Placeholder 1">
            <a:extLst>
              <a:ext uri="{FF2B5EF4-FFF2-40B4-BE49-F238E27FC236}">
                <a16:creationId xmlns:a16="http://schemas.microsoft.com/office/drawing/2014/main" id="{EA526465-D889-0732-BED6-FC214C35CB06}"/>
              </a:ext>
            </a:extLst>
          </p:cNvPr>
          <p:cNvSpPr txBox="1">
            <a:spLocks/>
          </p:cNvSpPr>
          <p:nvPr/>
        </p:nvSpPr>
        <p:spPr>
          <a:xfrm>
            <a:off x="2159828" y="4997245"/>
            <a:ext cx="4171397" cy="646331"/>
          </a:xfrm>
          <a:prstGeom prst="rect">
            <a:avLst/>
          </a:prstGeom>
        </p:spPr>
        <p:txBody>
          <a:bodyPr anchor="ctr" bIns="0" lIns="0" rIns="0" rtlCol="0" tIns="0" vert="horz" wrap="square">
            <a:spAutoFit/>
          </a:bodyPr>
          <a:lstStyle>
            <a:lvl1pPr algn="l" defTabSz="914400" eaLnBrk="1" hangingPunct="1" indent="-344488" latinLnBrk="0" marL="344488" rtl="0">
              <a:lnSpc>
                <a:spcPct val="90000"/>
              </a:lnSpc>
              <a:spcBef>
                <a:spcPts val="0"/>
              </a:spcBef>
              <a:buFont charset="0" panose="020B0604020202020204" pitchFamily="34" typeface="Arial"/>
              <a:buChar char="•"/>
              <a:tabLst/>
              <a:defRPr b="1" i="0" kern="1200" sz="6000">
                <a:solidFill>
                  <a:schemeClr val="bg1"/>
                </a:solidFill>
                <a:latin charset="0" panose="020F0502020204030204" pitchFamily="34" typeface="Calibri"/>
                <a:ea typeface="+mn-ea"/>
                <a:cs charset="0" panose="020F0502020204030204" pitchFamily="34" typeface="Calibri"/>
              </a:defRPr>
            </a:lvl1pPr>
            <a:lvl2pPr algn="l" defTabSz="914400" eaLnBrk="1" hangingPunct="1" indent="-228600" latinLnBrk="0" marL="685800" rtl="0">
              <a:lnSpc>
                <a:spcPct val="90000"/>
              </a:lnSpc>
              <a:spcBef>
                <a:spcPts val="500"/>
              </a:spcBef>
              <a:buFont charset="0" panose="020B0604020202020204" pitchFamily="34" typeface="Arial"/>
              <a:buChar char="•"/>
              <a:defRPr b="1" i="0" kern="1200" sz="2400">
                <a:solidFill>
                  <a:schemeClr val="bg1"/>
                </a:solidFill>
                <a:latin charset="0" panose="020F0502020204030204" pitchFamily="34" typeface="Calibri"/>
                <a:ea typeface="+mn-ea"/>
                <a:cs charset="0" panose="020F0502020204030204" pitchFamily="34" typeface="Calibri"/>
              </a:defRPr>
            </a:lvl2pPr>
            <a:lvl3pPr algn="l" defTabSz="914400" eaLnBrk="1" hangingPunct="1" indent="-228600" latinLnBrk="0" marL="1143000" rtl="0">
              <a:lnSpc>
                <a:spcPct val="90000"/>
              </a:lnSpc>
              <a:spcBef>
                <a:spcPts val="500"/>
              </a:spcBef>
              <a:buFont charset="0" panose="020B0604020202020204" pitchFamily="34" typeface="Arial"/>
              <a:buChar char="•"/>
              <a:defRPr b="1" i="0" kern="1200" sz="2000">
                <a:solidFill>
                  <a:schemeClr val="bg1"/>
                </a:solidFill>
                <a:latin charset="0" panose="020F0502020204030204" pitchFamily="34" typeface="Calibri"/>
                <a:ea typeface="+mn-ea"/>
                <a:cs charset="0" panose="020F0502020204030204" pitchFamily="34" typeface="Calibri"/>
              </a:defRPr>
            </a:lvl3pPr>
            <a:lvl4pPr algn="l" defTabSz="914400" eaLnBrk="1" hangingPunct="1" indent="-228600" latinLnBrk="0" marL="1600200" rtl="0">
              <a:lnSpc>
                <a:spcPct val="90000"/>
              </a:lnSpc>
              <a:spcBef>
                <a:spcPts val="500"/>
              </a:spcBef>
              <a:buFont charset="0" panose="020B0604020202020204" pitchFamily="34" typeface="Arial"/>
              <a:buChar char="•"/>
              <a:defRPr b="1" i="0" kern="1200" sz="1800">
                <a:solidFill>
                  <a:schemeClr val="bg1"/>
                </a:solidFill>
                <a:latin charset="0" panose="020F0502020204030204" pitchFamily="34" typeface="Calibri"/>
                <a:ea typeface="+mn-ea"/>
                <a:cs charset="0" panose="020F0502020204030204" pitchFamily="34" typeface="Calibri"/>
              </a:defRPr>
            </a:lvl4pPr>
            <a:lvl5pPr algn="l" defTabSz="914400" eaLnBrk="1" hangingPunct="1" indent="-228600" latinLnBrk="0" marL="2057400" rtl="0">
              <a:lnSpc>
                <a:spcPct val="90000"/>
              </a:lnSpc>
              <a:spcBef>
                <a:spcPts val="500"/>
              </a:spcBef>
              <a:buFont charset="0" panose="020B0604020202020204" pitchFamily="34" typeface="Arial"/>
              <a:buChar char="•"/>
              <a:defRPr b="1" i="0" kern="1200" sz="1800">
                <a:solidFill>
                  <a:schemeClr val="bg1"/>
                </a:solidFill>
                <a:latin charset="0" panose="020F0502020204030204" pitchFamily="34" typeface="Calibri"/>
                <a:ea typeface="+mn-ea"/>
                <a:cs charset="0" panose="020F0502020204030204" pitchFamily="34" typeface="Calibri"/>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lvl="0" marL="0">
              <a:lnSpc>
                <a:spcPct val="100000"/>
              </a:lnSpc>
              <a:buNone/>
              <a:defRPr/>
            </a:pPr>
            <a:r>
              <a:rPr b="0" lang="en-GB" sz="1400">
                <a:solidFill>
                  <a:schemeClr val="accent3"/>
                </a:solidFill>
                <a:latin typeface="+mn-lt"/>
                <a:hlinkClick r:id="rId7">
                  <a:extLst>
                    <a:ext uri="{A12FA001-AC4F-418D-AE19-62706E023703}">
                      <ahyp:hlinkClr xmlns:ahyp="http://schemas.microsoft.com/office/drawing/2018/hyperlinkcolor" val="tx"/>
                    </a:ext>
                  </a:extLst>
                </a:hlinkClick>
              </a:rPr>
              <a:t>Pathways to Net Zero: The Decisive Decade</a:t>
            </a:r>
            <a:r>
              <a:rPr b="0" lang="en-GB" sz="1400">
                <a:solidFill>
                  <a:schemeClr val="accent3"/>
                </a:solidFill>
                <a:latin typeface="+mn-lt"/>
              </a:rPr>
              <a:t> is a great source for more s</a:t>
            </a:r>
            <a:r>
              <a:rPr b="0" err="1" lang="en-US" sz="1400">
                <a:solidFill>
                  <a:schemeClr val="accent3"/>
                </a:solidFill>
                <a:latin typeface="+mn-lt"/>
              </a:rPr>
              <a:t>ector</a:t>
            </a:r>
            <a:r>
              <a:rPr b="0" lang="en-US" sz="1400">
                <a:solidFill>
                  <a:schemeClr val="accent3"/>
                </a:solidFill>
                <a:latin typeface="+mn-lt"/>
              </a:rPr>
              <a:t> specific guidance and more guidance on </a:t>
            </a:r>
            <a:r>
              <a:rPr b="0" lang="en-US" sz="1400">
                <a:solidFill>
                  <a:schemeClr val="accent3"/>
                </a:solidFill>
                <a:latin typeface="+mn-lt"/>
                <a:hlinkClick r:id="rId8">
                  <a:extLst>
                    <a:ext uri="{A12FA001-AC4F-418D-AE19-62706E023703}">
                      <ahyp:hlinkClr xmlns:ahyp="http://schemas.microsoft.com/office/drawing/2018/hyperlinkcolor" val="tx"/>
                    </a:ext>
                  </a:extLst>
                </a:hlinkClick>
              </a:rPr>
              <a:t>Execute</a:t>
            </a:r>
            <a:r>
              <a:rPr b="0" lang="en-US" sz="1400">
                <a:solidFill>
                  <a:schemeClr val="accent3"/>
                </a:solidFill>
                <a:latin typeface="+mn-lt"/>
              </a:rPr>
              <a:t> </a:t>
            </a:r>
            <a:r>
              <a:rPr b="0" lang="en-US" sz="1400">
                <a:solidFill>
                  <a:schemeClr val="accent3"/>
                </a:solidFill>
                <a:latin typeface="+mn-lt"/>
                <a:hlinkClick r:id="rId8">
                  <a:extLst>
                    <a:ext uri="{A12FA001-AC4F-418D-AE19-62706E023703}">
                      <ahyp:hlinkClr xmlns:ahyp="http://schemas.microsoft.com/office/drawing/2018/hyperlinkcolor" val="tx"/>
                    </a:ext>
                  </a:extLst>
                </a:hlinkClick>
              </a:rPr>
              <a:t>and Deployment</a:t>
            </a:r>
            <a:endParaRPr b="0" lang="en-US" sz="1400">
              <a:solidFill>
                <a:schemeClr val="accent3"/>
              </a:solidFill>
              <a:latin typeface="+mn-lt"/>
            </a:endParaRPr>
          </a:p>
        </p:txBody>
      </p:sp>
      <p:grpSp>
        <p:nvGrpSpPr>
          <p:cNvPr id="34" name="Group 33">
            <a:extLst>
              <a:ext uri="{FF2B5EF4-FFF2-40B4-BE49-F238E27FC236}">
                <a16:creationId xmlns:a16="http://schemas.microsoft.com/office/drawing/2014/main" id="{6DB11313-52D7-322F-50CC-E11011D4FFB0}"/>
              </a:ext>
            </a:extLst>
          </p:cNvPr>
          <p:cNvGrpSpPr/>
          <p:nvPr/>
        </p:nvGrpSpPr>
        <p:grpSpPr>
          <a:xfrm>
            <a:off x="5466526" y="1372370"/>
            <a:ext cx="1258948" cy="1321043"/>
            <a:chOff x="5466526" y="1320558"/>
            <a:chExt cx="1258948" cy="1321043"/>
          </a:xfrm>
        </p:grpSpPr>
        <p:sp>
          <p:nvSpPr>
            <p:cNvPr id="31" name="Rectangle: Rounded Corners 30">
              <a:extLst>
                <a:ext uri="{FF2B5EF4-FFF2-40B4-BE49-F238E27FC236}">
                  <a16:creationId xmlns:a16="http://schemas.microsoft.com/office/drawing/2014/main" id="{0CA50000-2DD2-AFC4-C309-895491746879}"/>
                </a:ext>
              </a:extLst>
            </p:cNvPr>
            <p:cNvSpPr/>
            <p:nvPr/>
          </p:nvSpPr>
          <p:spPr>
            <a:xfrm>
              <a:off x="5705409" y="1379223"/>
              <a:ext cx="781183" cy="781181"/>
            </a:xfrm>
            <a:prstGeom prst="roundRect">
              <a:avLst>
                <a:gd fmla="val 8538" name="adj"/>
              </a:avLst>
            </a:prstGeom>
            <a:solidFill>
              <a:srgbClr val="F7F5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p>
          </p:txBody>
        </p:sp>
        <p:sp>
          <p:nvSpPr>
            <p:cNvPr id="32" name="TextBox 31">
              <a:extLst>
                <a:ext uri="{FF2B5EF4-FFF2-40B4-BE49-F238E27FC236}">
                  <a16:creationId xmlns:a16="http://schemas.microsoft.com/office/drawing/2014/main" id="{894F8160-4395-1801-5D62-DF6EE81A02A0}"/>
                </a:ext>
              </a:extLst>
            </p:cNvPr>
            <p:cNvSpPr txBox="1"/>
            <p:nvPr/>
          </p:nvSpPr>
          <p:spPr>
            <a:xfrm>
              <a:off x="5466526" y="2215513"/>
              <a:ext cx="1258948" cy="426088"/>
            </a:xfrm>
            <a:prstGeom prst="rect">
              <a:avLst/>
            </a:prstGeom>
            <a:noFill/>
          </p:spPr>
          <p:txBody>
            <a:bodyPr bIns="0" lIns="0" rIns="0" tIns="0" wrap="square">
              <a:no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lang="en-GB" sz="900">
                  <a:solidFill>
                    <a:srgbClr val="2B660F"/>
                  </a:solidFill>
                  <a:hlinkClick r:id="rId9">
                    <a:extLst>
                      <a:ext uri="{A12FA001-AC4F-418D-AE19-62706E023703}">
                        <ahyp:hlinkClr xmlns:ahyp="http://schemas.microsoft.com/office/drawing/2018/hyperlinkcolor" val="tx"/>
                      </a:ext>
                    </a:extLst>
                  </a:hlinkClick>
                </a:rPr>
                <a:t>URL: https://sustainabilityaction.pepsico.com/</a:t>
              </a:r>
              <a:endParaRPr b="0" baseline="0" cap="none" i="0" kern="1200" kumimoji="0" lang="en-GB" noProof="0" normalizeH="0" spc="0" strike="noStrike" sz="900" u="none">
                <a:ln>
                  <a:noFill/>
                </a:ln>
                <a:solidFill>
                  <a:srgbClr val="2B660F"/>
                </a:solidFill>
                <a:effectLst/>
                <a:uLnTx/>
                <a:uFillTx/>
                <a:ea typeface="+mn-ea"/>
                <a:cs typeface="+mn-cs"/>
              </a:endParaRPr>
            </a:p>
          </p:txBody>
        </p:sp>
        <p:pic>
          <p:nvPicPr>
            <p:cNvPr descr="Shape&#10;&#10;Description automatically generated with low confidence" id="33" name="Picture 32">
              <a:extLst>
                <a:ext uri="{FF2B5EF4-FFF2-40B4-BE49-F238E27FC236}">
                  <a16:creationId xmlns:a16="http://schemas.microsoft.com/office/drawing/2014/main" id="{84A9A137-78AF-BDF8-815C-0F581DD02443}"/>
                </a:ext>
              </a:extLst>
            </p:cNvPr>
            <p:cNvPicPr>
              <a:picLocks noChangeAspect="1"/>
            </p:cNvPicPr>
            <p:nvPr/>
          </p:nvPicPr>
          <p:blipFill>
            <a:blip cstate="email" r:embed="rId10">
              <a:duotone>
                <a:prstClr val="black"/>
                <a:schemeClr val="accent5">
                  <a:tint val="45000"/>
                  <a:satMod val="400000"/>
                </a:schemeClr>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5651457" y="1320558"/>
              <a:ext cx="889086" cy="889084"/>
            </a:xfrm>
            <a:prstGeom prst="rect">
              <a:avLst/>
            </a:prstGeom>
          </p:spPr>
        </p:pic>
      </p:grpSp>
      <p:sp>
        <p:nvSpPr>
          <p:cNvPr id="11" name="Rectangle: Rounded Corners 10">
            <a:extLst>
              <a:ext uri="{FF2B5EF4-FFF2-40B4-BE49-F238E27FC236}">
                <a16:creationId xmlns:a16="http://schemas.microsoft.com/office/drawing/2014/main" id="{5898B449-52AA-37DB-952D-04D8B493FC30}"/>
              </a:ext>
            </a:extLst>
          </p:cNvPr>
          <p:cNvSpPr/>
          <p:nvPr/>
        </p:nvSpPr>
        <p:spPr>
          <a:xfrm>
            <a:off x="496095" y="1430771"/>
            <a:ext cx="1255719" cy="1213267"/>
          </a:xfrm>
          <a:prstGeom prst="roundRect">
            <a:avLst>
              <a:gd fmla="val 7246"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pic>
        <p:nvPicPr>
          <p:cNvPr id="29" name="Picture 28">
            <a:extLst>
              <a:ext uri="{FF2B5EF4-FFF2-40B4-BE49-F238E27FC236}">
                <a16:creationId xmlns:a16="http://schemas.microsoft.com/office/drawing/2014/main" id="{A5663306-3D74-7462-BBFA-06712681BAFF}"/>
              </a:ext>
            </a:extLst>
          </p:cNvPr>
          <p:cNvPicPr>
            <a:picLocks noChangeAspect="1"/>
          </p:cNvPicPr>
          <p:nvPr/>
        </p:nvPicPr>
        <p:blipFill rotWithShape="1">
          <a:blip r:embed="rId12">
            <a:clrChange>
              <a:clrFrom>
                <a:srgbClr val="FFFFFF"/>
              </a:clrFrom>
              <a:clrTo>
                <a:srgbClr val="FFFFFF">
                  <a:alpha val="0"/>
                </a:srgbClr>
              </a:clrTo>
            </a:clrChange>
          </a:blip>
          <a:stretch/>
        </p:blipFill>
        <p:spPr>
          <a:xfrm>
            <a:off x="534195" y="1781110"/>
            <a:ext cx="1255719" cy="522611"/>
          </a:xfrm>
          <a:prstGeom prst="rect">
            <a:avLst/>
          </a:prstGeom>
        </p:spPr>
      </p:pic>
    </p:spTree>
    <p:extLst>
      <p:ext uri="{BB962C8B-B14F-4D97-AF65-F5344CB8AC3E}">
        <p14:creationId xmlns:p14="http://schemas.microsoft.com/office/powerpoint/2010/main" val="3531477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7D390-CE3D-CA1A-AFD2-D5D20EE7B0A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59683B7-1E33-CD34-C710-DA069B77DF97}"/>
              </a:ext>
            </a:extLst>
          </p:cNvPr>
          <p:cNvSpPr>
            <a:spLocks noGrp="1"/>
          </p:cNvSpPr>
          <p:nvPr>
            <p:ph type="ctrTitle"/>
          </p:nvPr>
        </p:nvSpPr>
        <p:spPr>
          <a:xfrm>
            <a:off x="304796" y="2286596"/>
            <a:ext cx="11582402" cy="2284807"/>
          </a:xfrm>
        </p:spPr>
        <p:txBody>
          <a:bodyPr/>
          <a:lstStyle/>
          <a:p>
            <a:pPr>
              <a:lnSpc>
                <a:spcPct val="72000"/>
              </a:lnSpc>
            </a:pPr>
            <a:r>
              <a:rPr lang="en-IN"/>
              <a:t>The importance of a Decarbonization</a:t>
            </a:r>
            <a:br>
              <a:rPr lang="en-IN"/>
            </a:br>
            <a:r>
              <a:rPr lang="en-IN"/>
              <a:t>Action Plan</a:t>
            </a:r>
          </a:p>
        </p:txBody>
      </p:sp>
    </p:spTree>
    <p:extLst>
      <p:ext uri="{BB962C8B-B14F-4D97-AF65-F5344CB8AC3E}">
        <p14:creationId xmlns:p14="http://schemas.microsoft.com/office/powerpoint/2010/main" val="1118575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6613D8-06D0-B419-41D1-0D93AC5907FA}"/>
              </a:ext>
            </a:extLst>
          </p:cNvPr>
          <p:cNvSpPr>
            <a:spLocks noGrp="1"/>
          </p:cNvSpPr>
          <p:nvPr>
            <p:ph type="title"/>
          </p:nvPr>
        </p:nvSpPr>
        <p:spPr/>
        <p:txBody>
          <a:bodyPr/>
          <a:lstStyle/>
          <a:p>
            <a:r>
              <a:rPr lang="en-IN"/>
              <a:t>Why is PepsiCo asking suppliers to share progress</a:t>
            </a:r>
            <a:br>
              <a:rPr lang="en-IN"/>
            </a:br>
            <a:r>
              <a:rPr lang="en-IN"/>
              <a:t>on Decarbonization?</a:t>
            </a:r>
          </a:p>
        </p:txBody>
      </p:sp>
      <p:sp>
        <p:nvSpPr>
          <p:cNvPr id="4" name="Table Box 1">
            <a:extLst>
              <a:ext uri="{FF2B5EF4-FFF2-40B4-BE49-F238E27FC236}">
                <a16:creationId xmlns:a16="http://schemas.microsoft.com/office/drawing/2014/main" id="{EEA050BD-1E2D-0187-68C2-BA789E2EC7DC}"/>
              </a:ext>
            </a:extLst>
          </p:cNvPr>
          <p:cNvSpPr/>
          <p:nvPr/>
        </p:nvSpPr>
        <p:spPr>
          <a:xfrm>
            <a:off x="596900" y="4933342"/>
            <a:ext cx="10998200" cy="1200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a:solidFill>
                  <a:srgbClr val="2B660F"/>
                </a:solidFill>
              </a:rPr>
              <a:t>As with many other large companies, PepsiCo’s value chain emissions (Scope 3) make up most of the emissions inventory. These are big goals, ones that we need to pursue collectively. We need each partner along the value chain to engage and help.</a:t>
            </a:r>
          </a:p>
        </p:txBody>
      </p:sp>
      <p:sp>
        <p:nvSpPr>
          <p:cNvPr id="10" name="Rectangle: Rounded Corners 9">
            <a:extLst>
              <a:ext uri="{FF2B5EF4-FFF2-40B4-BE49-F238E27FC236}">
                <a16:creationId xmlns:a16="http://schemas.microsoft.com/office/drawing/2014/main" id="{B194F042-F8BE-1548-3D18-5497ED1C178B}"/>
              </a:ext>
            </a:extLst>
          </p:cNvPr>
          <p:cNvSpPr/>
          <p:nvPr/>
        </p:nvSpPr>
        <p:spPr>
          <a:xfrm>
            <a:off x="2972203" y="1219201"/>
            <a:ext cx="1132437" cy="3480618"/>
          </a:xfrm>
          <a:prstGeom prst="roundRect">
            <a:avLst>
              <a:gd name="adj" fmla="val 9190"/>
            </a:avLst>
          </a:prstGeom>
          <a:solidFill>
            <a:srgbClr val="2B660F"/>
          </a:solidFill>
          <a:ln w="3187" cap="flat">
            <a:noFill/>
            <a:prstDash val="solid"/>
            <a:miter/>
          </a:ln>
        </p:spPr>
        <p:txBody>
          <a:bodyPr tIns="0" bIns="274320"/>
          <a:lstStyle/>
          <a:p>
            <a:pPr algn="ctr"/>
            <a:r>
              <a:rPr lang="en-IN" sz="2800">
                <a:solidFill>
                  <a:schemeClr val="bg1"/>
                </a:solidFill>
                <a:latin typeface="+mj-lt"/>
              </a:rPr>
              <a:t>01</a:t>
            </a:r>
          </a:p>
        </p:txBody>
      </p:sp>
      <p:sp>
        <p:nvSpPr>
          <p:cNvPr id="11" name="Rectangle: Rounded Corners 10">
            <a:extLst>
              <a:ext uri="{FF2B5EF4-FFF2-40B4-BE49-F238E27FC236}">
                <a16:creationId xmlns:a16="http://schemas.microsoft.com/office/drawing/2014/main" id="{CE1037E1-23D6-CDE5-D238-941639B5231F}"/>
              </a:ext>
            </a:extLst>
          </p:cNvPr>
          <p:cNvSpPr/>
          <p:nvPr/>
        </p:nvSpPr>
        <p:spPr>
          <a:xfrm>
            <a:off x="312776" y="1757259"/>
            <a:ext cx="3471823" cy="2649642"/>
          </a:xfrm>
          <a:prstGeom prst="roundRect">
            <a:avLst>
              <a:gd name="adj" fmla="val 3581"/>
            </a:avLst>
          </a:prstGeom>
          <a:solidFill>
            <a:srgbClr val="DDF8B6"/>
          </a:solidFill>
          <a:ln w="15933" cap="flat">
            <a:noFill/>
            <a:prstDash val="solid"/>
            <a:miter/>
          </a:ln>
        </p:spPr>
        <p:txBody>
          <a:bodyPr tIns="1097280"/>
          <a:lstStyle/>
          <a:p>
            <a:pPr algn="ctr"/>
            <a:r>
              <a:rPr lang="en-GB">
                <a:solidFill>
                  <a:srgbClr val="2B660F"/>
                </a:solidFill>
              </a:rPr>
              <a:t>Assess where more help is needed in developing Decarbonization Plans towards our joint objectives</a:t>
            </a:r>
            <a:endParaRPr lang="en-IN">
              <a:solidFill>
                <a:srgbClr val="2B660F"/>
              </a:solidFill>
            </a:endParaRPr>
          </a:p>
        </p:txBody>
      </p:sp>
      <p:sp>
        <p:nvSpPr>
          <p:cNvPr id="14" name="Rectangle: Rounded Corners 13">
            <a:extLst>
              <a:ext uri="{FF2B5EF4-FFF2-40B4-BE49-F238E27FC236}">
                <a16:creationId xmlns:a16="http://schemas.microsoft.com/office/drawing/2014/main" id="{5B1D125B-AE80-F531-4AF7-02F1DEBD7647}"/>
              </a:ext>
            </a:extLst>
          </p:cNvPr>
          <p:cNvSpPr/>
          <p:nvPr/>
        </p:nvSpPr>
        <p:spPr>
          <a:xfrm>
            <a:off x="6863483" y="1219201"/>
            <a:ext cx="1132437" cy="3480618"/>
          </a:xfrm>
          <a:prstGeom prst="roundRect">
            <a:avLst>
              <a:gd name="adj" fmla="val 8817"/>
            </a:avLst>
          </a:prstGeom>
          <a:solidFill>
            <a:srgbClr val="5D910D"/>
          </a:solidFill>
          <a:ln w="3187" cap="flat">
            <a:noFill/>
            <a:prstDash val="solid"/>
            <a:miter/>
          </a:ln>
        </p:spPr>
        <p:txBody>
          <a:bodyPr tIns="0" bIns="274320"/>
          <a:lstStyle/>
          <a:p>
            <a:pPr algn="ctr"/>
            <a:r>
              <a:rPr lang="en-IN" sz="2800">
                <a:solidFill>
                  <a:schemeClr val="bg1"/>
                </a:solidFill>
                <a:latin typeface="+mj-lt"/>
              </a:rPr>
              <a:t>02</a:t>
            </a:r>
          </a:p>
        </p:txBody>
      </p:sp>
      <p:sp>
        <p:nvSpPr>
          <p:cNvPr id="15" name="Rectangle: Rounded Corners 14">
            <a:extLst>
              <a:ext uri="{FF2B5EF4-FFF2-40B4-BE49-F238E27FC236}">
                <a16:creationId xmlns:a16="http://schemas.microsoft.com/office/drawing/2014/main" id="{DEB35A00-BBE6-5120-FD85-29AA4C4652B9}"/>
              </a:ext>
            </a:extLst>
          </p:cNvPr>
          <p:cNvSpPr/>
          <p:nvPr/>
        </p:nvSpPr>
        <p:spPr>
          <a:xfrm>
            <a:off x="4204056" y="1757259"/>
            <a:ext cx="3471823" cy="2649642"/>
          </a:xfrm>
          <a:prstGeom prst="roundRect">
            <a:avLst>
              <a:gd name="adj" fmla="val 3533"/>
            </a:avLst>
          </a:prstGeom>
          <a:solidFill>
            <a:srgbClr val="DDF8B6"/>
          </a:solidFill>
          <a:ln w="15933" cap="flat">
            <a:noFill/>
            <a:prstDash val="solid"/>
            <a:miter/>
          </a:ln>
        </p:spPr>
        <p:txBody>
          <a:bodyPr tIns="1097280"/>
          <a:lstStyle/>
          <a:p>
            <a:pPr algn="ctr"/>
            <a:r>
              <a:rPr lang="en-IN">
                <a:solidFill>
                  <a:srgbClr val="2B660F"/>
                </a:solidFill>
              </a:rPr>
              <a:t>Establish cohorts to mutually share knowledge – through our programs; </a:t>
            </a:r>
            <a:r>
              <a:rPr lang="en-IN">
                <a:solidFill>
                  <a:srgbClr val="71A8E3"/>
                </a:solidFill>
                <a:hlinkClick r:id="rId3">
                  <a:extLst>
                    <a:ext uri="{A12FA001-AC4F-418D-AE19-62706E023703}">
                      <ahyp:hlinkClr xmlns:ahyp="http://schemas.microsoft.com/office/drawing/2018/hyperlinkcolor" val="tx"/>
                    </a:ext>
                  </a:extLst>
                </a:hlinkClick>
              </a:rPr>
              <a:t>pep+ REnew </a:t>
            </a:r>
            <a:r>
              <a:rPr lang="en-IN">
                <a:solidFill>
                  <a:srgbClr val="2B660F"/>
                </a:solidFill>
              </a:rPr>
              <a:t>and </a:t>
            </a:r>
            <a:r>
              <a:rPr lang="en-IN">
                <a:solidFill>
                  <a:srgbClr val="71A8E3"/>
                </a:solidFill>
                <a:hlinkClick r:id="rId4">
                  <a:extLst>
                    <a:ext uri="{A12FA001-AC4F-418D-AE19-62706E023703}">
                      <ahyp:hlinkClr xmlns:ahyp="http://schemas.microsoft.com/office/drawing/2018/hyperlinkcolor" val="tx"/>
                    </a:ext>
                  </a:extLst>
                </a:hlinkClick>
              </a:rPr>
              <a:t>Leadership on Climate Transition</a:t>
            </a:r>
            <a:r>
              <a:rPr lang="en-IN">
                <a:solidFill>
                  <a:srgbClr val="71A8E3"/>
                </a:solidFill>
              </a:rPr>
              <a:t> </a:t>
            </a:r>
            <a:r>
              <a:rPr lang="en-IN">
                <a:solidFill>
                  <a:srgbClr val="2B660F"/>
                </a:solidFill>
              </a:rPr>
              <a:t>(LoCT)</a:t>
            </a:r>
          </a:p>
        </p:txBody>
      </p:sp>
      <p:sp>
        <p:nvSpPr>
          <p:cNvPr id="17" name="Rectangle: Rounded Corners 16">
            <a:extLst>
              <a:ext uri="{FF2B5EF4-FFF2-40B4-BE49-F238E27FC236}">
                <a16:creationId xmlns:a16="http://schemas.microsoft.com/office/drawing/2014/main" id="{B5F5BBE9-2DBA-2A5D-7A1E-6A26E30FE7B5}"/>
              </a:ext>
            </a:extLst>
          </p:cNvPr>
          <p:cNvSpPr/>
          <p:nvPr/>
        </p:nvSpPr>
        <p:spPr>
          <a:xfrm>
            <a:off x="10754763" y="1219201"/>
            <a:ext cx="1132437" cy="3480618"/>
          </a:xfrm>
          <a:prstGeom prst="roundRect">
            <a:avLst>
              <a:gd name="adj" fmla="val 8957"/>
            </a:avLst>
          </a:prstGeom>
          <a:solidFill>
            <a:srgbClr val="8DBE28"/>
          </a:solidFill>
          <a:ln w="3187" cap="flat">
            <a:noFill/>
            <a:prstDash val="solid"/>
            <a:miter/>
          </a:ln>
        </p:spPr>
        <p:txBody>
          <a:bodyPr tIns="0" bIns="274320"/>
          <a:lstStyle/>
          <a:p>
            <a:pPr algn="ctr"/>
            <a:r>
              <a:rPr lang="en-IN" sz="2800">
                <a:solidFill>
                  <a:schemeClr val="bg1"/>
                </a:solidFill>
                <a:latin typeface="+mj-lt"/>
              </a:rPr>
              <a:t>03</a:t>
            </a:r>
          </a:p>
        </p:txBody>
      </p:sp>
      <p:sp>
        <p:nvSpPr>
          <p:cNvPr id="18" name="Rectangle: Rounded Corners 17">
            <a:extLst>
              <a:ext uri="{FF2B5EF4-FFF2-40B4-BE49-F238E27FC236}">
                <a16:creationId xmlns:a16="http://schemas.microsoft.com/office/drawing/2014/main" id="{6FB50CD6-914F-DC60-A42A-4115E577860E}"/>
              </a:ext>
            </a:extLst>
          </p:cNvPr>
          <p:cNvSpPr/>
          <p:nvPr/>
        </p:nvSpPr>
        <p:spPr>
          <a:xfrm>
            <a:off x="8095336" y="1757259"/>
            <a:ext cx="3471823" cy="2649642"/>
          </a:xfrm>
          <a:prstGeom prst="roundRect">
            <a:avLst>
              <a:gd name="adj" fmla="val 3941"/>
            </a:avLst>
          </a:prstGeom>
          <a:solidFill>
            <a:srgbClr val="DDF8B6"/>
          </a:solidFill>
          <a:ln w="15933" cap="flat">
            <a:noFill/>
            <a:prstDash val="solid"/>
            <a:miter/>
          </a:ln>
        </p:spPr>
        <p:txBody>
          <a:bodyPr tIns="1097280"/>
          <a:lstStyle/>
          <a:p>
            <a:pPr algn="ctr"/>
            <a:r>
              <a:rPr lang="en-IN">
                <a:solidFill>
                  <a:srgbClr val="2B660F"/>
                </a:solidFill>
              </a:rPr>
              <a:t>Understand opportunities to collaborate to accelerate the change needed to help us meet our Science Based Target (SBT) </a:t>
            </a:r>
          </a:p>
        </p:txBody>
      </p:sp>
      <p:sp>
        <p:nvSpPr>
          <p:cNvPr id="19" name="Oval 18">
            <a:extLst>
              <a:ext uri="{FF2B5EF4-FFF2-40B4-BE49-F238E27FC236}">
                <a16:creationId xmlns:a16="http://schemas.microsoft.com/office/drawing/2014/main" id="{9BB7A75B-3D67-53C7-B688-BEDD79902CEF}"/>
              </a:ext>
            </a:extLst>
          </p:cNvPr>
          <p:cNvSpPr/>
          <p:nvPr/>
        </p:nvSpPr>
        <p:spPr>
          <a:xfrm>
            <a:off x="1650877" y="1953928"/>
            <a:ext cx="795621" cy="795621"/>
          </a:xfrm>
          <a:prstGeom prst="ellipse">
            <a:avLst/>
          </a:prstGeom>
          <a:solidFill>
            <a:srgbClr val="F7F5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Oval 19">
            <a:extLst>
              <a:ext uri="{FF2B5EF4-FFF2-40B4-BE49-F238E27FC236}">
                <a16:creationId xmlns:a16="http://schemas.microsoft.com/office/drawing/2014/main" id="{A7AC0149-76BD-B7EA-0B23-935DED1ACE3C}"/>
              </a:ext>
            </a:extLst>
          </p:cNvPr>
          <p:cNvSpPr/>
          <p:nvPr/>
        </p:nvSpPr>
        <p:spPr>
          <a:xfrm>
            <a:off x="5542157" y="1953928"/>
            <a:ext cx="795621" cy="795621"/>
          </a:xfrm>
          <a:prstGeom prst="ellipse">
            <a:avLst/>
          </a:prstGeom>
          <a:solidFill>
            <a:srgbClr val="F7F5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Oval 20">
            <a:extLst>
              <a:ext uri="{FF2B5EF4-FFF2-40B4-BE49-F238E27FC236}">
                <a16:creationId xmlns:a16="http://schemas.microsoft.com/office/drawing/2014/main" id="{22DB34C4-D981-64EE-BE3B-9BD6B3171130}"/>
              </a:ext>
            </a:extLst>
          </p:cNvPr>
          <p:cNvSpPr/>
          <p:nvPr/>
        </p:nvSpPr>
        <p:spPr>
          <a:xfrm>
            <a:off x="9433437" y="1953928"/>
            <a:ext cx="795621" cy="795621"/>
          </a:xfrm>
          <a:prstGeom prst="ellipse">
            <a:avLst/>
          </a:prstGeom>
          <a:solidFill>
            <a:srgbClr val="F7F5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3" name="Picture 22">
            <a:extLst>
              <a:ext uri="{FF2B5EF4-FFF2-40B4-BE49-F238E27FC236}">
                <a16:creationId xmlns:a16="http://schemas.microsoft.com/office/drawing/2014/main" id="{5372EEB0-6EC0-8534-01B8-823AEE22A561}"/>
              </a:ext>
            </a:extLst>
          </p:cNvPr>
          <p:cNvPicPr>
            <a:picLocks noChangeAspect="1"/>
          </p:cNvPicPr>
          <p:nvPr/>
        </p:nvPicPr>
        <p:blipFill>
          <a:blip r:embed="rId5">
            <a:duotone>
              <a:schemeClr val="accent3">
                <a:shade val="45000"/>
                <a:satMod val="135000"/>
              </a:schemeClr>
              <a:prstClr val="white"/>
            </a:duotone>
          </a:blip>
          <a:stretch>
            <a:fillRect/>
          </a:stretch>
        </p:blipFill>
        <p:spPr>
          <a:xfrm>
            <a:off x="1768350" y="2071401"/>
            <a:ext cx="560674" cy="560674"/>
          </a:xfrm>
          <a:prstGeom prst="rect">
            <a:avLst/>
          </a:prstGeom>
        </p:spPr>
      </p:pic>
      <p:pic>
        <p:nvPicPr>
          <p:cNvPr id="25" name="Picture 24">
            <a:extLst>
              <a:ext uri="{FF2B5EF4-FFF2-40B4-BE49-F238E27FC236}">
                <a16:creationId xmlns:a16="http://schemas.microsoft.com/office/drawing/2014/main" id="{2A7B856F-965A-9230-587A-107362AE95BD}"/>
              </a:ext>
            </a:extLst>
          </p:cNvPr>
          <p:cNvPicPr>
            <a:picLocks noChangeAspect="1"/>
          </p:cNvPicPr>
          <p:nvPr/>
        </p:nvPicPr>
        <p:blipFill>
          <a:blip r:embed="rId6">
            <a:duotone>
              <a:schemeClr val="accent3">
                <a:shade val="45000"/>
                <a:satMod val="135000"/>
              </a:schemeClr>
              <a:prstClr val="white"/>
            </a:duotone>
          </a:blip>
          <a:stretch>
            <a:fillRect/>
          </a:stretch>
        </p:blipFill>
        <p:spPr>
          <a:xfrm>
            <a:off x="5664922" y="2076693"/>
            <a:ext cx="550090" cy="550090"/>
          </a:xfrm>
          <a:prstGeom prst="rect">
            <a:avLst/>
          </a:prstGeom>
        </p:spPr>
      </p:pic>
      <p:pic>
        <p:nvPicPr>
          <p:cNvPr id="27" name="Picture 26">
            <a:extLst>
              <a:ext uri="{FF2B5EF4-FFF2-40B4-BE49-F238E27FC236}">
                <a16:creationId xmlns:a16="http://schemas.microsoft.com/office/drawing/2014/main" id="{8F8A7857-7575-9BAB-96AD-E1E60955578A}"/>
              </a:ext>
            </a:extLst>
          </p:cNvPr>
          <p:cNvPicPr>
            <a:picLocks noChangeAspect="1"/>
          </p:cNvPicPr>
          <p:nvPr/>
        </p:nvPicPr>
        <p:blipFill>
          <a:blip r:embed="rId7">
            <a:duotone>
              <a:schemeClr val="accent3">
                <a:shade val="45000"/>
                <a:satMod val="135000"/>
              </a:schemeClr>
              <a:prstClr val="white"/>
            </a:duotone>
          </a:blip>
          <a:stretch>
            <a:fillRect/>
          </a:stretch>
        </p:blipFill>
        <p:spPr>
          <a:xfrm>
            <a:off x="9536622" y="2057113"/>
            <a:ext cx="589250" cy="589250"/>
          </a:xfrm>
          <a:prstGeom prst="rect">
            <a:avLst/>
          </a:prstGeom>
        </p:spPr>
      </p:pic>
      <p:sp>
        <p:nvSpPr>
          <p:cNvPr id="28" name="Table Box 1">
            <a:extLst>
              <a:ext uri="{FF2B5EF4-FFF2-40B4-BE49-F238E27FC236}">
                <a16:creationId xmlns:a16="http://schemas.microsoft.com/office/drawing/2014/main" id="{2593A7CB-7158-A36A-26B4-328B6B97E174}"/>
              </a:ext>
            </a:extLst>
          </p:cNvPr>
          <p:cNvSpPr/>
          <p:nvPr/>
        </p:nvSpPr>
        <p:spPr>
          <a:xfrm>
            <a:off x="194733" y="4986259"/>
            <a:ext cx="420158" cy="325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5400">
                <a:solidFill>
                  <a:srgbClr val="0F440D"/>
                </a:solidFill>
                <a:latin typeface="Arial" panose="020B0604020202020204" pitchFamily="34" charset="0"/>
                <a:cs typeface="Arial" panose="020B0604020202020204" pitchFamily="34" charset="0"/>
              </a:rPr>
              <a:t>“</a:t>
            </a:r>
          </a:p>
        </p:txBody>
      </p:sp>
      <p:cxnSp>
        <p:nvCxnSpPr>
          <p:cNvPr id="30" name="Straight Connector 29">
            <a:extLst>
              <a:ext uri="{FF2B5EF4-FFF2-40B4-BE49-F238E27FC236}">
                <a16:creationId xmlns:a16="http://schemas.microsoft.com/office/drawing/2014/main" id="{DA35829E-F406-C839-C897-6C216308D87E}"/>
              </a:ext>
            </a:extLst>
          </p:cNvPr>
          <p:cNvCxnSpPr>
            <a:cxnSpLocks/>
          </p:cNvCxnSpPr>
          <p:nvPr/>
        </p:nvCxnSpPr>
        <p:spPr>
          <a:xfrm>
            <a:off x="393700" y="5164667"/>
            <a:ext cx="0" cy="740833"/>
          </a:xfrm>
          <a:prstGeom prst="line">
            <a:avLst/>
          </a:prstGeom>
          <a:ln w="28575">
            <a:solidFill>
              <a:srgbClr val="8DBE28"/>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D7D3953-C8DC-91AB-3220-6E902B5B76F1}"/>
              </a:ext>
            </a:extLst>
          </p:cNvPr>
          <p:cNvCxnSpPr>
            <a:cxnSpLocks/>
          </p:cNvCxnSpPr>
          <p:nvPr/>
        </p:nvCxnSpPr>
        <p:spPr>
          <a:xfrm flipH="1">
            <a:off x="550334" y="5020128"/>
            <a:ext cx="4701116" cy="0"/>
          </a:xfrm>
          <a:prstGeom prst="line">
            <a:avLst/>
          </a:prstGeom>
          <a:ln w="28575">
            <a:solidFill>
              <a:srgbClr val="8DBE28"/>
            </a:solidFill>
          </a:ln>
        </p:spPr>
        <p:style>
          <a:lnRef idx="1">
            <a:schemeClr val="accent1"/>
          </a:lnRef>
          <a:fillRef idx="0">
            <a:schemeClr val="accent1"/>
          </a:fillRef>
          <a:effectRef idx="0">
            <a:schemeClr val="accent1"/>
          </a:effectRef>
          <a:fontRef idx="minor">
            <a:schemeClr val="tx1"/>
          </a:fontRef>
        </p:style>
      </p:cxnSp>
      <p:sp>
        <p:nvSpPr>
          <p:cNvPr id="34" name="Table Box 1">
            <a:extLst>
              <a:ext uri="{FF2B5EF4-FFF2-40B4-BE49-F238E27FC236}">
                <a16:creationId xmlns:a16="http://schemas.microsoft.com/office/drawing/2014/main" id="{4BC4F58A-C23E-2F59-78B6-808532115253}"/>
              </a:ext>
            </a:extLst>
          </p:cNvPr>
          <p:cNvSpPr/>
          <p:nvPr/>
        </p:nvSpPr>
        <p:spPr>
          <a:xfrm flipH="1" flipV="1">
            <a:off x="11581342" y="5798423"/>
            <a:ext cx="420158" cy="325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5400">
                <a:solidFill>
                  <a:srgbClr val="0F440D"/>
                </a:solidFill>
                <a:latin typeface="Arial" panose="020B0604020202020204" pitchFamily="34" charset="0"/>
                <a:cs typeface="Arial" panose="020B0604020202020204" pitchFamily="34" charset="0"/>
              </a:rPr>
              <a:t>“</a:t>
            </a:r>
          </a:p>
        </p:txBody>
      </p:sp>
      <p:cxnSp>
        <p:nvCxnSpPr>
          <p:cNvPr id="35" name="Straight Connector 34">
            <a:extLst>
              <a:ext uri="{FF2B5EF4-FFF2-40B4-BE49-F238E27FC236}">
                <a16:creationId xmlns:a16="http://schemas.microsoft.com/office/drawing/2014/main" id="{85DC64EC-3E05-0555-6961-5F29A90E6C00}"/>
              </a:ext>
            </a:extLst>
          </p:cNvPr>
          <p:cNvCxnSpPr>
            <a:cxnSpLocks/>
          </p:cNvCxnSpPr>
          <p:nvPr/>
        </p:nvCxnSpPr>
        <p:spPr>
          <a:xfrm flipH="1" flipV="1">
            <a:off x="11802533" y="5204699"/>
            <a:ext cx="0" cy="740833"/>
          </a:xfrm>
          <a:prstGeom prst="line">
            <a:avLst/>
          </a:prstGeom>
          <a:ln w="28575">
            <a:solidFill>
              <a:srgbClr val="8DBE28"/>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5DFAF3A-B77F-B9DD-C15E-4D3B003D6000}"/>
              </a:ext>
            </a:extLst>
          </p:cNvPr>
          <p:cNvCxnSpPr>
            <a:cxnSpLocks/>
          </p:cNvCxnSpPr>
          <p:nvPr/>
        </p:nvCxnSpPr>
        <p:spPr>
          <a:xfrm flipV="1">
            <a:off x="8324652" y="6090071"/>
            <a:ext cx="3321247" cy="1"/>
          </a:xfrm>
          <a:prstGeom prst="line">
            <a:avLst/>
          </a:prstGeom>
          <a:ln w="28575">
            <a:solidFill>
              <a:srgbClr val="8DBE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727567"/>
      </p:ext>
    </p:extLst>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7" name="Footer Placeholder 2">
            <a:extLst>
              <a:ext uri="{FF2B5EF4-FFF2-40B4-BE49-F238E27FC236}">
                <a16:creationId xmlns:a16="http://schemas.microsoft.com/office/drawing/2014/main" id="{0B1D7C12-787D-9294-D5F0-AE8C96FAAD99}"/>
              </a:ext>
            </a:extLst>
          </p:cNvPr>
          <p:cNvSpPr txBox="1">
            <a:spLocks/>
          </p:cNvSpPr>
          <p:nvPr/>
        </p:nvSpPr>
        <p:spPr>
          <a:xfrm>
            <a:off x="304796" y="5768975"/>
            <a:ext cx="11582408" cy="365125"/>
          </a:xfrm>
          <a:prstGeom prst="round2SameRect">
            <a:avLst>
              <a:gd fmla="val 0" name="adj1"/>
              <a:gd fmla="val 27391" name="adj2"/>
            </a:avLst>
          </a:prstGeom>
          <a:solidFill>
            <a:schemeClr val="accent3">
              <a:lumMod val="75000"/>
            </a:schemeClr>
          </a:solidFill>
        </p:spPr>
        <p:txBody>
          <a:bodyPr anchor="ct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a:r>
              <a:rPr lang="en-IN">
                <a:solidFill>
                  <a:schemeClr val="bg1"/>
                </a:solidFill>
              </a:rPr>
              <a:t>This Guide</a:t>
            </a:r>
          </a:p>
        </p:txBody>
      </p:sp>
      <p:sp>
        <p:nvSpPr>
          <p:cNvPr id="2" name="Title 1">
            <a:extLst>
              <a:ext uri="{FF2B5EF4-FFF2-40B4-BE49-F238E27FC236}">
                <a16:creationId xmlns:a16="http://schemas.microsoft.com/office/drawing/2014/main" id="{F51412D3-178A-BA91-221B-FB190C9A124F}"/>
              </a:ext>
            </a:extLst>
          </p:cNvPr>
          <p:cNvSpPr>
            <a:spLocks noGrp="1"/>
          </p:cNvSpPr>
          <p:nvPr>
            <p:ph type="title"/>
          </p:nvPr>
        </p:nvSpPr>
        <p:spPr/>
        <p:txBody>
          <a:bodyPr/>
          <a:lstStyle/>
          <a:p>
            <a:r>
              <a:rPr lang="en-IN"/>
              <a:t>Alignment to pep+ is the path to driving meaningful impact</a:t>
            </a:r>
          </a:p>
        </p:txBody>
      </p:sp>
      <p:sp>
        <p:nvSpPr>
          <p:cNvPr id="19" name="Text Placeholder 10">
            <a:extLst>
              <a:ext uri="{FF2B5EF4-FFF2-40B4-BE49-F238E27FC236}">
                <a16:creationId xmlns:a16="http://schemas.microsoft.com/office/drawing/2014/main" id="{DDA81D3B-EE2C-BB18-CD33-672EE2FBD8C2}"/>
              </a:ext>
            </a:extLst>
          </p:cNvPr>
          <p:cNvSpPr>
            <a:spLocks noGrp="1"/>
          </p:cNvSpPr>
          <p:nvPr>
            <p:ph idx="50" sz="quarter" type="body"/>
          </p:nvPr>
        </p:nvSpPr>
        <p:spPr>
          <a:xfrm>
            <a:off x="304798" y="4419601"/>
            <a:ext cx="3803904" cy="1219198"/>
          </a:xfrm>
          <a:prstGeom prst="round2SameRect">
            <a:avLst>
              <a:gd fmla="val 0" name="adj1"/>
              <a:gd fmla="val 8333" name="adj2"/>
            </a:avLst>
          </a:prstGeom>
          <a:solidFill>
            <a:srgbClr val="2B660F"/>
          </a:solidFill>
        </p:spPr>
        <p:txBody>
          <a:bodyPr/>
          <a:lstStyle/>
          <a:p>
            <a:r>
              <a:rPr lang="en-IN" sz="1800">
                <a:latin typeface="+mj-lt"/>
              </a:rPr>
              <a:t>SET FOUNDATION</a:t>
            </a:r>
          </a:p>
          <a:p>
            <a:r>
              <a:rPr lang="en-IN" sz="1600"/>
              <a:t>Set a science-based target (SBT)</a:t>
            </a:r>
          </a:p>
        </p:txBody>
      </p:sp>
      <p:sp>
        <p:nvSpPr>
          <p:cNvPr id="20" name="Text Placeholder 11">
            <a:extLst>
              <a:ext uri="{FF2B5EF4-FFF2-40B4-BE49-F238E27FC236}">
                <a16:creationId xmlns:a16="http://schemas.microsoft.com/office/drawing/2014/main" id="{8A4F78D2-1319-86C2-0247-0F6DCEF60792}"/>
              </a:ext>
            </a:extLst>
          </p:cNvPr>
          <p:cNvSpPr>
            <a:spLocks noGrp="1"/>
          </p:cNvSpPr>
          <p:nvPr>
            <p:ph idx="51" sz="quarter" type="body"/>
          </p:nvPr>
        </p:nvSpPr>
        <p:spPr>
          <a:xfrm>
            <a:off x="4196080" y="4419601"/>
            <a:ext cx="3803904" cy="1219198"/>
          </a:xfrm>
          <a:prstGeom prst="round2SameRect">
            <a:avLst>
              <a:gd fmla="val 0" name="adj1"/>
              <a:gd fmla="val 8696" name="adj2"/>
            </a:avLst>
          </a:prstGeom>
        </p:spPr>
        <p:txBody>
          <a:bodyPr/>
          <a:lstStyle/>
          <a:p>
            <a:r>
              <a:rPr lang="en-IN" sz="1800">
                <a:latin typeface="+mj-lt"/>
              </a:rPr>
              <a:t>ACTION PLAN</a:t>
            </a:r>
          </a:p>
          <a:p>
            <a:r>
              <a:rPr lang="en-IN" sz="1600"/>
              <a:t>Partner on decarbonization plans</a:t>
            </a:r>
          </a:p>
        </p:txBody>
      </p:sp>
      <p:sp>
        <p:nvSpPr>
          <p:cNvPr id="21" name="Text Placeholder 12">
            <a:extLst>
              <a:ext uri="{FF2B5EF4-FFF2-40B4-BE49-F238E27FC236}">
                <a16:creationId xmlns:a16="http://schemas.microsoft.com/office/drawing/2014/main" id="{7C213BA6-3EA7-09CF-71C3-4FF6F09978D2}"/>
              </a:ext>
            </a:extLst>
          </p:cNvPr>
          <p:cNvSpPr>
            <a:spLocks noGrp="1"/>
          </p:cNvSpPr>
          <p:nvPr>
            <p:ph idx="52" sz="quarter" type="body"/>
          </p:nvPr>
        </p:nvSpPr>
        <p:spPr>
          <a:xfrm>
            <a:off x="8087360" y="4419601"/>
            <a:ext cx="3803904" cy="1219198"/>
          </a:xfrm>
          <a:prstGeom prst="round2SameRect">
            <a:avLst>
              <a:gd fmla="val 0" name="adj1"/>
              <a:gd fmla="val 9200" name="adj2"/>
            </a:avLst>
          </a:prstGeom>
          <a:solidFill>
            <a:srgbClr val="8DBE28"/>
          </a:solidFill>
        </p:spPr>
        <p:txBody>
          <a:bodyPr/>
          <a:lstStyle/>
          <a:p>
            <a:r>
              <a:rPr lang="en-IN" sz="1800">
                <a:latin typeface="+mj-lt"/>
              </a:rPr>
              <a:t>DEMONSTRATE PROGRESS</a:t>
            </a:r>
          </a:p>
          <a:p>
            <a:r>
              <a:rPr lang="en-IN" sz="1600"/>
              <a:t>Actively track progress and openly discuss how to accelerate</a:t>
            </a:r>
          </a:p>
        </p:txBody>
      </p:sp>
      <p:pic>
        <p:nvPicPr>
          <p:cNvPr id="22" name="Chart Placeholder 6">
            <a:extLst>
              <a:ext uri="{FF2B5EF4-FFF2-40B4-BE49-F238E27FC236}">
                <a16:creationId xmlns:a16="http://schemas.microsoft.com/office/drawing/2014/main" id="{A7108BE1-2088-635B-0BBF-24C16CEA65AD}"/>
              </a:ext>
            </a:extLst>
          </p:cNvPr>
          <p:cNvPicPr>
            <a:picLocks noChangeAspect="1"/>
          </p:cNvPicPr>
          <p:nvPr/>
        </p:nvPicPr>
        <p:blipFill>
          <a:blip r:embed="rId3"/>
          <a:srcRect b="20" t="20"/>
          <a:stretch>
            <a:fillRect/>
          </a:stretch>
        </p:blipFill>
        <p:spPr>
          <a:xfrm>
            <a:off x="8086725" y="1219201"/>
            <a:ext cx="3805238" cy="3200400"/>
          </a:xfrm>
          <a:prstGeom prst="round2SameRect">
            <a:avLst>
              <a:gd fmla="val 3263" name="adj1"/>
              <a:gd fmla="val 0" name="adj2"/>
            </a:avLst>
          </a:prstGeom>
          <a:noFill/>
        </p:spPr>
      </p:pic>
      <p:pic>
        <p:nvPicPr>
          <p:cNvPr id="23" name="Chart Placeholder 32">
            <a:extLst>
              <a:ext uri="{FF2B5EF4-FFF2-40B4-BE49-F238E27FC236}">
                <a16:creationId xmlns:a16="http://schemas.microsoft.com/office/drawing/2014/main" id="{5C7EDFE3-38BF-9566-2D3C-CE196F288B06}"/>
              </a:ext>
            </a:extLst>
          </p:cNvPr>
          <p:cNvPicPr>
            <a:picLocks noChangeAspect="1" noGrp="1"/>
          </p:cNvPicPr>
          <p:nvPr>
            <p:ph idx="49" sz="quarter" type="chart"/>
          </p:nvPr>
        </p:nvPicPr>
        <p:blipFill>
          <a:blip r:embed="rId4"/>
          <a:srcRect b="6" l="12" r="12" t="6"/>
          <a:stretch>
            <a:fillRect/>
          </a:stretch>
        </p:blipFill>
        <p:spPr>
          <a:xfrm>
            <a:off x="304800" y="1219200"/>
            <a:ext cx="3803650" cy="3200400"/>
          </a:xfrm>
          <a:prstGeom prst="round2SameRect">
            <a:avLst>
              <a:gd fmla="val 3312" name="adj1"/>
              <a:gd fmla="val 0" name="adj2"/>
            </a:avLst>
          </a:prstGeom>
        </p:spPr>
      </p:pic>
      <p:pic>
        <p:nvPicPr>
          <p:cNvPr id="24" name="Chart Placeholder 35">
            <a:extLst>
              <a:ext uri="{FF2B5EF4-FFF2-40B4-BE49-F238E27FC236}">
                <a16:creationId xmlns:a16="http://schemas.microsoft.com/office/drawing/2014/main" id="{6A2AD997-A5D1-E9EF-8646-F6AE142AD0F7}"/>
              </a:ext>
            </a:extLst>
          </p:cNvPr>
          <p:cNvPicPr>
            <a:picLocks noChangeAspect="1" noGrp="1"/>
          </p:cNvPicPr>
          <p:nvPr>
            <p:ph idx="53" sz="quarter" type="chart"/>
          </p:nvPr>
        </p:nvPicPr>
        <p:blipFill>
          <a:blip r:embed="rId5"/>
          <a:srcRect l="17" r="17"/>
          <a:stretch/>
        </p:blipFill>
        <p:spPr>
          <a:xfrm>
            <a:off x="4195763" y="1219200"/>
            <a:ext cx="3803650" cy="3200400"/>
          </a:xfrm>
          <a:prstGeom prst="round2SameRect">
            <a:avLst>
              <a:gd fmla="val 3064" name="adj1"/>
              <a:gd fmla="val 0" name="adj2"/>
            </a:avLst>
          </a:prstGeom>
        </p:spPr>
      </p:pic>
      <p:sp>
        <p:nvSpPr>
          <p:cNvPr id="26" name="Isosceles Triangle 25">
            <a:extLst>
              <a:ext uri="{FF2B5EF4-FFF2-40B4-BE49-F238E27FC236}">
                <a16:creationId xmlns:a16="http://schemas.microsoft.com/office/drawing/2014/main" id="{979082E6-4972-9FAE-73CC-8DCFA6DD23ED}"/>
              </a:ext>
            </a:extLst>
          </p:cNvPr>
          <p:cNvSpPr/>
          <p:nvPr/>
        </p:nvSpPr>
        <p:spPr>
          <a:xfrm>
            <a:off x="5945188" y="5527675"/>
            <a:ext cx="301625" cy="260022"/>
          </a:xfrm>
          <a:prstGeom prst="triangle">
            <a:avLst/>
          </a:prstGeom>
          <a:solidFill>
            <a:srgbClr val="204D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p>
        </p:txBody>
      </p:sp>
    </p:spTree>
    <p:extLst>
      <p:ext uri="{BB962C8B-B14F-4D97-AF65-F5344CB8AC3E}">
        <p14:creationId xmlns:p14="http://schemas.microsoft.com/office/powerpoint/2010/main" val="2218646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ED03C8-FD58-B371-5701-7DBA95D52F3C}"/>
              </a:ext>
            </a:extLst>
          </p:cNvPr>
          <p:cNvSpPr>
            <a:spLocks noGrp="1"/>
          </p:cNvSpPr>
          <p:nvPr>
            <p:ph type="title"/>
          </p:nvPr>
        </p:nvSpPr>
        <p:spPr/>
        <p:txBody>
          <a:bodyPr/>
          <a:lstStyle/>
          <a:p>
            <a:r>
              <a:rPr lang="en-IN" sz="2700"/>
              <a:t>This Guide is meant to be used by our Procurement teams to support the development of decarbonization plans by our suppliers.</a:t>
            </a:r>
          </a:p>
        </p:txBody>
      </p:sp>
      <p:sp>
        <p:nvSpPr>
          <p:cNvPr id="24" name="Rectangle 23">
            <a:extLst>
              <a:ext uri="{FF2B5EF4-FFF2-40B4-BE49-F238E27FC236}">
                <a16:creationId xmlns:a16="http://schemas.microsoft.com/office/drawing/2014/main" id="{9702D46F-A0E7-AD2D-53D6-9099473B374E}"/>
              </a:ext>
            </a:extLst>
          </p:cNvPr>
          <p:cNvSpPr/>
          <p:nvPr/>
        </p:nvSpPr>
        <p:spPr>
          <a:xfrm>
            <a:off x="8912633" y="1462418"/>
            <a:ext cx="2974568" cy="4228925"/>
          </a:xfrm>
          <a:prstGeom prst="rect">
            <a:avLst/>
          </a:prstGeom>
          <a:solidFill>
            <a:schemeClr val="bg1"/>
          </a:solidFill>
          <a:ln>
            <a:solidFill>
              <a:srgbClr val="2B66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25" name="Group 24">
            <a:extLst>
              <a:ext uri="{FF2B5EF4-FFF2-40B4-BE49-F238E27FC236}">
                <a16:creationId xmlns:a16="http://schemas.microsoft.com/office/drawing/2014/main" id="{16CAE7C2-C04D-FEF0-22F0-D1D66F7AA8D2}"/>
              </a:ext>
            </a:extLst>
          </p:cNvPr>
          <p:cNvGrpSpPr/>
          <p:nvPr/>
        </p:nvGrpSpPr>
        <p:grpSpPr>
          <a:xfrm>
            <a:off x="9055916" y="1529160"/>
            <a:ext cx="2691584" cy="4100322"/>
            <a:chOff x="7518542" y="1756675"/>
            <a:chExt cx="4501816" cy="6858000"/>
          </a:xfrm>
        </p:grpSpPr>
        <p:pic>
          <p:nvPicPr>
            <p:cNvPr id="26" name="Picture 25">
              <a:extLst>
                <a:ext uri="{FF2B5EF4-FFF2-40B4-BE49-F238E27FC236}">
                  <a16:creationId xmlns:a16="http://schemas.microsoft.com/office/drawing/2014/main" id="{675A9ED1-380A-DA0B-0085-5B95A84747AE}"/>
                </a:ext>
              </a:extLst>
            </p:cNvPr>
            <p:cNvPicPr>
              <a:picLocks noChangeAspect="1"/>
            </p:cNvPicPr>
            <p:nvPr/>
          </p:nvPicPr>
          <p:blipFill>
            <a:blip r:embed="rId3"/>
            <a:stretch>
              <a:fillRect/>
            </a:stretch>
          </p:blipFill>
          <p:spPr>
            <a:xfrm>
              <a:off x="7524837" y="1756675"/>
              <a:ext cx="4495521" cy="6858000"/>
            </a:xfrm>
            <a:prstGeom prst="rect">
              <a:avLst/>
            </a:prstGeom>
          </p:spPr>
        </p:pic>
        <p:sp>
          <p:nvSpPr>
            <p:cNvPr id="27" name="Rectangle 26">
              <a:extLst>
                <a:ext uri="{FF2B5EF4-FFF2-40B4-BE49-F238E27FC236}">
                  <a16:creationId xmlns:a16="http://schemas.microsoft.com/office/drawing/2014/main" id="{A50124D6-7DC0-A69F-08C1-A7EC558B61C8}"/>
                </a:ext>
              </a:extLst>
            </p:cNvPr>
            <p:cNvSpPr/>
            <p:nvPr/>
          </p:nvSpPr>
          <p:spPr>
            <a:xfrm>
              <a:off x="7518542" y="5101325"/>
              <a:ext cx="4495522" cy="3409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sp>
        <p:nvSpPr>
          <p:cNvPr id="15" name="Rectangle: Rounded Corners 14">
            <a:extLst>
              <a:ext uri="{FF2B5EF4-FFF2-40B4-BE49-F238E27FC236}">
                <a16:creationId xmlns:a16="http://schemas.microsoft.com/office/drawing/2014/main" id="{F9AD7E49-FA53-0FD9-FAD4-F6AF4493EC05}"/>
              </a:ext>
            </a:extLst>
          </p:cNvPr>
          <p:cNvSpPr/>
          <p:nvPr/>
        </p:nvSpPr>
        <p:spPr>
          <a:xfrm>
            <a:off x="540775" y="1462417"/>
            <a:ext cx="8153794" cy="1212165"/>
          </a:xfrm>
          <a:prstGeom prst="roundRect">
            <a:avLst>
              <a:gd name="adj" fmla="val 8670"/>
            </a:avLst>
          </a:prstGeom>
          <a:solidFill>
            <a:srgbClr val="2B66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solidFill>
                  <a:schemeClr val="bg1"/>
                </a:solidFill>
              </a:rPr>
              <a:t>We require suppliers to share their Decarbonization Action Plan with us, as articulated in pep+ specific contract language now mandated for new/renewal contracts.</a:t>
            </a:r>
          </a:p>
        </p:txBody>
      </p:sp>
      <p:sp>
        <p:nvSpPr>
          <p:cNvPr id="16" name="Rectangle: Rounded Corners 15">
            <a:extLst>
              <a:ext uri="{FF2B5EF4-FFF2-40B4-BE49-F238E27FC236}">
                <a16:creationId xmlns:a16="http://schemas.microsoft.com/office/drawing/2014/main" id="{9B1AB21F-5E11-6F45-52BF-71B1A53986A2}"/>
              </a:ext>
            </a:extLst>
          </p:cNvPr>
          <p:cNvSpPr/>
          <p:nvPr/>
        </p:nvSpPr>
        <p:spPr>
          <a:xfrm>
            <a:off x="540775" y="2853745"/>
            <a:ext cx="8153795" cy="1212165"/>
          </a:xfrm>
          <a:prstGeom prst="roundRect">
            <a:avLst>
              <a:gd name="adj" fmla="val 8425"/>
            </a:avLst>
          </a:prstGeom>
          <a:solidFill>
            <a:srgbClr val="8DBD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solidFill>
                  <a:schemeClr val="bg1"/>
                </a:solidFill>
              </a:rPr>
              <a:t>This Guide is intended to be used by the PepsiCo Team </a:t>
            </a:r>
            <a:r>
              <a:rPr lang="en-US" b="1">
                <a:solidFill>
                  <a:schemeClr val="bg1"/>
                </a:solidFill>
              </a:rPr>
              <a:t>together</a:t>
            </a:r>
            <a:r>
              <a:rPr lang="en-US">
                <a:solidFill>
                  <a:schemeClr val="bg1"/>
                </a:solidFill>
              </a:rPr>
              <a:t> with each of their suppliers/value chain to enable the development of their action plan</a:t>
            </a:r>
            <a:endParaRPr lang="en-US" b="1">
              <a:solidFill>
                <a:srgbClr val="0064E5"/>
              </a:solidFill>
            </a:endParaRPr>
          </a:p>
        </p:txBody>
      </p:sp>
      <p:sp>
        <p:nvSpPr>
          <p:cNvPr id="17" name="Rectangle: Rounded Corners 16">
            <a:extLst>
              <a:ext uri="{FF2B5EF4-FFF2-40B4-BE49-F238E27FC236}">
                <a16:creationId xmlns:a16="http://schemas.microsoft.com/office/drawing/2014/main" id="{F7D64BDE-D16B-56FB-152B-65F1B2230A3C}"/>
              </a:ext>
            </a:extLst>
          </p:cNvPr>
          <p:cNvSpPr/>
          <p:nvPr/>
        </p:nvSpPr>
        <p:spPr>
          <a:xfrm>
            <a:off x="540777" y="4245073"/>
            <a:ext cx="8153794" cy="1212165"/>
          </a:xfrm>
          <a:prstGeom prst="roundRect">
            <a:avLst>
              <a:gd name="adj" fmla="val 7761"/>
            </a:avLst>
          </a:prstGeom>
          <a:solidFill>
            <a:srgbClr val="BFDE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solidFill>
                  <a:srgbClr val="2B660F"/>
                </a:solidFill>
              </a:rPr>
              <a:t>PepsiCo needs every value chain actor to be advancing their sustainability work this year in order to accelerate the action required to achieve our climate change </a:t>
            </a:r>
            <a:r>
              <a:rPr lang="en-US">
                <a:solidFill>
                  <a:srgbClr val="2B660F"/>
                </a:solidFill>
                <a:hlinkClick r:id="rId4">
                  <a:extLst>
                    <a:ext uri="{A12FA001-AC4F-418D-AE19-62706E023703}">
                      <ahyp:hlinkClr xmlns:ahyp="http://schemas.microsoft.com/office/drawing/2018/hyperlinkcolor" val="tx"/>
                    </a:ext>
                  </a:extLst>
                </a:hlinkClick>
              </a:rPr>
              <a:t>pep+</a:t>
            </a:r>
            <a:r>
              <a:rPr lang="en-US">
                <a:solidFill>
                  <a:srgbClr val="2B660F"/>
                </a:solidFill>
              </a:rPr>
              <a:t> goals</a:t>
            </a:r>
          </a:p>
        </p:txBody>
      </p:sp>
      <p:cxnSp>
        <p:nvCxnSpPr>
          <p:cNvPr id="20" name="Elbow Connector 17">
            <a:extLst>
              <a:ext uri="{FF2B5EF4-FFF2-40B4-BE49-F238E27FC236}">
                <a16:creationId xmlns:a16="http://schemas.microsoft.com/office/drawing/2014/main" id="{A70F07E3-6B89-04E9-4411-13E0BB4BC802}"/>
              </a:ext>
            </a:extLst>
          </p:cNvPr>
          <p:cNvCxnSpPr>
            <a:cxnSpLocks/>
            <a:endCxn id="24" idx="2"/>
          </p:cNvCxnSpPr>
          <p:nvPr/>
        </p:nvCxnSpPr>
        <p:spPr>
          <a:xfrm rot="10800000" flipH="1" flipV="1">
            <a:off x="540776" y="2068496"/>
            <a:ext cx="9859140" cy="3622845"/>
          </a:xfrm>
          <a:prstGeom prst="bentConnector4">
            <a:avLst>
              <a:gd name="adj1" fmla="val -2398"/>
              <a:gd name="adj2" fmla="val 106525"/>
            </a:avLst>
          </a:prstGeom>
          <a:ln>
            <a:solidFill>
              <a:srgbClr val="2B660F"/>
            </a:solidFill>
          </a:ln>
        </p:spPr>
        <p:style>
          <a:lnRef idx="1">
            <a:schemeClr val="accent1"/>
          </a:lnRef>
          <a:fillRef idx="0">
            <a:schemeClr val="accent1"/>
          </a:fillRef>
          <a:effectRef idx="0">
            <a:schemeClr val="accent1"/>
          </a:effectRef>
          <a:fontRef idx="minor">
            <a:schemeClr val="tx1"/>
          </a:fontRef>
        </p:style>
      </p:cxnSp>
      <p:cxnSp>
        <p:nvCxnSpPr>
          <p:cNvPr id="21" name="Elbow Connector 18">
            <a:extLst>
              <a:ext uri="{FF2B5EF4-FFF2-40B4-BE49-F238E27FC236}">
                <a16:creationId xmlns:a16="http://schemas.microsoft.com/office/drawing/2014/main" id="{3457251E-2A73-1639-F20B-7F4003AF8734}"/>
              </a:ext>
            </a:extLst>
          </p:cNvPr>
          <p:cNvCxnSpPr>
            <a:cxnSpLocks/>
            <a:endCxn id="24" idx="2"/>
          </p:cNvCxnSpPr>
          <p:nvPr/>
        </p:nvCxnSpPr>
        <p:spPr>
          <a:xfrm rot="10800000" flipH="1" flipV="1">
            <a:off x="540776" y="3459823"/>
            <a:ext cx="9859140" cy="2231519"/>
          </a:xfrm>
          <a:prstGeom prst="bentConnector4">
            <a:avLst>
              <a:gd name="adj1" fmla="val -2398"/>
              <a:gd name="adj2" fmla="val 110594"/>
            </a:avLst>
          </a:prstGeom>
          <a:ln>
            <a:solidFill>
              <a:srgbClr val="2B660F"/>
            </a:solidFill>
          </a:ln>
        </p:spPr>
        <p:style>
          <a:lnRef idx="1">
            <a:schemeClr val="accent1"/>
          </a:lnRef>
          <a:fillRef idx="0">
            <a:schemeClr val="accent1"/>
          </a:fillRef>
          <a:effectRef idx="0">
            <a:schemeClr val="accent1"/>
          </a:effectRef>
          <a:fontRef idx="minor">
            <a:schemeClr val="tx1"/>
          </a:fontRef>
        </p:style>
      </p:cxnSp>
      <p:cxnSp>
        <p:nvCxnSpPr>
          <p:cNvPr id="23" name="Elbow Connector 21">
            <a:extLst>
              <a:ext uri="{FF2B5EF4-FFF2-40B4-BE49-F238E27FC236}">
                <a16:creationId xmlns:a16="http://schemas.microsoft.com/office/drawing/2014/main" id="{FE445B44-72E1-2EF8-ABFE-62F889FDA51F}"/>
              </a:ext>
            </a:extLst>
          </p:cNvPr>
          <p:cNvCxnSpPr>
            <a:cxnSpLocks/>
            <a:endCxn id="24" idx="2"/>
          </p:cNvCxnSpPr>
          <p:nvPr/>
        </p:nvCxnSpPr>
        <p:spPr>
          <a:xfrm rot="10800000" flipH="1" flipV="1">
            <a:off x="540776" y="4851152"/>
            <a:ext cx="9859140" cy="840190"/>
          </a:xfrm>
          <a:prstGeom prst="bentConnector4">
            <a:avLst>
              <a:gd name="adj1" fmla="val -2398"/>
              <a:gd name="adj2" fmla="val 128137"/>
            </a:avLst>
          </a:prstGeom>
          <a:ln>
            <a:solidFill>
              <a:srgbClr val="2B660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121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713162-9FB1-F4A1-9927-5A64F87409C1}"/>
              </a:ext>
            </a:extLst>
          </p:cNvPr>
          <p:cNvSpPr>
            <a:spLocks noGrp="1"/>
          </p:cNvSpPr>
          <p:nvPr>
            <p:ph sz="quarter" idx="10"/>
          </p:nvPr>
        </p:nvSpPr>
        <p:spPr>
          <a:xfrm>
            <a:off x="304800" y="4768645"/>
            <a:ext cx="11582400" cy="1365454"/>
          </a:xfrm>
          <a:prstGeom prst="roundRect">
            <a:avLst>
              <a:gd name="adj" fmla="val 7141"/>
            </a:avLst>
          </a:prstGeom>
          <a:ln>
            <a:solidFill>
              <a:srgbClr val="2B660F"/>
            </a:solidFill>
          </a:ln>
        </p:spPr>
        <p:txBody>
          <a:bodyPr lIns="0" tIns="0" anchor="ctr"/>
          <a:lstStyle/>
          <a:p>
            <a:pPr algn="ctr">
              <a:spcBef>
                <a:spcPts val="0"/>
              </a:spcBef>
            </a:pPr>
            <a:r>
              <a:rPr lang="en-US" sz="1400"/>
              <a:t>Slides where YOU need to take action: Look for the green headers and this icon: </a:t>
            </a:r>
          </a:p>
        </p:txBody>
      </p:sp>
      <p:sp>
        <p:nvSpPr>
          <p:cNvPr id="3" name="Title 2">
            <a:extLst>
              <a:ext uri="{FF2B5EF4-FFF2-40B4-BE49-F238E27FC236}">
                <a16:creationId xmlns:a16="http://schemas.microsoft.com/office/drawing/2014/main" id="{984B786F-C708-727A-1E0F-50EF13B97C06}"/>
              </a:ext>
            </a:extLst>
          </p:cNvPr>
          <p:cNvSpPr>
            <a:spLocks noGrp="1"/>
          </p:cNvSpPr>
          <p:nvPr>
            <p:ph type="title"/>
          </p:nvPr>
        </p:nvSpPr>
        <p:spPr/>
        <p:txBody>
          <a:bodyPr/>
          <a:lstStyle/>
          <a:p>
            <a:r>
              <a:rPr lang="en-IN"/>
              <a:t>How to Use This Guide</a:t>
            </a:r>
          </a:p>
        </p:txBody>
      </p:sp>
      <p:sp>
        <p:nvSpPr>
          <p:cNvPr id="9" name="Table Box 1">
            <a:extLst>
              <a:ext uri="{FF2B5EF4-FFF2-40B4-BE49-F238E27FC236}">
                <a16:creationId xmlns:a16="http://schemas.microsoft.com/office/drawing/2014/main" id="{F9D0B2BC-31AA-AFCB-A156-72A6FDED4732}"/>
              </a:ext>
            </a:extLst>
          </p:cNvPr>
          <p:cNvSpPr/>
          <p:nvPr/>
        </p:nvSpPr>
        <p:spPr>
          <a:xfrm>
            <a:off x="304800" y="3429000"/>
            <a:ext cx="2563260" cy="1162050"/>
          </a:xfrm>
          <a:prstGeom prst="homePlate">
            <a:avLst/>
          </a:prstGeom>
          <a:solidFill>
            <a:srgbClr val="2B660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chemeClr val="bg1"/>
                </a:solidFill>
              </a:rPr>
              <a:t>Assess</a:t>
            </a:r>
            <a:br>
              <a:rPr lang="en-US" sz="1400">
                <a:solidFill>
                  <a:schemeClr val="bg1"/>
                </a:solidFill>
              </a:rPr>
            </a:br>
            <a:r>
              <a:rPr lang="en-US" sz="1400">
                <a:solidFill>
                  <a:schemeClr val="bg1"/>
                </a:solidFill>
              </a:rPr>
              <a:t>Current State</a:t>
            </a:r>
          </a:p>
        </p:txBody>
      </p:sp>
      <p:sp>
        <p:nvSpPr>
          <p:cNvPr id="10" name="Table Box 2">
            <a:extLst>
              <a:ext uri="{FF2B5EF4-FFF2-40B4-BE49-F238E27FC236}">
                <a16:creationId xmlns:a16="http://schemas.microsoft.com/office/drawing/2014/main" id="{3E0524ED-BD58-D50E-86F0-075AC2D90C99}"/>
              </a:ext>
            </a:extLst>
          </p:cNvPr>
          <p:cNvSpPr/>
          <p:nvPr/>
        </p:nvSpPr>
        <p:spPr>
          <a:xfrm>
            <a:off x="2559585" y="3429000"/>
            <a:ext cx="2563260" cy="1162050"/>
          </a:xfrm>
          <a:prstGeom prst="chevron">
            <a:avLst/>
          </a:prstGeom>
          <a:solidFill>
            <a:srgbClr val="2B660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chemeClr val="bg1"/>
                </a:solidFill>
              </a:rPr>
              <a:t>Set</a:t>
            </a:r>
            <a:br>
              <a:rPr lang="en-US" sz="1400">
                <a:solidFill>
                  <a:schemeClr val="bg1"/>
                </a:solidFill>
              </a:rPr>
            </a:br>
            <a:r>
              <a:rPr lang="en-US" sz="1400">
                <a:solidFill>
                  <a:schemeClr val="bg1"/>
                </a:solidFill>
              </a:rPr>
              <a:t>Targets</a:t>
            </a:r>
          </a:p>
        </p:txBody>
      </p:sp>
      <p:sp>
        <p:nvSpPr>
          <p:cNvPr id="11" name="Table Box 3">
            <a:extLst>
              <a:ext uri="{FF2B5EF4-FFF2-40B4-BE49-F238E27FC236}">
                <a16:creationId xmlns:a16="http://schemas.microsoft.com/office/drawing/2014/main" id="{1D87A4E8-9FFB-86BD-141B-CED1C791C7BB}"/>
              </a:ext>
            </a:extLst>
          </p:cNvPr>
          <p:cNvSpPr/>
          <p:nvPr/>
        </p:nvSpPr>
        <p:spPr>
          <a:xfrm>
            <a:off x="4814370" y="3429000"/>
            <a:ext cx="2563260" cy="1162050"/>
          </a:xfrm>
          <a:prstGeom prst="chevron">
            <a:avLst/>
          </a:prstGeom>
          <a:solidFill>
            <a:srgbClr val="5D910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chemeClr val="bg1"/>
                </a:solidFill>
              </a:rPr>
              <a:t>Identify &amp; Quantify Improvement Opportunities</a:t>
            </a:r>
          </a:p>
        </p:txBody>
      </p:sp>
      <p:sp>
        <p:nvSpPr>
          <p:cNvPr id="12" name="Table Box 4">
            <a:extLst>
              <a:ext uri="{FF2B5EF4-FFF2-40B4-BE49-F238E27FC236}">
                <a16:creationId xmlns:a16="http://schemas.microsoft.com/office/drawing/2014/main" id="{B90A6FD6-A5F5-8A98-CDA0-776318B0C88E}"/>
              </a:ext>
            </a:extLst>
          </p:cNvPr>
          <p:cNvSpPr/>
          <p:nvPr/>
        </p:nvSpPr>
        <p:spPr>
          <a:xfrm>
            <a:off x="7069155" y="3429000"/>
            <a:ext cx="2563260" cy="1162050"/>
          </a:xfrm>
          <a:prstGeom prst="chevron">
            <a:avLst/>
          </a:prstGeom>
          <a:solidFill>
            <a:srgbClr val="5D910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chemeClr val="bg1"/>
                </a:solidFill>
              </a:rPr>
              <a:t>Build the</a:t>
            </a:r>
            <a:br>
              <a:rPr lang="en-US" sz="1400">
                <a:solidFill>
                  <a:schemeClr val="bg1"/>
                </a:solidFill>
              </a:rPr>
            </a:br>
            <a:r>
              <a:rPr lang="en-US" sz="1400">
                <a:solidFill>
                  <a:schemeClr val="bg1"/>
                </a:solidFill>
              </a:rPr>
              <a:t>Plan</a:t>
            </a:r>
          </a:p>
        </p:txBody>
      </p:sp>
      <p:sp>
        <p:nvSpPr>
          <p:cNvPr id="13" name="Table Box 5">
            <a:extLst>
              <a:ext uri="{FF2B5EF4-FFF2-40B4-BE49-F238E27FC236}">
                <a16:creationId xmlns:a16="http://schemas.microsoft.com/office/drawing/2014/main" id="{D9E88305-B3B5-AFBA-0453-5484050562AE}"/>
              </a:ext>
            </a:extLst>
          </p:cNvPr>
          <p:cNvSpPr/>
          <p:nvPr/>
        </p:nvSpPr>
        <p:spPr>
          <a:xfrm>
            <a:off x="9323940" y="3429000"/>
            <a:ext cx="2563260" cy="1162050"/>
          </a:xfrm>
          <a:prstGeom prst="chevron">
            <a:avLst/>
          </a:prstGeom>
          <a:solidFill>
            <a:srgbClr val="8DBE2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chemeClr val="bg1"/>
                </a:solidFill>
              </a:rPr>
              <a:t>Execute, Track, &amp; Report Progress</a:t>
            </a:r>
          </a:p>
        </p:txBody>
      </p:sp>
      <p:grpSp>
        <p:nvGrpSpPr>
          <p:cNvPr id="32" name="Group 31">
            <a:extLst>
              <a:ext uri="{FF2B5EF4-FFF2-40B4-BE49-F238E27FC236}">
                <a16:creationId xmlns:a16="http://schemas.microsoft.com/office/drawing/2014/main" id="{7D574487-3ACE-2804-4022-5BDD6139ABE9}"/>
              </a:ext>
            </a:extLst>
          </p:cNvPr>
          <p:cNvGrpSpPr/>
          <p:nvPr/>
        </p:nvGrpSpPr>
        <p:grpSpPr>
          <a:xfrm>
            <a:off x="304800" y="1483454"/>
            <a:ext cx="786837" cy="1498697"/>
            <a:chOff x="304800" y="1483454"/>
            <a:chExt cx="786837" cy="1498697"/>
          </a:xfrm>
        </p:grpSpPr>
        <p:sp>
          <p:nvSpPr>
            <p:cNvPr id="19" name="Freeform: Shape 18">
              <a:extLst>
                <a:ext uri="{FF2B5EF4-FFF2-40B4-BE49-F238E27FC236}">
                  <a16:creationId xmlns:a16="http://schemas.microsoft.com/office/drawing/2014/main" id="{FE5E63E6-EB5F-37A9-9457-11F593E54CAD}"/>
                </a:ext>
              </a:extLst>
            </p:cNvPr>
            <p:cNvSpPr/>
            <p:nvPr/>
          </p:nvSpPr>
          <p:spPr>
            <a:xfrm>
              <a:off x="510119" y="1768103"/>
              <a:ext cx="581518" cy="929421"/>
            </a:xfrm>
            <a:custGeom>
              <a:avLst/>
              <a:gdLst>
                <a:gd name="csX0" fmla="*/ 775037 w 790384"/>
                <a:gd name="csY0" fmla="*/ 580726 h 1263246"/>
                <a:gd name="csX1" fmla="*/ 395148 w 790384"/>
                <a:gd name="csY1" fmla="*/ 8368 h 1263246"/>
                <a:gd name="csX2" fmla="*/ 360966 w 790384"/>
                <a:gd name="csY2" fmla="*/ 18684 h 1263246"/>
                <a:gd name="csX3" fmla="*/ 360966 w 790384"/>
                <a:gd name="csY3" fmla="*/ 132226 h 1263246"/>
                <a:gd name="csX4" fmla="*/ 0 w 790384"/>
                <a:gd name="csY4" fmla="*/ 132226 h 1263246"/>
                <a:gd name="csX5" fmla="*/ 0 w 790384"/>
                <a:gd name="csY5" fmla="*/ 1131021 h 1263246"/>
                <a:gd name="csX6" fmla="*/ 360966 w 790384"/>
                <a:gd name="csY6" fmla="*/ 1131021 h 1263246"/>
                <a:gd name="csX7" fmla="*/ 360966 w 790384"/>
                <a:gd name="csY7" fmla="*/ 1244562 h 1263246"/>
                <a:gd name="csX8" fmla="*/ 395148 w 790384"/>
                <a:gd name="csY8" fmla="*/ 1254879 h 1263246"/>
                <a:gd name="csX9" fmla="*/ 775037 w 790384"/>
                <a:gd name="csY9" fmla="*/ 682520 h 1263246"/>
                <a:gd name="csX10" fmla="*/ 775037 w 790384"/>
                <a:gd name="csY10" fmla="*/ 580757 h 12632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790384" h="1263246">
                  <a:moveTo>
                    <a:pt x="775037" y="580726"/>
                  </a:moveTo>
                  <a:lnTo>
                    <a:pt x="395148" y="8368"/>
                  </a:lnTo>
                  <a:cubicBezTo>
                    <a:pt x="384940" y="-7015"/>
                    <a:pt x="360966" y="207"/>
                    <a:pt x="360966" y="18684"/>
                  </a:cubicBezTo>
                  <a:lnTo>
                    <a:pt x="360966" y="132226"/>
                  </a:lnTo>
                  <a:lnTo>
                    <a:pt x="0" y="132226"/>
                  </a:lnTo>
                  <a:lnTo>
                    <a:pt x="0" y="1131021"/>
                  </a:lnTo>
                  <a:lnTo>
                    <a:pt x="360966" y="1131021"/>
                  </a:lnTo>
                  <a:lnTo>
                    <a:pt x="360966" y="1244562"/>
                  </a:lnTo>
                  <a:cubicBezTo>
                    <a:pt x="360966" y="1263040"/>
                    <a:pt x="384940" y="1270261"/>
                    <a:pt x="395148" y="1254879"/>
                  </a:cubicBezTo>
                  <a:lnTo>
                    <a:pt x="775037" y="682520"/>
                  </a:lnTo>
                  <a:cubicBezTo>
                    <a:pt x="795501" y="651694"/>
                    <a:pt x="795501" y="611599"/>
                    <a:pt x="775037" y="580757"/>
                  </a:cubicBezTo>
                  <a:close/>
                </a:path>
              </a:pathLst>
            </a:custGeom>
            <a:solidFill>
              <a:srgbClr val="2B660F"/>
            </a:solidFill>
            <a:ln w="1538" cap="flat">
              <a:noFill/>
              <a:prstDash val="solid"/>
              <a:miter/>
            </a:ln>
          </p:spPr>
          <p:txBody>
            <a:bodyPr rIns="182880" anchor="ctr"/>
            <a:lstStyle/>
            <a:p>
              <a:pPr algn="r"/>
              <a:r>
                <a:rPr lang="en-IN">
                  <a:solidFill>
                    <a:schemeClr val="bg1"/>
                  </a:solidFill>
                  <a:latin typeface="+mj-lt"/>
                </a:rPr>
                <a:t>A</a:t>
              </a:r>
            </a:p>
          </p:txBody>
        </p:sp>
        <p:sp>
          <p:nvSpPr>
            <p:cNvPr id="20" name="Freeform: Shape 19">
              <a:extLst>
                <a:ext uri="{FF2B5EF4-FFF2-40B4-BE49-F238E27FC236}">
                  <a16:creationId xmlns:a16="http://schemas.microsoft.com/office/drawing/2014/main" id="{CE4919F6-5A35-8A68-3A74-DADF8D57C4B8}"/>
                </a:ext>
              </a:extLst>
            </p:cNvPr>
            <p:cNvSpPr/>
            <p:nvPr/>
          </p:nvSpPr>
          <p:spPr>
            <a:xfrm>
              <a:off x="304800" y="1483454"/>
              <a:ext cx="374949" cy="1498697"/>
            </a:xfrm>
            <a:custGeom>
              <a:avLst/>
              <a:gdLst>
                <a:gd name="csX0" fmla="*/ 0 w 657565"/>
                <a:gd name="csY0" fmla="*/ 0 h 2036992"/>
                <a:gd name="csX1" fmla="*/ 0 w 657565"/>
                <a:gd name="csY1" fmla="*/ 2036992 h 2036992"/>
                <a:gd name="csX2" fmla="*/ 642218 w 657565"/>
                <a:gd name="csY2" fmla="*/ 1069377 h 2036992"/>
                <a:gd name="csX3" fmla="*/ 642218 w 657565"/>
                <a:gd name="csY3" fmla="*/ 967615 h 2036992"/>
                <a:gd name="csX4" fmla="*/ 0 w 657565"/>
                <a:gd name="csY4" fmla="*/ 0 h 2036992"/>
              </a:gdLst>
              <a:ahLst/>
              <a:cxnLst>
                <a:cxn ang="0">
                  <a:pos x="csX0" y="csY0"/>
                </a:cxn>
                <a:cxn ang="0">
                  <a:pos x="csX1" y="csY1"/>
                </a:cxn>
                <a:cxn ang="0">
                  <a:pos x="csX2" y="csY2"/>
                </a:cxn>
                <a:cxn ang="0">
                  <a:pos x="csX3" y="csY3"/>
                </a:cxn>
                <a:cxn ang="0">
                  <a:pos x="csX4" y="csY4"/>
                </a:cxn>
              </a:cxnLst>
              <a:rect l="l" t="t" r="r" b="b"/>
              <a:pathLst>
                <a:path w="657565" h="2036992">
                  <a:moveTo>
                    <a:pt x="0" y="0"/>
                  </a:moveTo>
                  <a:lnTo>
                    <a:pt x="0" y="2036992"/>
                  </a:lnTo>
                  <a:lnTo>
                    <a:pt x="642218" y="1069377"/>
                  </a:lnTo>
                  <a:cubicBezTo>
                    <a:pt x="662681" y="1038551"/>
                    <a:pt x="662681" y="998456"/>
                    <a:pt x="642218" y="967615"/>
                  </a:cubicBezTo>
                  <a:lnTo>
                    <a:pt x="0" y="0"/>
                  </a:lnTo>
                  <a:close/>
                </a:path>
              </a:pathLst>
            </a:custGeom>
            <a:solidFill>
              <a:srgbClr val="DDF8B6"/>
            </a:solidFill>
            <a:ln w="1538" cap="flat">
              <a:noFill/>
              <a:prstDash val="solid"/>
              <a:miter/>
            </a:ln>
          </p:spPr>
          <p:txBody>
            <a:bodyPr/>
            <a:lstStyle/>
            <a:p>
              <a:endParaRPr lang="en-IN"/>
            </a:p>
          </p:txBody>
        </p:sp>
      </p:grpSp>
      <p:grpSp>
        <p:nvGrpSpPr>
          <p:cNvPr id="31" name="Group 30">
            <a:extLst>
              <a:ext uri="{FF2B5EF4-FFF2-40B4-BE49-F238E27FC236}">
                <a16:creationId xmlns:a16="http://schemas.microsoft.com/office/drawing/2014/main" id="{BB259107-96ED-90EE-8730-A9FDDB7B583D}"/>
              </a:ext>
            </a:extLst>
          </p:cNvPr>
          <p:cNvGrpSpPr/>
          <p:nvPr/>
        </p:nvGrpSpPr>
        <p:grpSpPr>
          <a:xfrm>
            <a:off x="4205142" y="1483454"/>
            <a:ext cx="786837" cy="1498697"/>
            <a:chOff x="4146251" y="1483454"/>
            <a:chExt cx="786837" cy="1498697"/>
          </a:xfrm>
        </p:grpSpPr>
        <p:sp>
          <p:nvSpPr>
            <p:cNvPr id="21" name="Freeform: Shape 20">
              <a:extLst>
                <a:ext uri="{FF2B5EF4-FFF2-40B4-BE49-F238E27FC236}">
                  <a16:creationId xmlns:a16="http://schemas.microsoft.com/office/drawing/2014/main" id="{286C6451-E0E4-46A7-17E1-F053403C7483}"/>
                </a:ext>
              </a:extLst>
            </p:cNvPr>
            <p:cNvSpPr/>
            <p:nvPr/>
          </p:nvSpPr>
          <p:spPr>
            <a:xfrm>
              <a:off x="4351571" y="1768103"/>
              <a:ext cx="581517" cy="929421"/>
            </a:xfrm>
            <a:custGeom>
              <a:avLst/>
              <a:gdLst>
                <a:gd name="csX0" fmla="*/ 775037 w 790384"/>
                <a:gd name="csY0" fmla="*/ 580726 h 1263246"/>
                <a:gd name="csX1" fmla="*/ 395148 w 790384"/>
                <a:gd name="csY1" fmla="*/ 8368 h 1263246"/>
                <a:gd name="csX2" fmla="*/ 360965 w 790384"/>
                <a:gd name="csY2" fmla="*/ 18684 h 1263246"/>
                <a:gd name="csX3" fmla="*/ 360965 w 790384"/>
                <a:gd name="csY3" fmla="*/ 132226 h 1263246"/>
                <a:gd name="csX4" fmla="*/ 0 w 790384"/>
                <a:gd name="csY4" fmla="*/ 132226 h 1263246"/>
                <a:gd name="csX5" fmla="*/ 0 w 790384"/>
                <a:gd name="csY5" fmla="*/ 1131021 h 1263246"/>
                <a:gd name="csX6" fmla="*/ 360965 w 790384"/>
                <a:gd name="csY6" fmla="*/ 1131021 h 1263246"/>
                <a:gd name="csX7" fmla="*/ 360965 w 790384"/>
                <a:gd name="csY7" fmla="*/ 1244562 h 1263246"/>
                <a:gd name="csX8" fmla="*/ 395148 w 790384"/>
                <a:gd name="csY8" fmla="*/ 1254879 h 1263246"/>
                <a:gd name="csX9" fmla="*/ 775037 w 790384"/>
                <a:gd name="csY9" fmla="*/ 682520 h 1263246"/>
                <a:gd name="csX10" fmla="*/ 775037 w 790384"/>
                <a:gd name="csY10" fmla="*/ 580757 h 12632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790384" h="1263246">
                  <a:moveTo>
                    <a:pt x="775037" y="580726"/>
                  </a:moveTo>
                  <a:lnTo>
                    <a:pt x="395148" y="8368"/>
                  </a:lnTo>
                  <a:cubicBezTo>
                    <a:pt x="384940" y="-7015"/>
                    <a:pt x="360965" y="207"/>
                    <a:pt x="360965" y="18684"/>
                  </a:cubicBezTo>
                  <a:lnTo>
                    <a:pt x="360965" y="132226"/>
                  </a:lnTo>
                  <a:lnTo>
                    <a:pt x="0" y="132226"/>
                  </a:lnTo>
                  <a:lnTo>
                    <a:pt x="0" y="1131021"/>
                  </a:lnTo>
                  <a:lnTo>
                    <a:pt x="360965" y="1131021"/>
                  </a:lnTo>
                  <a:lnTo>
                    <a:pt x="360965" y="1244562"/>
                  </a:lnTo>
                  <a:cubicBezTo>
                    <a:pt x="360965" y="1263040"/>
                    <a:pt x="384940" y="1270261"/>
                    <a:pt x="395148" y="1254879"/>
                  </a:cubicBezTo>
                  <a:lnTo>
                    <a:pt x="775037" y="682520"/>
                  </a:lnTo>
                  <a:cubicBezTo>
                    <a:pt x="795501" y="651694"/>
                    <a:pt x="795501" y="611599"/>
                    <a:pt x="775037" y="580757"/>
                  </a:cubicBezTo>
                  <a:close/>
                </a:path>
              </a:pathLst>
            </a:custGeom>
            <a:solidFill>
              <a:srgbClr val="5D910D"/>
            </a:solidFill>
            <a:ln w="1538" cap="flat">
              <a:noFill/>
              <a:prstDash val="solid"/>
              <a:miter/>
            </a:ln>
          </p:spPr>
          <p:txBody>
            <a:bodyPr rIns="182880" anchor="ctr"/>
            <a:lstStyle/>
            <a:p>
              <a:pPr algn="r"/>
              <a:r>
                <a:rPr lang="en-IN">
                  <a:solidFill>
                    <a:schemeClr val="bg1"/>
                  </a:solidFill>
                  <a:latin typeface="+mj-lt"/>
                </a:rPr>
                <a:t>B</a:t>
              </a:r>
            </a:p>
          </p:txBody>
        </p:sp>
        <p:sp>
          <p:nvSpPr>
            <p:cNvPr id="22" name="Freeform: Shape 21">
              <a:extLst>
                <a:ext uri="{FF2B5EF4-FFF2-40B4-BE49-F238E27FC236}">
                  <a16:creationId xmlns:a16="http://schemas.microsoft.com/office/drawing/2014/main" id="{96CD0A4A-08C5-ECCE-1121-0496BABE4EAD}"/>
                </a:ext>
              </a:extLst>
            </p:cNvPr>
            <p:cNvSpPr/>
            <p:nvPr/>
          </p:nvSpPr>
          <p:spPr>
            <a:xfrm>
              <a:off x="4146251" y="1483454"/>
              <a:ext cx="374949" cy="1498697"/>
            </a:xfrm>
            <a:custGeom>
              <a:avLst/>
              <a:gdLst>
                <a:gd name="csX0" fmla="*/ 0 w 657565"/>
                <a:gd name="csY0" fmla="*/ 0 h 2036992"/>
                <a:gd name="csX1" fmla="*/ 0 w 657565"/>
                <a:gd name="csY1" fmla="*/ 2036992 h 2036992"/>
                <a:gd name="csX2" fmla="*/ 642218 w 657565"/>
                <a:gd name="csY2" fmla="*/ 1069377 h 2036992"/>
                <a:gd name="csX3" fmla="*/ 642218 w 657565"/>
                <a:gd name="csY3" fmla="*/ 967615 h 2036992"/>
                <a:gd name="csX4" fmla="*/ 0 w 657565"/>
                <a:gd name="csY4" fmla="*/ 0 h 2036992"/>
              </a:gdLst>
              <a:ahLst/>
              <a:cxnLst>
                <a:cxn ang="0">
                  <a:pos x="csX0" y="csY0"/>
                </a:cxn>
                <a:cxn ang="0">
                  <a:pos x="csX1" y="csY1"/>
                </a:cxn>
                <a:cxn ang="0">
                  <a:pos x="csX2" y="csY2"/>
                </a:cxn>
                <a:cxn ang="0">
                  <a:pos x="csX3" y="csY3"/>
                </a:cxn>
                <a:cxn ang="0">
                  <a:pos x="csX4" y="csY4"/>
                </a:cxn>
              </a:cxnLst>
              <a:rect l="l" t="t" r="r" b="b"/>
              <a:pathLst>
                <a:path w="657565" h="2036992">
                  <a:moveTo>
                    <a:pt x="0" y="0"/>
                  </a:moveTo>
                  <a:lnTo>
                    <a:pt x="0" y="2036992"/>
                  </a:lnTo>
                  <a:lnTo>
                    <a:pt x="642218" y="1069377"/>
                  </a:lnTo>
                  <a:cubicBezTo>
                    <a:pt x="662681" y="1038551"/>
                    <a:pt x="662681" y="998456"/>
                    <a:pt x="642218" y="967615"/>
                  </a:cubicBezTo>
                  <a:lnTo>
                    <a:pt x="0" y="0"/>
                  </a:lnTo>
                  <a:close/>
                </a:path>
              </a:pathLst>
            </a:custGeom>
            <a:solidFill>
              <a:srgbClr val="DDF8B6"/>
            </a:solidFill>
            <a:ln w="1538" cap="flat">
              <a:noFill/>
              <a:prstDash val="solid"/>
              <a:miter/>
            </a:ln>
          </p:spPr>
          <p:txBody>
            <a:bodyPr/>
            <a:lstStyle/>
            <a:p>
              <a:endParaRPr lang="en-IN"/>
            </a:p>
          </p:txBody>
        </p:sp>
      </p:grpSp>
      <p:grpSp>
        <p:nvGrpSpPr>
          <p:cNvPr id="33" name="Group 32">
            <a:extLst>
              <a:ext uri="{FF2B5EF4-FFF2-40B4-BE49-F238E27FC236}">
                <a16:creationId xmlns:a16="http://schemas.microsoft.com/office/drawing/2014/main" id="{2CF2266A-757D-F70A-8527-6821A440F12E}"/>
              </a:ext>
            </a:extLst>
          </p:cNvPr>
          <p:cNvGrpSpPr/>
          <p:nvPr/>
        </p:nvGrpSpPr>
        <p:grpSpPr>
          <a:xfrm>
            <a:off x="8105484" y="1483454"/>
            <a:ext cx="786837" cy="1498697"/>
            <a:chOff x="7987702" y="1483454"/>
            <a:chExt cx="786837" cy="1498697"/>
          </a:xfrm>
        </p:grpSpPr>
        <p:sp>
          <p:nvSpPr>
            <p:cNvPr id="23" name="Freeform: Shape 22">
              <a:extLst>
                <a:ext uri="{FF2B5EF4-FFF2-40B4-BE49-F238E27FC236}">
                  <a16:creationId xmlns:a16="http://schemas.microsoft.com/office/drawing/2014/main" id="{D1F04DBD-1452-1CA3-A512-B014DE7DDCC5}"/>
                </a:ext>
              </a:extLst>
            </p:cNvPr>
            <p:cNvSpPr/>
            <p:nvPr/>
          </p:nvSpPr>
          <p:spPr>
            <a:xfrm>
              <a:off x="8193022" y="1768103"/>
              <a:ext cx="581517" cy="929421"/>
            </a:xfrm>
            <a:custGeom>
              <a:avLst/>
              <a:gdLst>
                <a:gd name="csX0" fmla="*/ 775037 w 790384"/>
                <a:gd name="csY0" fmla="*/ 580726 h 1263246"/>
                <a:gd name="csX1" fmla="*/ 395148 w 790384"/>
                <a:gd name="csY1" fmla="*/ 8368 h 1263246"/>
                <a:gd name="csX2" fmla="*/ 360965 w 790384"/>
                <a:gd name="csY2" fmla="*/ 18684 h 1263246"/>
                <a:gd name="csX3" fmla="*/ 360965 w 790384"/>
                <a:gd name="csY3" fmla="*/ 132226 h 1263246"/>
                <a:gd name="csX4" fmla="*/ 0 w 790384"/>
                <a:gd name="csY4" fmla="*/ 132226 h 1263246"/>
                <a:gd name="csX5" fmla="*/ 0 w 790384"/>
                <a:gd name="csY5" fmla="*/ 1131021 h 1263246"/>
                <a:gd name="csX6" fmla="*/ 360965 w 790384"/>
                <a:gd name="csY6" fmla="*/ 1131021 h 1263246"/>
                <a:gd name="csX7" fmla="*/ 360965 w 790384"/>
                <a:gd name="csY7" fmla="*/ 1244562 h 1263246"/>
                <a:gd name="csX8" fmla="*/ 395148 w 790384"/>
                <a:gd name="csY8" fmla="*/ 1254879 h 1263246"/>
                <a:gd name="csX9" fmla="*/ 775037 w 790384"/>
                <a:gd name="csY9" fmla="*/ 682520 h 1263246"/>
                <a:gd name="csX10" fmla="*/ 775037 w 790384"/>
                <a:gd name="csY10" fmla="*/ 580757 h 12632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790384" h="1263246">
                  <a:moveTo>
                    <a:pt x="775037" y="580726"/>
                  </a:moveTo>
                  <a:lnTo>
                    <a:pt x="395148" y="8368"/>
                  </a:lnTo>
                  <a:cubicBezTo>
                    <a:pt x="384940" y="-7015"/>
                    <a:pt x="360965" y="207"/>
                    <a:pt x="360965" y="18684"/>
                  </a:cubicBezTo>
                  <a:lnTo>
                    <a:pt x="360965" y="132226"/>
                  </a:lnTo>
                  <a:lnTo>
                    <a:pt x="0" y="132226"/>
                  </a:lnTo>
                  <a:lnTo>
                    <a:pt x="0" y="1131021"/>
                  </a:lnTo>
                  <a:lnTo>
                    <a:pt x="360965" y="1131021"/>
                  </a:lnTo>
                  <a:lnTo>
                    <a:pt x="360965" y="1244562"/>
                  </a:lnTo>
                  <a:cubicBezTo>
                    <a:pt x="360965" y="1263040"/>
                    <a:pt x="384940" y="1270261"/>
                    <a:pt x="395148" y="1254879"/>
                  </a:cubicBezTo>
                  <a:lnTo>
                    <a:pt x="775037" y="682520"/>
                  </a:lnTo>
                  <a:cubicBezTo>
                    <a:pt x="795501" y="651694"/>
                    <a:pt x="795501" y="611599"/>
                    <a:pt x="775037" y="580757"/>
                  </a:cubicBezTo>
                  <a:close/>
                </a:path>
              </a:pathLst>
            </a:custGeom>
            <a:solidFill>
              <a:srgbClr val="8DBE28"/>
            </a:solidFill>
            <a:ln w="1538" cap="flat">
              <a:noFill/>
              <a:prstDash val="solid"/>
              <a:miter/>
            </a:ln>
          </p:spPr>
          <p:txBody>
            <a:bodyPr rIns="182880" anchor="ctr"/>
            <a:lstStyle/>
            <a:p>
              <a:pPr algn="r"/>
              <a:r>
                <a:rPr lang="en-IN">
                  <a:solidFill>
                    <a:schemeClr val="bg1"/>
                  </a:solidFill>
                  <a:latin typeface="+mj-lt"/>
                </a:rPr>
                <a:t>C</a:t>
              </a:r>
            </a:p>
          </p:txBody>
        </p:sp>
        <p:sp>
          <p:nvSpPr>
            <p:cNvPr id="24" name="Freeform: Shape 23">
              <a:extLst>
                <a:ext uri="{FF2B5EF4-FFF2-40B4-BE49-F238E27FC236}">
                  <a16:creationId xmlns:a16="http://schemas.microsoft.com/office/drawing/2014/main" id="{7D6D5885-1018-B576-7665-B31F72D34C48}"/>
                </a:ext>
              </a:extLst>
            </p:cNvPr>
            <p:cNvSpPr/>
            <p:nvPr/>
          </p:nvSpPr>
          <p:spPr>
            <a:xfrm>
              <a:off x="7987702" y="1483454"/>
              <a:ext cx="374949" cy="1498697"/>
            </a:xfrm>
            <a:custGeom>
              <a:avLst/>
              <a:gdLst>
                <a:gd name="csX0" fmla="*/ 0 w 657565"/>
                <a:gd name="csY0" fmla="*/ 0 h 2036992"/>
                <a:gd name="csX1" fmla="*/ 0 w 657565"/>
                <a:gd name="csY1" fmla="*/ 2036992 h 2036992"/>
                <a:gd name="csX2" fmla="*/ 642218 w 657565"/>
                <a:gd name="csY2" fmla="*/ 1069377 h 2036992"/>
                <a:gd name="csX3" fmla="*/ 642218 w 657565"/>
                <a:gd name="csY3" fmla="*/ 967615 h 2036992"/>
                <a:gd name="csX4" fmla="*/ 0 w 657565"/>
                <a:gd name="csY4" fmla="*/ 0 h 2036992"/>
              </a:gdLst>
              <a:ahLst/>
              <a:cxnLst>
                <a:cxn ang="0">
                  <a:pos x="csX0" y="csY0"/>
                </a:cxn>
                <a:cxn ang="0">
                  <a:pos x="csX1" y="csY1"/>
                </a:cxn>
                <a:cxn ang="0">
                  <a:pos x="csX2" y="csY2"/>
                </a:cxn>
                <a:cxn ang="0">
                  <a:pos x="csX3" y="csY3"/>
                </a:cxn>
                <a:cxn ang="0">
                  <a:pos x="csX4" y="csY4"/>
                </a:cxn>
              </a:cxnLst>
              <a:rect l="l" t="t" r="r" b="b"/>
              <a:pathLst>
                <a:path w="657565" h="2036992">
                  <a:moveTo>
                    <a:pt x="0" y="0"/>
                  </a:moveTo>
                  <a:lnTo>
                    <a:pt x="0" y="2036992"/>
                  </a:lnTo>
                  <a:lnTo>
                    <a:pt x="642218" y="1069377"/>
                  </a:lnTo>
                  <a:cubicBezTo>
                    <a:pt x="662681" y="1038551"/>
                    <a:pt x="662681" y="998456"/>
                    <a:pt x="642218" y="967615"/>
                  </a:cubicBezTo>
                  <a:lnTo>
                    <a:pt x="0" y="0"/>
                  </a:lnTo>
                  <a:close/>
                </a:path>
              </a:pathLst>
            </a:custGeom>
            <a:solidFill>
              <a:srgbClr val="DDF8B6"/>
            </a:solidFill>
            <a:ln w="1538" cap="flat">
              <a:noFill/>
              <a:prstDash val="solid"/>
              <a:miter/>
            </a:ln>
          </p:spPr>
          <p:txBody>
            <a:bodyPr/>
            <a:lstStyle/>
            <a:p>
              <a:endParaRPr lang="en-IN"/>
            </a:p>
          </p:txBody>
        </p:sp>
      </p:grpSp>
      <p:sp>
        <p:nvSpPr>
          <p:cNvPr id="28" name="TextBox 27">
            <a:extLst>
              <a:ext uri="{FF2B5EF4-FFF2-40B4-BE49-F238E27FC236}">
                <a16:creationId xmlns:a16="http://schemas.microsoft.com/office/drawing/2014/main" id="{4D545C8B-0B08-FEDE-7E20-9E0561C7B381}"/>
              </a:ext>
            </a:extLst>
          </p:cNvPr>
          <p:cNvSpPr txBox="1"/>
          <p:nvPr/>
        </p:nvSpPr>
        <p:spPr>
          <a:xfrm>
            <a:off x="1210264" y="1586471"/>
            <a:ext cx="2876251" cy="1292662"/>
          </a:xfrm>
          <a:prstGeom prst="rect">
            <a:avLst/>
          </a:prstGeom>
          <a:noFill/>
        </p:spPr>
        <p:txBody>
          <a:bodyPr wrap="square" lIns="0" tIns="0" rIns="0" bIns="0" anchor="ctr">
            <a:spAutoFit/>
          </a:bodyPr>
          <a:lstStyle/>
          <a:p>
            <a:r>
              <a:rPr lang="en-US" sz="1400">
                <a:solidFill>
                  <a:srgbClr val="2B660F"/>
                </a:solidFill>
              </a:rPr>
              <a:t>This guide is to be shared with the Supplier by PepsiCo Procurement Manager and is to be completed by the Supplier. </a:t>
            </a:r>
            <a:r>
              <a:rPr lang="en-GB" sz="1400">
                <a:solidFill>
                  <a:srgbClr val="2B660F"/>
                </a:solidFill>
              </a:rPr>
              <a:t>Per slide 6, commitment to setting an SBT is a prerequisite for starting this guide.</a:t>
            </a:r>
            <a:endParaRPr lang="en-US" sz="1400">
              <a:solidFill>
                <a:srgbClr val="2B660F"/>
              </a:solidFill>
            </a:endParaRPr>
          </a:p>
        </p:txBody>
      </p:sp>
      <p:sp>
        <p:nvSpPr>
          <p:cNvPr id="29" name="TextBox 28">
            <a:extLst>
              <a:ext uri="{FF2B5EF4-FFF2-40B4-BE49-F238E27FC236}">
                <a16:creationId xmlns:a16="http://schemas.microsoft.com/office/drawing/2014/main" id="{A2F03451-0765-8B4E-A86F-D32DA4224902}"/>
              </a:ext>
            </a:extLst>
          </p:cNvPr>
          <p:cNvSpPr txBox="1"/>
          <p:nvPr/>
        </p:nvSpPr>
        <p:spPr>
          <a:xfrm>
            <a:off x="5110606" y="1371028"/>
            <a:ext cx="2876251" cy="1723549"/>
          </a:xfrm>
          <a:prstGeom prst="rect">
            <a:avLst/>
          </a:prstGeom>
          <a:noFill/>
        </p:spPr>
        <p:txBody>
          <a:bodyPr wrap="square" lIns="0" tIns="0" rIns="0" bIns="0" anchor="ctr">
            <a:spAutoFit/>
          </a:bodyPr>
          <a:lstStyle/>
          <a:p>
            <a:r>
              <a:rPr lang="en-US" sz="1400">
                <a:solidFill>
                  <a:srgbClr val="2B660F"/>
                </a:solidFill>
              </a:rPr>
              <a:t>Download this PowerPoint template and make an offline copy ready for completion by the Supplier. </a:t>
            </a:r>
          </a:p>
          <a:p>
            <a:r>
              <a:rPr lang="en-US" sz="1400">
                <a:solidFill>
                  <a:srgbClr val="2B660F"/>
                </a:solidFill>
              </a:rPr>
              <a:t>The Plan is a 5-step process. Within the guide, there are instructions for working through each step with the supplier. </a:t>
            </a:r>
          </a:p>
        </p:txBody>
      </p:sp>
      <p:sp>
        <p:nvSpPr>
          <p:cNvPr id="30" name="TextBox 29">
            <a:extLst>
              <a:ext uri="{FF2B5EF4-FFF2-40B4-BE49-F238E27FC236}">
                <a16:creationId xmlns:a16="http://schemas.microsoft.com/office/drawing/2014/main" id="{23AEC19B-4504-21FA-DE31-1DFD0F304B9B}"/>
              </a:ext>
            </a:extLst>
          </p:cNvPr>
          <p:cNvSpPr txBox="1"/>
          <p:nvPr/>
        </p:nvSpPr>
        <p:spPr>
          <a:xfrm>
            <a:off x="9010949" y="1371028"/>
            <a:ext cx="2876251" cy="1723549"/>
          </a:xfrm>
          <a:prstGeom prst="rect">
            <a:avLst/>
          </a:prstGeom>
          <a:noFill/>
        </p:spPr>
        <p:txBody>
          <a:bodyPr wrap="square" lIns="0" tIns="0" rIns="0" bIns="0" anchor="ctr">
            <a:spAutoFit/>
          </a:bodyPr>
          <a:lstStyle/>
          <a:p>
            <a:r>
              <a:rPr lang="en-US" sz="1400">
                <a:solidFill>
                  <a:srgbClr val="2B660F"/>
                </a:solidFill>
              </a:rPr>
              <a:t>Suppliers should update </a:t>
            </a:r>
            <a:r>
              <a:rPr lang="en-US" sz="1400" u="sng">
                <a:solidFill>
                  <a:srgbClr val="2B660F"/>
                </a:solidFill>
              </a:rPr>
              <a:t>all</a:t>
            </a:r>
            <a:r>
              <a:rPr lang="en-US" sz="1400">
                <a:solidFill>
                  <a:srgbClr val="2B660F"/>
                </a:solidFill>
              </a:rPr>
              <a:t> slides with the “</a:t>
            </a:r>
            <a:r>
              <a:rPr lang="en-US" sz="1400" u="sng">
                <a:solidFill>
                  <a:srgbClr val="2B660F"/>
                </a:solidFill>
              </a:rPr>
              <a:t>Take Action Now</a:t>
            </a:r>
            <a:r>
              <a:rPr lang="en-US" sz="1400">
                <a:solidFill>
                  <a:srgbClr val="2B660F"/>
                </a:solidFill>
              </a:rPr>
              <a:t>” icon and then align completion with PepsiCo representative. Upon completion, the supplier can upload the competed version via the survey on the Sustainability Action Center</a:t>
            </a:r>
            <a:r>
              <a:rPr lang="en-US" sz="1400">
                <a:solidFill>
                  <a:srgbClr val="5D910D"/>
                </a:solidFill>
              </a:rPr>
              <a:t> (</a:t>
            </a:r>
            <a:r>
              <a:rPr lang="en-US" sz="1400">
                <a:solidFill>
                  <a:srgbClr val="5D910D"/>
                </a:solidFill>
                <a:hlinkClick r:id="rId3">
                  <a:extLst>
                    <a:ext uri="{A12FA001-AC4F-418D-AE19-62706E023703}">
                      <ahyp:hlinkClr xmlns:ahyp="http://schemas.microsoft.com/office/drawing/2018/hyperlinkcolor" val="tx"/>
                    </a:ext>
                  </a:extLst>
                </a:hlinkClick>
              </a:rPr>
              <a:t>link</a:t>
            </a:r>
            <a:r>
              <a:rPr lang="en-US" sz="1400">
                <a:solidFill>
                  <a:srgbClr val="5D910D"/>
                </a:solidFill>
              </a:rPr>
              <a:t>)</a:t>
            </a:r>
            <a:r>
              <a:rPr lang="en-US" sz="1400">
                <a:solidFill>
                  <a:srgbClr val="2B660F"/>
                </a:solidFill>
              </a:rPr>
              <a:t> – login required</a:t>
            </a:r>
          </a:p>
        </p:txBody>
      </p:sp>
      <p:grpSp>
        <p:nvGrpSpPr>
          <p:cNvPr id="15" name="Group 14">
            <a:extLst>
              <a:ext uri="{FF2B5EF4-FFF2-40B4-BE49-F238E27FC236}">
                <a16:creationId xmlns:a16="http://schemas.microsoft.com/office/drawing/2014/main" id="{14CBCE5B-6567-BA02-C004-D8FA25B373F7}"/>
              </a:ext>
            </a:extLst>
          </p:cNvPr>
          <p:cNvGrpSpPr/>
          <p:nvPr/>
        </p:nvGrpSpPr>
        <p:grpSpPr>
          <a:xfrm>
            <a:off x="510119" y="5216206"/>
            <a:ext cx="2055454" cy="470333"/>
            <a:chOff x="9836130" y="253474"/>
            <a:chExt cx="2055454" cy="470333"/>
          </a:xfrm>
          <a:solidFill>
            <a:srgbClr val="02355A"/>
          </a:solidFill>
        </p:grpSpPr>
        <p:grpSp>
          <p:nvGrpSpPr>
            <p:cNvPr id="4" name="Group 3">
              <a:extLst>
                <a:ext uri="{FF2B5EF4-FFF2-40B4-BE49-F238E27FC236}">
                  <a16:creationId xmlns:a16="http://schemas.microsoft.com/office/drawing/2014/main" id="{4805A789-2330-1AD7-F2AF-0C54BA4F40EC}"/>
                </a:ext>
              </a:extLst>
            </p:cNvPr>
            <p:cNvGrpSpPr/>
            <p:nvPr/>
          </p:nvGrpSpPr>
          <p:grpSpPr>
            <a:xfrm>
              <a:off x="9836130" y="253474"/>
              <a:ext cx="2055454" cy="470333"/>
              <a:chOff x="10300060" y="253474"/>
              <a:chExt cx="1591524" cy="470333"/>
            </a:xfrm>
            <a:grpFill/>
          </p:grpSpPr>
          <p:sp>
            <p:nvSpPr>
              <p:cNvPr id="5" name="Freeform: Shape 4">
                <a:extLst>
                  <a:ext uri="{FF2B5EF4-FFF2-40B4-BE49-F238E27FC236}">
                    <a16:creationId xmlns:a16="http://schemas.microsoft.com/office/drawing/2014/main" id="{99D4559D-34DD-9AA2-88BF-BC0E8EAEC771}"/>
                  </a:ext>
                </a:extLst>
              </p:cNvPr>
              <p:cNvSpPr/>
              <p:nvPr/>
            </p:nvSpPr>
            <p:spPr>
              <a:xfrm>
                <a:off x="10300060" y="253474"/>
                <a:ext cx="1558706" cy="437515"/>
              </a:xfrm>
              <a:custGeom>
                <a:avLst/>
                <a:gdLst>
                  <a:gd name="csX0" fmla="*/ 1479123 w 1558706"/>
                  <a:gd name="csY0" fmla="*/ 437516 h 437515"/>
                  <a:gd name="csX1" fmla="*/ 79584 w 1558706"/>
                  <a:gd name="csY1" fmla="*/ 437516 h 437515"/>
                  <a:gd name="csX2" fmla="*/ 0 w 1558706"/>
                  <a:gd name="csY2" fmla="*/ 357932 h 437515"/>
                  <a:gd name="csX3" fmla="*/ 0 w 1558706"/>
                  <a:gd name="csY3" fmla="*/ 79584 h 437515"/>
                  <a:gd name="csX4" fmla="*/ 79584 w 1558706"/>
                  <a:gd name="csY4" fmla="*/ 0 h 437515"/>
                  <a:gd name="csX5" fmla="*/ 1479123 w 1558706"/>
                  <a:gd name="csY5" fmla="*/ 0 h 437515"/>
                  <a:gd name="csX6" fmla="*/ 1558707 w 1558706"/>
                  <a:gd name="csY6" fmla="*/ 79584 h 437515"/>
                  <a:gd name="csX7" fmla="*/ 1558707 w 1558706"/>
                  <a:gd name="csY7" fmla="*/ 357932 h 437515"/>
                  <a:gd name="csX8" fmla="*/ 1479123 w 1558706"/>
                  <a:gd name="csY8" fmla="*/ 437516 h 437515"/>
                  <a:gd name="csX9" fmla="*/ 79584 w 1558706"/>
                  <a:gd name="csY9" fmla="*/ 21873 h 437515"/>
                  <a:gd name="csX10" fmla="*/ 21873 w 1558706"/>
                  <a:gd name="csY10" fmla="*/ 79584 h 437515"/>
                  <a:gd name="csX11" fmla="*/ 21873 w 1558706"/>
                  <a:gd name="csY11" fmla="*/ 357932 h 437515"/>
                  <a:gd name="csX12" fmla="*/ 79584 w 1558706"/>
                  <a:gd name="csY12" fmla="*/ 415643 h 437515"/>
                  <a:gd name="csX13" fmla="*/ 1479123 w 1558706"/>
                  <a:gd name="csY13" fmla="*/ 415643 h 437515"/>
                  <a:gd name="csX14" fmla="*/ 1536834 w 1558706"/>
                  <a:gd name="csY14" fmla="*/ 357932 h 437515"/>
                  <a:gd name="csX15" fmla="*/ 1536834 w 1558706"/>
                  <a:gd name="csY15" fmla="*/ 79584 h 437515"/>
                  <a:gd name="csX16" fmla="*/ 1479123 w 1558706"/>
                  <a:gd name="csY16" fmla="*/ 21873 h 437515"/>
                  <a:gd name="csX17" fmla="*/ 79584 w 1558706"/>
                  <a:gd name="csY17" fmla="*/ 21873 h 4375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1558706" h="437515">
                    <a:moveTo>
                      <a:pt x="1479123" y="437516"/>
                    </a:moveTo>
                    <a:lnTo>
                      <a:pt x="79584" y="437516"/>
                    </a:lnTo>
                    <a:cubicBezTo>
                      <a:pt x="35708" y="437516"/>
                      <a:pt x="0" y="401808"/>
                      <a:pt x="0" y="357932"/>
                    </a:cubicBezTo>
                    <a:lnTo>
                      <a:pt x="0" y="79584"/>
                    </a:lnTo>
                    <a:cubicBezTo>
                      <a:pt x="0" y="35708"/>
                      <a:pt x="35708" y="0"/>
                      <a:pt x="79584" y="0"/>
                    </a:cubicBezTo>
                    <a:lnTo>
                      <a:pt x="1479123" y="0"/>
                    </a:lnTo>
                    <a:cubicBezTo>
                      <a:pt x="1522999" y="0"/>
                      <a:pt x="1558707" y="35708"/>
                      <a:pt x="1558707" y="79584"/>
                    </a:cubicBezTo>
                    <a:lnTo>
                      <a:pt x="1558707" y="357932"/>
                    </a:lnTo>
                    <a:cubicBezTo>
                      <a:pt x="1558707" y="401808"/>
                      <a:pt x="1522999" y="437516"/>
                      <a:pt x="1479123" y="437516"/>
                    </a:cubicBezTo>
                    <a:close/>
                    <a:moveTo>
                      <a:pt x="79584" y="21873"/>
                    </a:moveTo>
                    <a:cubicBezTo>
                      <a:pt x="47765" y="21873"/>
                      <a:pt x="21873" y="47765"/>
                      <a:pt x="21873" y="79584"/>
                    </a:cubicBezTo>
                    <a:lnTo>
                      <a:pt x="21873" y="357932"/>
                    </a:lnTo>
                    <a:cubicBezTo>
                      <a:pt x="21873" y="389751"/>
                      <a:pt x="47765" y="415643"/>
                      <a:pt x="79584" y="415643"/>
                    </a:cubicBezTo>
                    <a:lnTo>
                      <a:pt x="1479123" y="415643"/>
                    </a:lnTo>
                    <a:cubicBezTo>
                      <a:pt x="1510942" y="415643"/>
                      <a:pt x="1536834" y="389751"/>
                      <a:pt x="1536834" y="357932"/>
                    </a:cubicBezTo>
                    <a:lnTo>
                      <a:pt x="1536834" y="79584"/>
                    </a:lnTo>
                    <a:cubicBezTo>
                      <a:pt x="1536834" y="47765"/>
                      <a:pt x="1510942" y="21873"/>
                      <a:pt x="1479123" y="21873"/>
                    </a:cubicBezTo>
                    <a:lnTo>
                      <a:pt x="79584" y="21873"/>
                    </a:lnTo>
                    <a:close/>
                  </a:path>
                </a:pathLst>
              </a:custGeom>
              <a:grpFill/>
              <a:ln w="1852" cap="flat">
                <a:noFill/>
                <a:prstDash val="solid"/>
                <a:miter/>
              </a:ln>
            </p:spPr>
            <p:txBody>
              <a:bodyPr/>
              <a:lstStyle/>
              <a:p>
                <a:endParaRPr lang="en-IN"/>
              </a:p>
            </p:txBody>
          </p:sp>
          <p:sp>
            <p:nvSpPr>
              <p:cNvPr id="8" name="Rectangle: Rounded Corners 7">
                <a:extLst>
                  <a:ext uri="{FF2B5EF4-FFF2-40B4-BE49-F238E27FC236}">
                    <a16:creationId xmlns:a16="http://schemas.microsoft.com/office/drawing/2014/main" id="{04566EB1-12EB-B4A6-87F6-AF718CB690AC}"/>
                  </a:ext>
                </a:extLst>
              </p:cNvPr>
              <p:cNvSpPr/>
              <p:nvPr/>
            </p:nvSpPr>
            <p:spPr>
              <a:xfrm>
                <a:off x="10354751" y="308165"/>
                <a:ext cx="1536833" cy="415642"/>
              </a:xfrm>
              <a:prstGeom prst="roundRect">
                <a:avLst/>
              </a:prstGeom>
              <a:grpFill/>
              <a:ln w="1852" cap="flat">
                <a:noFill/>
                <a:prstDash val="solid"/>
                <a:miter/>
              </a:ln>
            </p:spPr>
            <p:txBody>
              <a:bodyPr lIns="91440" tIns="0" rIns="0" bIns="0" anchor="ctr" anchorCtr="0"/>
              <a:lstStyle/>
              <a:p>
                <a:r>
                  <a:rPr lang="en-US" sz="1400" b="1">
                    <a:solidFill>
                      <a:schemeClr val="bg1"/>
                    </a:solidFill>
                  </a:rPr>
                  <a:t>Take Action Now</a:t>
                </a:r>
              </a:p>
            </p:txBody>
          </p:sp>
        </p:grpSp>
        <p:pic>
          <p:nvPicPr>
            <p:cNvPr id="14" name="Graphic 13">
              <a:extLst>
                <a:ext uri="{FF2B5EF4-FFF2-40B4-BE49-F238E27FC236}">
                  <a16:creationId xmlns:a16="http://schemas.microsoft.com/office/drawing/2014/main" id="{D57A4B25-79F7-2CE2-25E6-37B1DE04E4D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593390" y="411436"/>
              <a:ext cx="180259" cy="209101"/>
            </a:xfrm>
            <a:prstGeom prst="rect">
              <a:avLst/>
            </a:prstGeom>
          </p:spPr>
        </p:pic>
      </p:grpSp>
      <p:pic>
        <p:nvPicPr>
          <p:cNvPr id="16" name="Picture 15">
            <a:extLst>
              <a:ext uri="{FF2B5EF4-FFF2-40B4-BE49-F238E27FC236}">
                <a16:creationId xmlns:a16="http://schemas.microsoft.com/office/drawing/2014/main" id="{94476816-A06A-DDD0-136E-E0FB62AFEFD4}"/>
              </a:ext>
            </a:extLst>
          </p:cNvPr>
          <p:cNvPicPr>
            <a:picLocks noChangeAspect="1"/>
          </p:cNvPicPr>
          <p:nvPr/>
        </p:nvPicPr>
        <p:blipFill>
          <a:blip r:embed="rId5"/>
          <a:stretch>
            <a:fillRect/>
          </a:stretch>
        </p:blipFill>
        <p:spPr>
          <a:xfrm>
            <a:off x="9425287" y="4852541"/>
            <a:ext cx="2360565" cy="1252354"/>
          </a:xfrm>
          <a:prstGeom prst="rect">
            <a:avLst/>
          </a:prstGeom>
        </p:spPr>
      </p:pic>
    </p:spTree>
    <p:extLst>
      <p:ext uri="{BB962C8B-B14F-4D97-AF65-F5344CB8AC3E}">
        <p14:creationId xmlns:p14="http://schemas.microsoft.com/office/powerpoint/2010/main" val="2612162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0BEB3-C76A-198D-5492-7AA802E329D7}"/>
              </a:ext>
            </a:extLst>
          </p:cNvPr>
          <p:cNvSpPr>
            <a:spLocks noGrp="1"/>
          </p:cNvSpPr>
          <p:nvPr>
            <p:ph type="ctrTitle"/>
          </p:nvPr>
        </p:nvSpPr>
        <p:spPr/>
        <p:txBody>
          <a:bodyPr/>
          <a:lstStyle/>
          <a:p>
            <a:pPr>
              <a:lnSpc>
                <a:spcPct val="75000"/>
              </a:lnSpc>
            </a:pPr>
            <a:r>
              <a:rPr lang="en-IN"/>
              <a:t>What is a</a:t>
            </a:r>
            <a:br>
              <a:rPr lang="en-IN"/>
            </a:br>
            <a:r>
              <a:rPr lang="en-IN">
                <a:solidFill>
                  <a:srgbClr val="2B660F"/>
                </a:solidFill>
              </a:rPr>
              <a:t>Decarbonization Plan?</a:t>
            </a:r>
          </a:p>
        </p:txBody>
      </p:sp>
    </p:spTree>
    <p:extLst>
      <p:ext uri="{BB962C8B-B14F-4D97-AF65-F5344CB8AC3E}">
        <p14:creationId xmlns:p14="http://schemas.microsoft.com/office/powerpoint/2010/main" val="674401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able Box 1">
            <a:extLst>
              <a:ext uri="{FF2B5EF4-FFF2-40B4-BE49-F238E27FC236}">
                <a16:creationId xmlns:a16="http://schemas.microsoft.com/office/drawing/2014/main" id="{BB7E62B1-327B-A424-681E-30F58C9C54DF}"/>
              </a:ext>
            </a:extLst>
          </p:cNvPr>
          <p:cNvSpPr/>
          <p:nvPr/>
        </p:nvSpPr>
        <p:spPr>
          <a:xfrm>
            <a:off x="8087360" y="1219200"/>
            <a:ext cx="3799840" cy="4914899"/>
          </a:xfrm>
          <a:prstGeom prst="roundRect">
            <a:avLst>
              <a:gd name="adj" fmla="val 2759"/>
            </a:avLst>
          </a:prstGeom>
          <a:solidFill>
            <a:srgbClr val="8DB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3" name="TextBox 72">
            <a:extLst>
              <a:ext uri="{FF2B5EF4-FFF2-40B4-BE49-F238E27FC236}">
                <a16:creationId xmlns:a16="http://schemas.microsoft.com/office/drawing/2014/main" id="{EFFA58C6-4893-6A7F-FA15-A5B48A0DBDFA}"/>
              </a:ext>
            </a:extLst>
          </p:cNvPr>
          <p:cNvSpPr txBox="1"/>
          <p:nvPr/>
        </p:nvSpPr>
        <p:spPr>
          <a:xfrm>
            <a:off x="8408289" y="2245603"/>
            <a:ext cx="3157983" cy="2617204"/>
          </a:xfrm>
          <a:prstGeom prst="rect">
            <a:avLst/>
          </a:prstGeom>
          <a:noFill/>
        </p:spPr>
        <p:txBody>
          <a:bodyPr wrap="square" lIns="0" tIns="0" rIns="0" bIns="0" anchor="t" anchorCtr="0">
            <a:noAutofit/>
          </a:bodyPr>
          <a:lstStyle/>
          <a:p>
            <a:pPr algn="ctr"/>
            <a:r>
              <a:rPr lang="en-IN" sz="1400">
                <a:solidFill>
                  <a:schemeClr val="bg1"/>
                </a:solidFill>
              </a:rPr>
              <a:t>The Need for a Roadmap: While many organizations are committed to sustainability, they lack the strategic roadmap to get them there. Every company must first identify where it is and where it wants to be – identify the gap,</a:t>
            </a:r>
            <a:br>
              <a:rPr lang="en-IN" sz="1400">
                <a:solidFill>
                  <a:schemeClr val="bg1"/>
                </a:solidFill>
              </a:rPr>
            </a:br>
            <a:r>
              <a:rPr lang="en-IN" sz="1400">
                <a:solidFill>
                  <a:schemeClr val="bg1"/>
                </a:solidFill>
              </a:rPr>
              <a:t>allow for scenarios and develop “crawl, walk or run” strategies… There’s no one-size-fits-all methodology. Success will require broad-based strategies, and each organization will need to plan according to their own goals</a:t>
            </a:r>
            <a:br>
              <a:rPr lang="en-IN" sz="1400">
                <a:solidFill>
                  <a:schemeClr val="bg1"/>
                </a:solidFill>
              </a:rPr>
            </a:br>
            <a:r>
              <a:rPr lang="en-IN" sz="1400">
                <a:solidFill>
                  <a:schemeClr val="bg1"/>
                </a:solidFill>
              </a:rPr>
              <a:t>and needs. </a:t>
            </a:r>
          </a:p>
        </p:txBody>
      </p:sp>
      <p:sp>
        <p:nvSpPr>
          <p:cNvPr id="3" name="Title 2">
            <a:extLst>
              <a:ext uri="{FF2B5EF4-FFF2-40B4-BE49-F238E27FC236}">
                <a16:creationId xmlns:a16="http://schemas.microsoft.com/office/drawing/2014/main" id="{4081761C-E7FE-B8BE-4870-97521DD7A6E1}"/>
              </a:ext>
            </a:extLst>
          </p:cNvPr>
          <p:cNvSpPr>
            <a:spLocks noGrp="1"/>
          </p:cNvSpPr>
          <p:nvPr>
            <p:ph type="title"/>
          </p:nvPr>
        </p:nvSpPr>
        <p:spPr/>
        <p:txBody>
          <a:bodyPr/>
          <a:lstStyle/>
          <a:p>
            <a:r>
              <a:rPr lang="en-IN"/>
              <a:t>A Decarbonization Plan or Roadmap turns visions</a:t>
            </a:r>
            <a:br>
              <a:rPr lang="en-IN"/>
            </a:br>
            <a:r>
              <a:rPr lang="en-IN"/>
              <a:t>into action.</a:t>
            </a:r>
          </a:p>
        </p:txBody>
      </p:sp>
      <p:sp>
        <p:nvSpPr>
          <p:cNvPr id="4" name="Table Box 1">
            <a:extLst>
              <a:ext uri="{FF2B5EF4-FFF2-40B4-BE49-F238E27FC236}">
                <a16:creationId xmlns:a16="http://schemas.microsoft.com/office/drawing/2014/main" id="{EDCABEC2-771A-B28C-23E5-A23D034EF955}"/>
              </a:ext>
            </a:extLst>
          </p:cNvPr>
          <p:cNvSpPr/>
          <p:nvPr/>
        </p:nvSpPr>
        <p:spPr>
          <a:xfrm>
            <a:off x="304800" y="1219200"/>
            <a:ext cx="3799840" cy="4914899"/>
          </a:xfrm>
          <a:prstGeom prst="roundRect">
            <a:avLst>
              <a:gd name="adj" fmla="val 3177"/>
            </a:avLst>
          </a:prstGeom>
          <a:solidFill>
            <a:srgbClr val="2B6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7" name="Freeform: Shape 106">
            <a:extLst>
              <a:ext uri="{FF2B5EF4-FFF2-40B4-BE49-F238E27FC236}">
                <a16:creationId xmlns:a16="http://schemas.microsoft.com/office/drawing/2014/main" id="{6AFB51DB-B1F3-FE72-563C-3F50F631D7A2}"/>
              </a:ext>
            </a:extLst>
          </p:cNvPr>
          <p:cNvSpPr/>
          <p:nvPr/>
        </p:nvSpPr>
        <p:spPr>
          <a:xfrm>
            <a:off x="386883" y="1219200"/>
            <a:ext cx="1757506" cy="2335281"/>
          </a:xfrm>
          <a:custGeom>
            <a:avLst/>
            <a:gdLst>
              <a:gd name="csX0" fmla="*/ 1725772 w 1757506"/>
              <a:gd name="csY0" fmla="*/ 0 h 2335281"/>
              <a:gd name="csX1" fmla="*/ 1757506 w 1757506"/>
              <a:gd name="csY1" fmla="*/ 0 h 2335281"/>
              <a:gd name="csX2" fmla="*/ 1757506 w 1757506"/>
              <a:gd name="csY2" fmla="*/ 307667 h 2335281"/>
              <a:gd name="csX3" fmla="*/ 1465420 w 1757506"/>
              <a:gd name="csY3" fmla="*/ 599753 h 2335281"/>
              <a:gd name="csX4" fmla="*/ 292087 w 1757506"/>
              <a:gd name="csY4" fmla="*/ 599753 h 2335281"/>
              <a:gd name="csX5" fmla="*/ 31733 w 1757506"/>
              <a:gd name="csY5" fmla="*/ 860106 h 2335281"/>
              <a:gd name="csX6" fmla="*/ 31733 w 1757506"/>
              <a:gd name="csY6" fmla="*/ 2094287 h 2335281"/>
              <a:gd name="csX7" fmla="*/ 108067 w 1757506"/>
              <a:gd name="csY7" fmla="*/ 2278306 h 2335281"/>
              <a:gd name="csX8" fmla="*/ 127374 w 1757506"/>
              <a:gd name="csY8" fmla="*/ 2291333 h 2335281"/>
              <a:gd name="csX9" fmla="*/ 127374 w 1757506"/>
              <a:gd name="csY9" fmla="*/ 2335281 h 2335281"/>
              <a:gd name="csX10" fmla="*/ 85654 w 1757506"/>
              <a:gd name="csY10" fmla="*/ 2300844 h 2335281"/>
              <a:gd name="csX11" fmla="*/ 0 w 1757506"/>
              <a:gd name="csY11" fmla="*/ 2094412 h 2335281"/>
              <a:gd name="csX12" fmla="*/ 0 w 1757506"/>
              <a:gd name="csY12" fmla="*/ 860230 h 2335281"/>
              <a:gd name="csX13" fmla="*/ 292087 w 1757506"/>
              <a:gd name="csY13" fmla="*/ 568145 h 2335281"/>
              <a:gd name="csX14" fmla="*/ 1465420 w 1757506"/>
              <a:gd name="csY14" fmla="*/ 568145 h 2335281"/>
              <a:gd name="csX15" fmla="*/ 1725772 w 1757506"/>
              <a:gd name="csY15" fmla="*/ 307791 h 23352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757506" h="2335281">
                <a:moveTo>
                  <a:pt x="1725772" y="0"/>
                </a:moveTo>
                <a:lnTo>
                  <a:pt x="1757506" y="0"/>
                </a:lnTo>
                <a:lnTo>
                  <a:pt x="1757506" y="307667"/>
                </a:lnTo>
                <a:cubicBezTo>
                  <a:pt x="1757506" y="468704"/>
                  <a:pt x="1626457" y="599753"/>
                  <a:pt x="1465420" y="599753"/>
                </a:cubicBezTo>
                <a:lnTo>
                  <a:pt x="292087" y="599753"/>
                </a:lnTo>
                <a:cubicBezTo>
                  <a:pt x="148505" y="599753"/>
                  <a:pt x="31733" y="716525"/>
                  <a:pt x="31733" y="860106"/>
                </a:cubicBezTo>
                <a:lnTo>
                  <a:pt x="31733" y="2094287"/>
                </a:lnTo>
                <a:cubicBezTo>
                  <a:pt x="31733" y="2166077"/>
                  <a:pt x="60926" y="2231165"/>
                  <a:pt x="108067" y="2278306"/>
                </a:cubicBezTo>
                <a:lnTo>
                  <a:pt x="127374" y="2291333"/>
                </a:lnTo>
                <a:lnTo>
                  <a:pt x="127374" y="2335281"/>
                </a:lnTo>
                <a:lnTo>
                  <a:pt x="85654" y="2300844"/>
                </a:lnTo>
                <a:cubicBezTo>
                  <a:pt x="32762" y="2247952"/>
                  <a:pt x="0" y="2174931"/>
                  <a:pt x="0" y="2094412"/>
                </a:cubicBezTo>
                <a:lnTo>
                  <a:pt x="0" y="860230"/>
                </a:lnTo>
                <a:cubicBezTo>
                  <a:pt x="0" y="699131"/>
                  <a:pt x="131049" y="568145"/>
                  <a:pt x="292087" y="568145"/>
                </a:cubicBezTo>
                <a:lnTo>
                  <a:pt x="1465420" y="568145"/>
                </a:lnTo>
                <a:cubicBezTo>
                  <a:pt x="1609000" y="568145"/>
                  <a:pt x="1725772" y="451373"/>
                  <a:pt x="1725772" y="307791"/>
                </a:cubicBezTo>
                <a:close/>
              </a:path>
            </a:pathLst>
          </a:custGeom>
          <a:solidFill>
            <a:srgbClr val="FFFFFF">
              <a:alpha val="40000"/>
            </a:srgbClr>
          </a:solidFill>
          <a:ln w="5010" cap="flat">
            <a:noFill/>
            <a:prstDash val="solid"/>
            <a:miter/>
          </a:ln>
        </p:spPr>
        <p:txBody>
          <a:bodyPr wrap="square">
            <a:noAutofit/>
          </a:bodyPr>
          <a:lstStyle/>
          <a:p>
            <a:endParaRPr lang="en-IN"/>
          </a:p>
        </p:txBody>
      </p:sp>
      <p:sp>
        <p:nvSpPr>
          <p:cNvPr id="99" name="Freeform: Shape 98">
            <a:extLst>
              <a:ext uri="{FF2B5EF4-FFF2-40B4-BE49-F238E27FC236}">
                <a16:creationId xmlns:a16="http://schemas.microsoft.com/office/drawing/2014/main" id="{4AA01668-B5E7-A1A9-863F-6EFC0903E618}"/>
              </a:ext>
            </a:extLst>
          </p:cNvPr>
          <p:cNvSpPr/>
          <p:nvPr/>
        </p:nvSpPr>
        <p:spPr>
          <a:xfrm>
            <a:off x="2277753" y="3937864"/>
            <a:ext cx="1757506" cy="2196236"/>
          </a:xfrm>
          <a:custGeom>
            <a:avLst/>
            <a:gdLst>
              <a:gd name="csX0" fmla="*/ 1668606 w 1757506"/>
              <a:gd name="csY0" fmla="*/ 0 h 2196236"/>
              <a:gd name="csX1" fmla="*/ 1671852 w 1757506"/>
              <a:gd name="csY1" fmla="*/ 2679 h 2196236"/>
              <a:gd name="csX2" fmla="*/ 1757506 w 1757506"/>
              <a:gd name="csY2" fmla="*/ 209112 h 2196236"/>
              <a:gd name="csX3" fmla="*/ 1757506 w 1757506"/>
              <a:gd name="csY3" fmla="*/ 1443293 h 2196236"/>
              <a:gd name="csX4" fmla="*/ 1465420 w 1757506"/>
              <a:gd name="csY4" fmla="*/ 1735379 h 2196236"/>
              <a:gd name="csX5" fmla="*/ 292087 w 1757506"/>
              <a:gd name="csY5" fmla="*/ 1735379 h 2196236"/>
              <a:gd name="csX6" fmla="*/ 31733 w 1757506"/>
              <a:gd name="csY6" fmla="*/ 1995731 h 2196236"/>
              <a:gd name="csX7" fmla="*/ 31733 w 1757506"/>
              <a:gd name="csY7" fmla="*/ 2196236 h 2196236"/>
              <a:gd name="csX8" fmla="*/ 0 w 1757506"/>
              <a:gd name="csY8" fmla="*/ 2196236 h 2196236"/>
              <a:gd name="csX9" fmla="*/ 0 w 1757506"/>
              <a:gd name="csY9" fmla="*/ 1995731 h 2196236"/>
              <a:gd name="csX10" fmla="*/ 292087 w 1757506"/>
              <a:gd name="csY10" fmla="*/ 1703646 h 2196236"/>
              <a:gd name="csX11" fmla="*/ 1465420 w 1757506"/>
              <a:gd name="csY11" fmla="*/ 1703646 h 2196236"/>
              <a:gd name="csX12" fmla="*/ 1725772 w 1757506"/>
              <a:gd name="csY12" fmla="*/ 1443293 h 2196236"/>
              <a:gd name="csX13" fmla="*/ 1725772 w 1757506"/>
              <a:gd name="csY13" fmla="*/ 209112 h 2196236"/>
              <a:gd name="csX14" fmla="*/ 1681253 w 1757506"/>
              <a:gd name="csY14" fmla="*/ 63637 h 2196236"/>
              <a:gd name="csX15" fmla="*/ 1668606 w 1757506"/>
              <a:gd name="csY15" fmla="*/ 48314 h 219623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757506" h="2196236">
                <a:moveTo>
                  <a:pt x="1668606" y="0"/>
                </a:moveTo>
                <a:lnTo>
                  <a:pt x="1671852" y="2679"/>
                </a:lnTo>
                <a:cubicBezTo>
                  <a:pt x="1724744" y="55571"/>
                  <a:pt x="1757506" y="128593"/>
                  <a:pt x="1757506" y="209112"/>
                </a:cubicBezTo>
                <a:lnTo>
                  <a:pt x="1757506" y="1443293"/>
                </a:lnTo>
                <a:cubicBezTo>
                  <a:pt x="1757506" y="1604330"/>
                  <a:pt x="1626457" y="1735379"/>
                  <a:pt x="1465420" y="1735379"/>
                </a:cubicBezTo>
                <a:lnTo>
                  <a:pt x="292087" y="1735379"/>
                </a:lnTo>
                <a:cubicBezTo>
                  <a:pt x="148505" y="1735379"/>
                  <a:pt x="31733" y="1852151"/>
                  <a:pt x="31733" y="1995731"/>
                </a:cubicBezTo>
                <a:lnTo>
                  <a:pt x="31733" y="2196236"/>
                </a:lnTo>
                <a:lnTo>
                  <a:pt x="0" y="2196236"/>
                </a:lnTo>
                <a:lnTo>
                  <a:pt x="0" y="1995731"/>
                </a:lnTo>
                <a:cubicBezTo>
                  <a:pt x="0" y="1834695"/>
                  <a:pt x="131049" y="1703646"/>
                  <a:pt x="292087" y="1703646"/>
                </a:cubicBezTo>
                <a:lnTo>
                  <a:pt x="1465420" y="1703646"/>
                </a:lnTo>
                <a:cubicBezTo>
                  <a:pt x="1609000" y="1703646"/>
                  <a:pt x="1725772" y="1586874"/>
                  <a:pt x="1725772" y="1443293"/>
                </a:cubicBezTo>
                <a:lnTo>
                  <a:pt x="1725772" y="209112"/>
                </a:lnTo>
                <a:cubicBezTo>
                  <a:pt x="1725772" y="155269"/>
                  <a:pt x="1709351" y="105196"/>
                  <a:pt x="1681253" y="63637"/>
                </a:cubicBezTo>
                <a:lnTo>
                  <a:pt x="1668606" y="48314"/>
                </a:lnTo>
                <a:close/>
              </a:path>
            </a:pathLst>
          </a:custGeom>
          <a:solidFill>
            <a:srgbClr val="FFFFFF">
              <a:alpha val="40000"/>
            </a:srgbClr>
          </a:solidFill>
          <a:ln w="5010" cap="flat">
            <a:noFill/>
            <a:prstDash val="solid"/>
            <a:miter/>
          </a:ln>
        </p:spPr>
        <p:txBody>
          <a:bodyPr wrap="square">
            <a:noAutofit/>
          </a:bodyPr>
          <a:lstStyle/>
          <a:p>
            <a:endParaRPr lang="en-IN"/>
          </a:p>
        </p:txBody>
      </p:sp>
      <p:grpSp>
        <p:nvGrpSpPr>
          <p:cNvPr id="14" name="Graphic 8">
            <a:extLst>
              <a:ext uri="{FF2B5EF4-FFF2-40B4-BE49-F238E27FC236}">
                <a16:creationId xmlns:a16="http://schemas.microsoft.com/office/drawing/2014/main" id="{5379EB53-F63A-F30A-79A2-111D56E7132D}"/>
              </a:ext>
            </a:extLst>
          </p:cNvPr>
          <p:cNvGrpSpPr/>
          <p:nvPr/>
        </p:nvGrpSpPr>
        <p:grpSpPr>
          <a:xfrm>
            <a:off x="3304125" y="5465315"/>
            <a:ext cx="436859" cy="346970"/>
            <a:chOff x="2627548" y="4294292"/>
            <a:chExt cx="436859" cy="346970"/>
          </a:xfrm>
          <a:solidFill>
            <a:srgbClr val="8DBE28"/>
          </a:solidFill>
        </p:grpSpPr>
        <p:sp>
          <p:nvSpPr>
            <p:cNvPr id="15" name="Freeform: Shape 14">
              <a:extLst>
                <a:ext uri="{FF2B5EF4-FFF2-40B4-BE49-F238E27FC236}">
                  <a16:creationId xmlns:a16="http://schemas.microsoft.com/office/drawing/2014/main" id="{FE371DB5-4159-BB08-BC17-DD3E4CDD1219}"/>
                </a:ext>
              </a:extLst>
            </p:cNvPr>
            <p:cNvSpPr/>
            <p:nvPr/>
          </p:nvSpPr>
          <p:spPr>
            <a:xfrm>
              <a:off x="2627548" y="4294292"/>
              <a:ext cx="199280" cy="346970"/>
            </a:xfrm>
            <a:custGeom>
              <a:avLst/>
              <a:gdLst>
                <a:gd name="csX0" fmla="*/ 199281 w 199280"/>
                <a:gd name="csY0" fmla="*/ 154711 h 346970"/>
                <a:gd name="csX1" fmla="*/ 198930 w 199280"/>
                <a:gd name="csY1" fmla="*/ 37425 h 346970"/>
                <a:gd name="csX2" fmla="*/ 198930 w 199280"/>
                <a:gd name="csY2" fmla="*/ 0 h 346970"/>
                <a:gd name="csX3" fmla="*/ 731 w 199280"/>
                <a:gd name="csY3" fmla="*/ 0 h 346970"/>
                <a:gd name="csX4" fmla="*/ 731 w 199280"/>
                <a:gd name="csY4" fmla="*/ 8968 h 346970"/>
                <a:gd name="csX5" fmla="*/ 480 w 199280"/>
                <a:gd name="csY5" fmla="*/ 15531 h 346970"/>
                <a:gd name="csX6" fmla="*/ 531 w 199280"/>
                <a:gd name="csY6" fmla="*/ 109521 h 346970"/>
                <a:gd name="csX7" fmla="*/ 80 w 199280"/>
                <a:gd name="csY7" fmla="*/ 119541 h 346970"/>
                <a:gd name="csX8" fmla="*/ 430 w 199280"/>
                <a:gd name="csY8" fmla="*/ 129661 h 346970"/>
                <a:gd name="csX9" fmla="*/ 130 w 199280"/>
                <a:gd name="csY9" fmla="*/ 158269 h 346970"/>
                <a:gd name="csX10" fmla="*/ 17465 w 199280"/>
                <a:gd name="csY10" fmla="*/ 174952 h 346970"/>
                <a:gd name="csX11" fmla="*/ 69169 w 199280"/>
                <a:gd name="csY11" fmla="*/ 174602 h 346970"/>
                <a:gd name="csX12" fmla="*/ 77085 w 199280"/>
                <a:gd name="csY12" fmla="*/ 174902 h 346970"/>
                <a:gd name="csX13" fmla="*/ 82796 w 199280"/>
                <a:gd name="csY13" fmla="*/ 174652 h 346970"/>
                <a:gd name="csX14" fmla="*/ 113308 w 199280"/>
                <a:gd name="csY14" fmla="*/ 174802 h 346970"/>
                <a:gd name="csX15" fmla="*/ 105943 w 199280"/>
                <a:gd name="csY15" fmla="*/ 188079 h 346970"/>
                <a:gd name="csX16" fmla="*/ 75381 w 199280"/>
                <a:gd name="csY16" fmla="*/ 235023 h 346970"/>
                <a:gd name="csX17" fmla="*/ 41263 w 199280"/>
                <a:gd name="csY17" fmla="*/ 287228 h 346970"/>
                <a:gd name="csX18" fmla="*/ 31292 w 199280"/>
                <a:gd name="csY18" fmla="*/ 302710 h 346970"/>
                <a:gd name="csX19" fmla="*/ 2735 w 199280"/>
                <a:gd name="csY19" fmla="*/ 346648 h 346970"/>
                <a:gd name="csX20" fmla="*/ 19369 w 199280"/>
                <a:gd name="csY20" fmla="*/ 346598 h 346970"/>
                <a:gd name="csX21" fmla="*/ 60100 w 199280"/>
                <a:gd name="csY21" fmla="*/ 346598 h 346970"/>
                <a:gd name="csX22" fmla="*/ 73528 w 199280"/>
                <a:gd name="csY22" fmla="*/ 346949 h 346970"/>
                <a:gd name="csX23" fmla="*/ 81093 w 199280"/>
                <a:gd name="csY23" fmla="*/ 346247 h 346970"/>
                <a:gd name="csX24" fmla="*/ 82496 w 199280"/>
                <a:gd name="csY24" fmla="*/ 346247 h 346970"/>
                <a:gd name="csX25" fmla="*/ 90512 w 199280"/>
                <a:gd name="csY25" fmla="*/ 340686 h 346970"/>
                <a:gd name="csX26" fmla="*/ 94921 w 199280"/>
                <a:gd name="csY26" fmla="*/ 335025 h 346970"/>
                <a:gd name="csX27" fmla="*/ 106895 w 199280"/>
                <a:gd name="csY27" fmla="*/ 316337 h 346970"/>
                <a:gd name="csX28" fmla="*/ 188559 w 199280"/>
                <a:gd name="csY28" fmla="*/ 192187 h 346970"/>
                <a:gd name="csX29" fmla="*/ 199231 w 199280"/>
                <a:gd name="csY29" fmla="*/ 154912 h 3469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199280" h="346970">
                  <a:moveTo>
                    <a:pt x="199281" y="154711"/>
                  </a:moveTo>
                  <a:cubicBezTo>
                    <a:pt x="198279" y="115633"/>
                    <a:pt x="198930" y="76504"/>
                    <a:pt x="198930" y="37425"/>
                  </a:cubicBezTo>
                  <a:lnTo>
                    <a:pt x="198930" y="0"/>
                  </a:lnTo>
                  <a:lnTo>
                    <a:pt x="731" y="0"/>
                  </a:lnTo>
                  <a:cubicBezTo>
                    <a:pt x="731" y="3006"/>
                    <a:pt x="731" y="5962"/>
                    <a:pt x="731" y="8968"/>
                  </a:cubicBezTo>
                  <a:cubicBezTo>
                    <a:pt x="581" y="11223"/>
                    <a:pt x="480" y="13377"/>
                    <a:pt x="480" y="15531"/>
                  </a:cubicBezTo>
                  <a:cubicBezTo>
                    <a:pt x="480" y="46844"/>
                    <a:pt x="631" y="78157"/>
                    <a:pt x="531" y="109521"/>
                  </a:cubicBezTo>
                  <a:cubicBezTo>
                    <a:pt x="380" y="112877"/>
                    <a:pt x="280" y="116234"/>
                    <a:pt x="80" y="119541"/>
                  </a:cubicBezTo>
                  <a:cubicBezTo>
                    <a:pt x="-121" y="123098"/>
                    <a:pt x="80" y="126455"/>
                    <a:pt x="430" y="129661"/>
                  </a:cubicBezTo>
                  <a:cubicBezTo>
                    <a:pt x="380" y="139180"/>
                    <a:pt x="280" y="148749"/>
                    <a:pt x="130" y="158269"/>
                  </a:cubicBezTo>
                  <a:cubicBezTo>
                    <a:pt x="-71" y="171796"/>
                    <a:pt x="4989" y="175253"/>
                    <a:pt x="17465" y="174952"/>
                  </a:cubicBezTo>
                  <a:cubicBezTo>
                    <a:pt x="29689" y="174652"/>
                    <a:pt x="50130" y="174602"/>
                    <a:pt x="69169" y="174602"/>
                  </a:cubicBezTo>
                  <a:cubicBezTo>
                    <a:pt x="71423" y="175002"/>
                    <a:pt x="74079" y="175102"/>
                    <a:pt x="77085" y="174902"/>
                  </a:cubicBezTo>
                  <a:cubicBezTo>
                    <a:pt x="78989" y="174802"/>
                    <a:pt x="80892" y="174702"/>
                    <a:pt x="82796" y="174652"/>
                  </a:cubicBezTo>
                  <a:cubicBezTo>
                    <a:pt x="97075" y="174702"/>
                    <a:pt x="108899" y="174802"/>
                    <a:pt x="113308" y="174802"/>
                  </a:cubicBezTo>
                  <a:cubicBezTo>
                    <a:pt x="110402" y="180062"/>
                    <a:pt x="108047" y="184271"/>
                    <a:pt x="105943" y="188079"/>
                  </a:cubicBezTo>
                  <a:cubicBezTo>
                    <a:pt x="95772" y="203710"/>
                    <a:pt x="85602" y="219392"/>
                    <a:pt x="75381" y="235023"/>
                  </a:cubicBezTo>
                  <a:cubicBezTo>
                    <a:pt x="63708" y="252208"/>
                    <a:pt x="52535" y="269793"/>
                    <a:pt x="41263" y="287228"/>
                  </a:cubicBezTo>
                  <a:cubicBezTo>
                    <a:pt x="37956" y="292339"/>
                    <a:pt x="34649" y="297499"/>
                    <a:pt x="31292" y="302710"/>
                  </a:cubicBezTo>
                  <a:cubicBezTo>
                    <a:pt x="21823" y="317289"/>
                    <a:pt x="12304" y="331919"/>
                    <a:pt x="2735" y="346648"/>
                  </a:cubicBezTo>
                  <a:cubicBezTo>
                    <a:pt x="8497" y="346648"/>
                    <a:pt x="13958" y="346648"/>
                    <a:pt x="19369" y="346598"/>
                  </a:cubicBezTo>
                  <a:cubicBezTo>
                    <a:pt x="33597" y="346598"/>
                    <a:pt x="47024" y="346698"/>
                    <a:pt x="60100" y="346598"/>
                  </a:cubicBezTo>
                  <a:cubicBezTo>
                    <a:pt x="64610" y="346648"/>
                    <a:pt x="69069" y="346748"/>
                    <a:pt x="73528" y="346949"/>
                  </a:cubicBezTo>
                  <a:cubicBezTo>
                    <a:pt x="76383" y="347049"/>
                    <a:pt x="78838" y="346798"/>
                    <a:pt x="81093" y="346247"/>
                  </a:cubicBezTo>
                  <a:cubicBezTo>
                    <a:pt x="81544" y="346247"/>
                    <a:pt x="82045" y="346247"/>
                    <a:pt x="82496" y="346247"/>
                  </a:cubicBezTo>
                  <a:cubicBezTo>
                    <a:pt x="85101" y="346147"/>
                    <a:pt x="88107" y="343542"/>
                    <a:pt x="90512" y="340686"/>
                  </a:cubicBezTo>
                  <a:cubicBezTo>
                    <a:pt x="92065" y="339083"/>
                    <a:pt x="93468" y="337229"/>
                    <a:pt x="94921" y="335025"/>
                  </a:cubicBezTo>
                  <a:cubicBezTo>
                    <a:pt x="98929" y="328812"/>
                    <a:pt x="102887" y="322549"/>
                    <a:pt x="106895" y="316337"/>
                  </a:cubicBezTo>
                  <a:cubicBezTo>
                    <a:pt x="134200" y="275004"/>
                    <a:pt x="161304" y="233520"/>
                    <a:pt x="188559" y="192187"/>
                  </a:cubicBezTo>
                  <a:cubicBezTo>
                    <a:pt x="196074" y="180814"/>
                    <a:pt x="199581" y="169040"/>
                    <a:pt x="199231" y="154912"/>
                  </a:cubicBezTo>
                  <a:close/>
                </a:path>
              </a:pathLst>
            </a:custGeom>
            <a:grpFill/>
            <a:ln w="5010" cap="flat">
              <a:noFill/>
              <a:prstDash val="solid"/>
              <a:miter/>
            </a:ln>
          </p:spPr>
          <p:txBody>
            <a:bodyPr/>
            <a:lstStyle/>
            <a:p>
              <a:endParaRPr lang="en-IN"/>
            </a:p>
          </p:txBody>
        </p:sp>
        <p:sp>
          <p:nvSpPr>
            <p:cNvPr id="16" name="Freeform: Shape 15">
              <a:extLst>
                <a:ext uri="{FF2B5EF4-FFF2-40B4-BE49-F238E27FC236}">
                  <a16:creationId xmlns:a16="http://schemas.microsoft.com/office/drawing/2014/main" id="{68ADBFAF-E10C-06DF-8745-0FE70D542E38}"/>
                </a:ext>
              </a:extLst>
            </p:cNvPr>
            <p:cNvSpPr/>
            <p:nvPr/>
          </p:nvSpPr>
          <p:spPr>
            <a:xfrm>
              <a:off x="2865127" y="4294292"/>
              <a:ext cx="199280" cy="346970"/>
            </a:xfrm>
            <a:custGeom>
              <a:avLst/>
              <a:gdLst>
                <a:gd name="csX0" fmla="*/ 199281 w 199280"/>
                <a:gd name="csY0" fmla="*/ 154711 h 346970"/>
                <a:gd name="csX1" fmla="*/ 198930 w 199280"/>
                <a:gd name="csY1" fmla="*/ 37425 h 346970"/>
                <a:gd name="csX2" fmla="*/ 198930 w 199280"/>
                <a:gd name="csY2" fmla="*/ 0 h 346970"/>
                <a:gd name="csX3" fmla="*/ 731 w 199280"/>
                <a:gd name="csY3" fmla="*/ 0 h 346970"/>
                <a:gd name="csX4" fmla="*/ 731 w 199280"/>
                <a:gd name="csY4" fmla="*/ 8968 h 346970"/>
                <a:gd name="csX5" fmla="*/ 480 w 199280"/>
                <a:gd name="csY5" fmla="*/ 15531 h 346970"/>
                <a:gd name="csX6" fmla="*/ 531 w 199280"/>
                <a:gd name="csY6" fmla="*/ 109521 h 346970"/>
                <a:gd name="csX7" fmla="*/ 80 w 199280"/>
                <a:gd name="csY7" fmla="*/ 119541 h 346970"/>
                <a:gd name="csX8" fmla="*/ 430 w 199280"/>
                <a:gd name="csY8" fmla="*/ 129661 h 346970"/>
                <a:gd name="csX9" fmla="*/ 130 w 199280"/>
                <a:gd name="csY9" fmla="*/ 158269 h 346970"/>
                <a:gd name="csX10" fmla="*/ 17465 w 199280"/>
                <a:gd name="csY10" fmla="*/ 174952 h 346970"/>
                <a:gd name="csX11" fmla="*/ 69169 w 199280"/>
                <a:gd name="csY11" fmla="*/ 174602 h 346970"/>
                <a:gd name="csX12" fmla="*/ 77085 w 199280"/>
                <a:gd name="csY12" fmla="*/ 174902 h 346970"/>
                <a:gd name="csX13" fmla="*/ 82796 w 199280"/>
                <a:gd name="csY13" fmla="*/ 174652 h 346970"/>
                <a:gd name="csX14" fmla="*/ 113308 w 199280"/>
                <a:gd name="csY14" fmla="*/ 174802 h 346970"/>
                <a:gd name="csX15" fmla="*/ 105943 w 199280"/>
                <a:gd name="csY15" fmla="*/ 188079 h 346970"/>
                <a:gd name="csX16" fmla="*/ 75381 w 199280"/>
                <a:gd name="csY16" fmla="*/ 235023 h 346970"/>
                <a:gd name="csX17" fmla="*/ 41263 w 199280"/>
                <a:gd name="csY17" fmla="*/ 287228 h 346970"/>
                <a:gd name="csX18" fmla="*/ 31293 w 199280"/>
                <a:gd name="csY18" fmla="*/ 302710 h 346970"/>
                <a:gd name="csX19" fmla="*/ 2735 w 199280"/>
                <a:gd name="csY19" fmla="*/ 346648 h 346970"/>
                <a:gd name="csX20" fmla="*/ 19369 w 199280"/>
                <a:gd name="csY20" fmla="*/ 346598 h 346970"/>
                <a:gd name="csX21" fmla="*/ 60101 w 199280"/>
                <a:gd name="csY21" fmla="*/ 346598 h 346970"/>
                <a:gd name="csX22" fmla="*/ 73528 w 199280"/>
                <a:gd name="csY22" fmla="*/ 346949 h 346970"/>
                <a:gd name="csX23" fmla="*/ 81093 w 199280"/>
                <a:gd name="csY23" fmla="*/ 346247 h 346970"/>
                <a:gd name="csX24" fmla="*/ 82496 w 199280"/>
                <a:gd name="csY24" fmla="*/ 346247 h 346970"/>
                <a:gd name="csX25" fmla="*/ 90512 w 199280"/>
                <a:gd name="csY25" fmla="*/ 340686 h 346970"/>
                <a:gd name="csX26" fmla="*/ 94921 w 199280"/>
                <a:gd name="csY26" fmla="*/ 335025 h 346970"/>
                <a:gd name="csX27" fmla="*/ 106895 w 199280"/>
                <a:gd name="csY27" fmla="*/ 316337 h 346970"/>
                <a:gd name="csX28" fmla="*/ 188559 w 199280"/>
                <a:gd name="csY28" fmla="*/ 192187 h 346970"/>
                <a:gd name="csX29" fmla="*/ 199231 w 199280"/>
                <a:gd name="csY29" fmla="*/ 154912 h 3469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199280" h="346970">
                  <a:moveTo>
                    <a:pt x="199281" y="154711"/>
                  </a:moveTo>
                  <a:cubicBezTo>
                    <a:pt x="198279" y="115633"/>
                    <a:pt x="198930" y="76504"/>
                    <a:pt x="198930" y="37425"/>
                  </a:cubicBezTo>
                  <a:cubicBezTo>
                    <a:pt x="198930" y="25201"/>
                    <a:pt x="198930" y="12976"/>
                    <a:pt x="198930" y="0"/>
                  </a:cubicBezTo>
                  <a:lnTo>
                    <a:pt x="731" y="0"/>
                  </a:lnTo>
                  <a:cubicBezTo>
                    <a:pt x="731" y="3006"/>
                    <a:pt x="731" y="5962"/>
                    <a:pt x="731" y="8968"/>
                  </a:cubicBezTo>
                  <a:cubicBezTo>
                    <a:pt x="581" y="11223"/>
                    <a:pt x="480" y="13377"/>
                    <a:pt x="480" y="15531"/>
                  </a:cubicBezTo>
                  <a:cubicBezTo>
                    <a:pt x="480" y="46844"/>
                    <a:pt x="631" y="78157"/>
                    <a:pt x="531" y="109521"/>
                  </a:cubicBezTo>
                  <a:cubicBezTo>
                    <a:pt x="380" y="112877"/>
                    <a:pt x="280" y="116234"/>
                    <a:pt x="80" y="119541"/>
                  </a:cubicBezTo>
                  <a:cubicBezTo>
                    <a:pt x="-121" y="123098"/>
                    <a:pt x="80" y="126455"/>
                    <a:pt x="430" y="129661"/>
                  </a:cubicBezTo>
                  <a:cubicBezTo>
                    <a:pt x="380" y="139180"/>
                    <a:pt x="280" y="148749"/>
                    <a:pt x="130" y="158269"/>
                  </a:cubicBezTo>
                  <a:cubicBezTo>
                    <a:pt x="-71" y="171796"/>
                    <a:pt x="4990" y="175253"/>
                    <a:pt x="17465" y="174952"/>
                  </a:cubicBezTo>
                  <a:cubicBezTo>
                    <a:pt x="29689" y="174652"/>
                    <a:pt x="50130" y="174602"/>
                    <a:pt x="69169" y="174602"/>
                  </a:cubicBezTo>
                  <a:cubicBezTo>
                    <a:pt x="71423" y="175002"/>
                    <a:pt x="74079" y="175102"/>
                    <a:pt x="77085" y="174902"/>
                  </a:cubicBezTo>
                  <a:cubicBezTo>
                    <a:pt x="78988" y="174802"/>
                    <a:pt x="80892" y="174702"/>
                    <a:pt x="82796" y="174652"/>
                  </a:cubicBezTo>
                  <a:cubicBezTo>
                    <a:pt x="97075" y="174702"/>
                    <a:pt x="108899" y="174802"/>
                    <a:pt x="113308" y="174802"/>
                  </a:cubicBezTo>
                  <a:cubicBezTo>
                    <a:pt x="110402" y="180062"/>
                    <a:pt x="108047" y="184271"/>
                    <a:pt x="105943" y="188079"/>
                  </a:cubicBezTo>
                  <a:cubicBezTo>
                    <a:pt x="95772" y="203710"/>
                    <a:pt x="85602" y="219392"/>
                    <a:pt x="75381" y="235023"/>
                  </a:cubicBezTo>
                  <a:cubicBezTo>
                    <a:pt x="63708" y="252208"/>
                    <a:pt x="52535" y="269793"/>
                    <a:pt x="41263" y="287228"/>
                  </a:cubicBezTo>
                  <a:cubicBezTo>
                    <a:pt x="37956" y="292339"/>
                    <a:pt x="34649" y="297499"/>
                    <a:pt x="31293" y="302710"/>
                  </a:cubicBezTo>
                  <a:cubicBezTo>
                    <a:pt x="21823" y="317289"/>
                    <a:pt x="12304" y="331919"/>
                    <a:pt x="2735" y="346648"/>
                  </a:cubicBezTo>
                  <a:cubicBezTo>
                    <a:pt x="8496" y="346648"/>
                    <a:pt x="13958" y="346648"/>
                    <a:pt x="19369" y="346598"/>
                  </a:cubicBezTo>
                  <a:cubicBezTo>
                    <a:pt x="33597" y="346598"/>
                    <a:pt x="47024" y="346698"/>
                    <a:pt x="60101" y="346598"/>
                  </a:cubicBezTo>
                  <a:cubicBezTo>
                    <a:pt x="64610" y="346648"/>
                    <a:pt x="69069" y="346748"/>
                    <a:pt x="73528" y="346949"/>
                  </a:cubicBezTo>
                  <a:cubicBezTo>
                    <a:pt x="76383" y="347049"/>
                    <a:pt x="78838" y="346798"/>
                    <a:pt x="81093" y="346247"/>
                  </a:cubicBezTo>
                  <a:cubicBezTo>
                    <a:pt x="81544" y="346247"/>
                    <a:pt x="82045" y="346247"/>
                    <a:pt x="82496" y="346247"/>
                  </a:cubicBezTo>
                  <a:cubicBezTo>
                    <a:pt x="85101" y="346147"/>
                    <a:pt x="88107" y="343542"/>
                    <a:pt x="90512" y="340686"/>
                  </a:cubicBezTo>
                  <a:cubicBezTo>
                    <a:pt x="92065" y="339083"/>
                    <a:pt x="93468" y="337229"/>
                    <a:pt x="94921" y="335025"/>
                  </a:cubicBezTo>
                  <a:cubicBezTo>
                    <a:pt x="98929" y="328812"/>
                    <a:pt x="102887" y="322549"/>
                    <a:pt x="106895" y="316337"/>
                  </a:cubicBezTo>
                  <a:cubicBezTo>
                    <a:pt x="134200" y="275004"/>
                    <a:pt x="161304" y="233520"/>
                    <a:pt x="188559" y="192187"/>
                  </a:cubicBezTo>
                  <a:cubicBezTo>
                    <a:pt x="196074" y="180814"/>
                    <a:pt x="199581" y="169040"/>
                    <a:pt x="199231" y="154912"/>
                  </a:cubicBezTo>
                  <a:close/>
                </a:path>
              </a:pathLst>
            </a:custGeom>
            <a:grpFill/>
            <a:ln w="5010" cap="flat">
              <a:noFill/>
              <a:prstDash val="solid"/>
              <a:miter/>
            </a:ln>
          </p:spPr>
          <p:txBody>
            <a:bodyPr/>
            <a:lstStyle/>
            <a:p>
              <a:endParaRPr lang="en-IN"/>
            </a:p>
          </p:txBody>
        </p:sp>
      </p:grpSp>
      <p:grpSp>
        <p:nvGrpSpPr>
          <p:cNvPr id="17" name="Graphic 8">
            <a:extLst>
              <a:ext uri="{FF2B5EF4-FFF2-40B4-BE49-F238E27FC236}">
                <a16:creationId xmlns:a16="http://schemas.microsoft.com/office/drawing/2014/main" id="{8ECEF805-4976-515E-69D3-A0F86E2980ED}"/>
              </a:ext>
            </a:extLst>
          </p:cNvPr>
          <p:cNvGrpSpPr/>
          <p:nvPr/>
        </p:nvGrpSpPr>
        <p:grpSpPr>
          <a:xfrm>
            <a:off x="649087" y="1594681"/>
            <a:ext cx="436909" cy="346970"/>
            <a:chOff x="1019990" y="2711482"/>
            <a:chExt cx="436909" cy="346970"/>
          </a:xfrm>
          <a:solidFill>
            <a:srgbClr val="8DBE28"/>
          </a:solidFill>
        </p:grpSpPr>
        <p:sp>
          <p:nvSpPr>
            <p:cNvPr id="18" name="Freeform: Shape 17">
              <a:extLst>
                <a:ext uri="{FF2B5EF4-FFF2-40B4-BE49-F238E27FC236}">
                  <a16:creationId xmlns:a16="http://schemas.microsoft.com/office/drawing/2014/main" id="{71BA0A2B-72FA-50FA-EA1C-418A92F3BC66}"/>
                </a:ext>
              </a:extLst>
            </p:cNvPr>
            <p:cNvSpPr/>
            <p:nvPr/>
          </p:nvSpPr>
          <p:spPr>
            <a:xfrm>
              <a:off x="1257619" y="2711482"/>
              <a:ext cx="199280" cy="346970"/>
            </a:xfrm>
            <a:custGeom>
              <a:avLst/>
              <a:gdLst>
                <a:gd name="csX0" fmla="*/ 0 w 199280"/>
                <a:gd name="csY0" fmla="*/ 192259 h 346970"/>
                <a:gd name="csX1" fmla="*/ 351 w 199280"/>
                <a:gd name="csY1" fmla="*/ 309545 h 346970"/>
                <a:gd name="csX2" fmla="*/ 351 w 199280"/>
                <a:gd name="csY2" fmla="*/ 346970 h 346970"/>
                <a:gd name="csX3" fmla="*/ 198550 w 199280"/>
                <a:gd name="csY3" fmla="*/ 346970 h 346970"/>
                <a:gd name="csX4" fmla="*/ 198550 w 199280"/>
                <a:gd name="csY4" fmla="*/ 338002 h 346970"/>
                <a:gd name="csX5" fmla="*/ 198800 w 199280"/>
                <a:gd name="csY5" fmla="*/ 331439 h 346970"/>
                <a:gd name="csX6" fmla="*/ 198750 w 199280"/>
                <a:gd name="csY6" fmla="*/ 237450 h 346970"/>
                <a:gd name="csX7" fmla="*/ 199201 w 199280"/>
                <a:gd name="csY7" fmla="*/ 227430 h 346970"/>
                <a:gd name="csX8" fmla="*/ 198851 w 199280"/>
                <a:gd name="csY8" fmla="*/ 217309 h 346970"/>
                <a:gd name="csX9" fmla="*/ 199151 w 199280"/>
                <a:gd name="csY9" fmla="*/ 188702 h 346970"/>
                <a:gd name="csX10" fmla="*/ 181816 w 199280"/>
                <a:gd name="csY10" fmla="*/ 172018 h 346970"/>
                <a:gd name="csX11" fmla="*/ 130112 w 199280"/>
                <a:gd name="csY11" fmla="*/ 172369 h 346970"/>
                <a:gd name="csX12" fmla="*/ 122196 w 199280"/>
                <a:gd name="csY12" fmla="*/ 172068 h 346970"/>
                <a:gd name="csX13" fmla="*/ 116485 w 199280"/>
                <a:gd name="csY13" fmla="*/ 172319 h 346970"/>
                <a:gd name="csX14" fmla="*/ 85973 w 199280"/>
                <a:gd name="csY14" fmla="*/ 172168 h 346970"/>
                <a:gd name="csX15" fmla="*/ 93338 w 199280"/>
                <a:gd name="csY15" fmla="*/ 158892 h 346970"/>
                <a:gd name="csX16" fmla="*/ 123900 w 199280"/>
                <a:gd name="csY16" fmla="*/ 111947 h 346970"/>
                <a:gd name="csX17" fmla="*/ 158018 w 199280"/>
                <a:gd name="csY17" fmla="*/ 59742 h 346970"/>
                <a:gd name="csX18" fmla="*/ 167988 w 199280"/>
                <a:gd name="csY18" fmla="*/ 44261 h 346970"/>
                <a:gd name="csX19" fmla="*/ 196546 w 199280"/>
                <a:gd name="csY19" fmla="*/ 322 h 346970"/>
                <a:gd name="csX20" fmla="*/ 179912 w 199280"/>
                <a:gd name="csY20" fmla="*/ 372 h 346970"/>
                <a:gd name="csX21" fmla="*/ 139180 w 199280"/>
                <a:gd name="csY21" fmla="*/ 372 h 346970"/>
                <a:gd name="csX22" fmla="*/ 125753 w 199280"/>
                <a:gd name="csY22" fmla="*/ 22 h 346970"/>
                <a:gd name="csX23" fmla="*/ 118188 w 199280"/>
                <a:gd name="csY23" fmla="*/ 723 h 346970"/>
                <a:gd name="csX24" fmla="*/ 116785 w 199280"/>
                <a:gd name="csY24" fmla="*/ 723 h 346970"/>
                <a:gd name="csX25" fmla="*/ 108769 w 199280"/>
                <a:gd name="csY25" fmla="*/ 6284 h 346970"/>
                <a:gd name="csX26" fmla="*/ 104360 w 199280"/>
                <a:gd name="csY26" fmla="*/ 11946 h 346970"/>
                <a:gd name="csX27" fmla="*/ 92386 w 199280"/>
                <a:gd name="csY27" fmla="*/ 30633 h 346970"/>
                <a:gd name="csX28" fmla="*/ 10722 w 199280"/>
                <a:gd name="csY28" fmla="*/ 154783 h 346970"/>
                <a:gd name="csX29" fmla="*/ 50 w 199280"/>
                <a:gd name="csY29" fmla="*/ 192058 h 3469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199280" h="346970">
                  <a:moveTo>
                    <a:pt x="0" y="192259"/>
                  </a:moveTo>
                  <a:cubicBezTo>
                    <a:pt x="1002" y="231338"/>
                    <a:pt x="351" y="270466"/>
                    <a:pt x="351" y="309545"/>
                  </a:cubicBezTo>
                  <a:cubicBezTo>
                    <a:pt x="351" y="321770"/>
                    <a:pt x="351" y="333994"/>
                    <a:pt x="351" y="346970"/>
                  </a:cubicBezTo>
                  <a:lnTo>
                    <a:pt x="198550" y="346970"/>
                  </a:lnTo>
                  <a:cubicBezTo>
                    <a:pt x="198550" y="343964"/>
                    <a:pt x="198550" y="341009"/>
                    <a:pt x="198550" y="338002"/>
                  </a:cubicBezTo>
                  <a:cubicBezTo>
                    <a:pt x="198700" y="335748"/>
                    <a:pt x="198800" y="333594"/>
                    <a:pt x="198800" y="331439"/>
                  </a:cubicBezTo>
                  <a:cubicBezTo>
                    <a:pt x="198800" y="300126"/>
                    <a:pt x="198650" y="268813"/>
                    <a:pt x="198750" y="237450"/>
                  </a:cubicBezTo>
                  <a:cubicBezTo>
                    <a:pt x="198901" y="234093"/>
                    <a:pt x="199001" y="230736"/>
                    <a:pt x="199201" y="227430"/>
                  </a:cubicBezTo>
                  <a:cubicBezTo>
                    <a:pt x="199402" y="223873"/>
                    <a:pt x="199201" y="220516"/>
                    <a:pt x="198851" y="217309"/>
                  </a:cubicBezTo>
                  <a:cubicBezTo>
                    <a:pt x="198901" y="207790"/>
                    <a:pt x="199001" y="198221"/>
                    <a:pt x="199151" y="188702"/>
                  </a:cubicBezTo>
                  <a:cubicBezTo>
                    <a:pt x="199352" y="175174"/>
                    <a:pt x="194291" y="171718"/>
                    <a:pt x="181816" y="172018"/>
                  </a:cubicBezTo>
                  <a:cubicBezTo>
                    <a:pt x="169592" y="172319"/>
                    <a:pt x="149150" y="172369"/>
                    <a:pt x="130112" y="172369"/>
                  </a:cubicBezTo>
                  <a:cubicBezTo>
                    <a:pt x="127858" y="171968"/>
                    <a:pt x="125202" y="171868"/>
                    <a:pt x="122196" y="172068"/>
                  </a:cubicBezTo>
                  <a:cubicBezTo>
                    <a:pt x="120292" y="172168"/>
                    <a:pt x="118388" y="172269"/>
                    <a:pt x="116485" y="172319"/>
                  </a:cubicBezTo>
                  <a:cubicBezTo>
                    <a:pt x="102206" y="172269"/>
                    <a:pt x="90382" y="172168"/>
                    <a:pt x="85973" y="172168"/>
                  </a:cubicBezTo>
                  <a:cubicBezTo>
                    <a:pt x="88879" y="166908"/>
                    <a:pt x="91234" y="162699"/>
                    <a:pt x="93338" y="158892"/>
                  </a:cubicBezTo>
                  <a:cubicBezTo>
                    <a:pt x="103508" y="143260"/>
                    <a:pt x="113679" y="127579"/>
                    <a:pt x="123900" y="111947"/>
                  </a:cubicBezTo>
                  <a:cubicBezTo>
                    <a:pt x="135573" y="94762"/>
                    <a:pt x="146746" y="77177"/>
                    <a:pt x="158018" y="59742"/>
                  </a:cubicBezTo>
                  <a:cubicBezTo>
                    <a:pt x="161325" y="54632"/>
                    <a:pt x="164632" y="49471"/>
                    <a:pt x="167988" y="44261"/>
                  </a:cubicBezTo>
                  <a:cubicBezTo>
                    <a:pt x="177457" y="29681"/>
                    <a:pt x="186977" y="15052"/>
                    <a:pt x="196546" y="322"/>
                  </a:cubicBezTo>
                  <a:cubicBezTo>
                    <a:pt x="190784" y="322"/>
                    <a:pt x="185323" y="322"/>
                    <a:pt x="179912" y="372"/>
                  </a:cubicBezTo>
                  <a:cubicBezTo>
                    <a:pt x="165684" y="372"/>
                    <a:pt x="152257" y="272"/>
                    <a:pt x="139180" y="372"/>
                  </a:cubicBezTo>
                  <a:cubicBezTo>
                    <a:pt x="134671" y="322"/>
                    <a:pt x="130212" y="222"/>
                    <a:pt x="125753" y="22"/>
                  </a:cubicBezTo>
                  <a:cubicBezTo>
                    <a:pt x="122898" y="-79"/>
                    <a:pt x="120443" y="172"/>
                    <a:pt x="118188" y="723"/>
                  </a:cubicBezTo>
                  <a:cubicBezTo>
                    <a:pt x="117737" y="723"/>
                    <a:pt x="117236" y="723"/>
                    <a:pt x="116785" y="723"/>
                  </a:cubicBezTo>
                  <a:cubicBezTo>
                    <a:pt x="114180" y="823"/>
                    <a:pt x="111174" y="3429"/>
                    <a:pt x="108769" y="6284"/>
                  </a:cubicBezTo>
                  <a:cubicBezTo>
                    <a:pt x="107216" y="7887"/>
                    <a:pt x="105813" y="9741"/>
                    <a:pt x="104360" y="11946"/>
                  </a:cubicBezTo>
                  <a:cubicBezTo>
                    <a:pt x="100352" y="18158"/>
                    <a:pt x="96394" y="24421"/>
                    <a:pt x="92386" y="30633"/>
                  </a:cubicBezTo>
                  <a:cubicBezTo>
                    <a:pt x="65081" y="71967"/>
                    <a:pt x="37976" y="113450"/>
                    <a:pt x="10722" y="154783"/>
                  </a:cubicBezTo>
                  <a:cubicBezTo>
                    <a:pt x="3207" y="166156"/>
                    <a:pt x="-301" y="177930"/>
                    <a:pt x="50" y="192058"/>
                  </a:cubicBezTo>
                  <a:close/>
                </a:path>
              </a:pathLst>
            </a:custGeom>
            <a:grpFill/>
            <a:ln w="5010" cap="flat">
              <a:noFill/>
              <a:prstDash val="solid"/>
              <a:miter/>
            </a:ln>
          </p:spPr>
          <p:txBody>
            <a:bodyPr/>
            <a:lstStyle/>
            <a:p>
              <a:endParaRPr lang="en-IN"/>
            </a:p>
          </p:txBody>
        </p:sp>
        <p:sp>
          <p:nvSpPr>
            <p:cNvPr id="19" name="Freeform: Shape 18">
              <a:extLst>
                <a:ext uri="{FF2B5EF4-FFF2-40B4-BE49-F238E27FC236}">
                  <a16:creationId xmlns:a16="http://schemas.microsoft.com/office/drawing/2014/main" id="{57727743-9227-F63E-5A6F-D368156AC667}"/>
                </a:ext>
              </a:extLst>
            </p:cNvPr>
            <p:cNvSpPr/>
            <p:nvPr/>
          </p:nvSpPr>
          <p:spPr>
            <a:xfrm>
              <a:off x="1019990" y="2711482"/>
              <a:ext cx="199280" cy="346970"/>
            </a:xfrm>
            <a:custGeom>
              <a:avLst/>
              <a:gdLst>
                <a:gd name="csX0" fmla="*/ 0 w 199280"/>
                <a:gd name="csY0" fmla="*/ 192259 h 346970"/>
                <a:gd name="csX1" fmla="*/ 351 w 199280"/>
                <a:gd name="csY1" fmla="*/ 309545 h 346970"/>
                <a:gd name="csX2" fmla="*/ 351 w 199280"/>
                <a:gd name="csY2" fmla="*/ 346970 h 346970"/>
                <a:gd name="csX3" fmla="*/ 198550 w 199280"/>
                <a:gd name="csY3" fmla="*/ 346970 h 346970"/>
                <a:gd name="csX4" fmla="*/ 198550 w 199280"/>
                <a:gd name="csY4" fmla="*/ 338002 h 346970"/>
                <a:gd name="csX5" fmla="*/ 198800 w 199280"/>
                <a:gd name="csY5" fmla="*/ 331439 h 346970"/>
                <a:gd name="csX6" fmla="*/ 198750 w 199280"/>
                <a:gd name="csY6" fmla="*/ 237450 h 346970"/>
                <a:gd name="csX7" fmla="*/ 199201 w 199280"/>
                <a:gd name="csY7" fmla="*/ 227430 h 346970"/>
                <a:gd name="csX8" fmla="*/ 198851 w 199280"/>
                <a:gd name="csY8" fmla="*/ 217309 h 346970"/>
                <a:gd name="csX9" fmla="*/ 199151 w 199280"/>
                <a:gd name="csY9" fmla="*/ 188702 h 346970"/>
                <a:gd name="csX10" fmla="*/ 181816 w 199280"/>
                <a:gd name="csY10" fmla="*/ 172018 h 346970"/>
                <a:gd name="csX11" fmla="*/ 130112 w 199280"/>
                <a:gd name="csY11" fmla="*/ 172369 h 346970"/>
                <a:gd name="csX12" fmla="*/ 122196 w 199280"/>
                <a:gd name="csY12" fmla="*/ 172068 h 346970"/>
                <a:gd name="csX13" fmla="*/ 116485 w 199280"/>
                <a:gd name="csY13" fmla="*/ 172319 h 346970"/>
                <a:gd name="csX14" fmla="*/ 85973 w 199280"/>
                <a:gd name="csY14" fmla="*/ 172168 h 346970"/>
                <a:gd name="csX15" fmla="*/ 93338 w 199280"/>
                <a:gd name="csY15" fmla="*/ 158892 h 346970"/>
                <a:gd name="csX16" fmla="*/ 123900 w 199280"/>
                <a:gd name="csY16" fmla="*/ 111947 h 346970"/>
                <a:gd name="csX17" fmla="*/ 158018 w 199280"/>
                <a:gd name="csY17" fmla="*/ 59742 h 346970"/>
                <a:gd name="csX18" fmla="*/ 167988 w 199280"/>
                <a:gd name="csY18" fmla="*/ 44261 h 346970"/>
                <a:gd name="csX19" fmla="*/ 196546 w 199280"/>
                <a:gd name="csY19" fmla="*/ 322 h 346970"/>
                <a:gd name="csX20" fmla="*/ 179912 w 199280"/>
                <a:gd name="csY20" fmla="*/ 372 h 346970"/>
                <a:gd name="csX21" fmla="*/ 139180 w 199280"/>
                <a:gd name="csY21" fmla="*/ 372 h 346970"/>
                <a:gd name="csX22" fmla="*/ 125753 w 199280"/>
                <a:gd name="csY22" fmla="*/ 22 h 346970"/>
                <a:gd name="csX23" fmla="*/ 118188 w 199280"/>
                <a:gd name="csY23" fmla="*/ 723 h 346970"/>
                <a:gd name="csX24" fmla="*/ 116785 w 199280"/>
                <a:gd name="csY24" fmla="*/ 723 h 346970"/>
                <a:gd name="csX25" fmla="*/ 108769 w 199280"/>
                <a:gd name="csY25" fmla="*/ 6284 h 346970"/>
                <a:gd name="csX26" fmla="*/ 104360 w 199280"/>
                <a:gd name="csY26" fmla="*/ 11946 h 346970"/>
                <a:gd name="csX27" fmla="*/ 92386 w 199280"/>
                <a:gd name="csY27" fmla="*/ 30633 h 346970"/>
                <a:gd name="csX28" fmla="*/ 10722 w 199280"/>
                <a:gd name="csY28" fmla="*/ 154783 h 346970"/>
                <a:gd name="csX29" fmla="*/ 50 w 199280"/>
                <a:gd name="csY29" fmla="*/ 192058 h 3469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199280" h="346970">
                  <a:moveTo>
                    <a:pt x="0" y="192259"/>
                  </a:moveTo>
                  <a:cubicBezTo>
                    <a:pt x="1002" y="231338"/>
                    <a:pt x="351" y="270466"/>
                    <a:pt x="351" y="309545"/>
                  </a:cubicBezTo>
                  <a:cubicBezTo>
                    <a:pt x="351" y="321770"/>
                    <a:pt x="351" y="333994"/>
                    <a:pt x="351" y="346970"/>
                  </a:cubicBezTo>
                  <a:lnTo>
                    <a:pt x="198550" y="346970"/>
                  </a:lnTo>
                  <a:cubicBezTo>
                    <a:pt x="198550" y="343964"/>
                    <a:pt x="198550" y="341009"/>
                    <a:pt x="198550" y="338002"/>
                  </a:cubicBezTo>
                  <a:cubicBezTo>
                    <a:pt x="198700" y="335748"/>
                    <a:pt x="198800" y="333594"/>
                    <a:pt x="198800" y="331439"/>
                  </a:cubicBezTo>
                  <a:cubicBezTo>
                    <a:pt x="198800" y="300126"/>
                    <a:pt x="198650" y="268813"/>
                    <a:pt x="198750" y="237450"/>
                  </a:cubicBezTo>
                  <a:cubicBezTo>
                    <a:pt x="198901" y="234093"/>
                    <a:pt x="199001" y="230736"/>
                    <a:pt x="199201" y="227430"/>
                  </a:cubicBezTo>
                  <a:cubicBezTo>
                    <a:pt x="199402" y="223873"/>
                    <a:pt x="199201" y="220516"/>
                    <a:pt x="198851" y="217309"/>
                  </a:cubicBezTo>
                  <a:cubicBezTo>
                    <a:pt x="198901" y="207790"/>
                    <a:pt x="199001" y="198221"/>
                    <a:pt x="199151" y="188702"/>
                  </a:cubicBezTo>
                  <a:cubicBezTo>
                    <a:pt x="199351" y="175174"/>
                    <a:pt x="194291" y="171718"/>
                    <a:pt x="181816" y="172018"/>
                  </a:cubicBezTo>
                  <a:cubicBezTo>
                    <a:pt x="169592" y="172319"/>
                    <a:pt x="149150" y="172369"/>
                    <a:pt x="130112" y="172369"/>
                  </a:cubicBezTo>
                  <a:cubicBezTo>
                    <a:pt x="127858" y="171968"/>
                    <a:pt x="125202" y="171868"/>
                    <a:pt x="122196" y="172068"/>
                  </a:cubicBezTo>
                  <a:cubicBezTo>
                    <a:pt x="120292" y="172168"/>
                    <a:pt x="118388" y="172269"/>
                    <a:pt x="116485" y="172319"/>
                  </a:cubicBezTo>
                  <a:cubicBezTo>
                    <a:pt x="102206" y="172269"/>
                    <a:pt x="90382" y="172168"/>
                    <a:pt x="85973" y="172168"/>
                  </a:cubicBezTo>
                  <a:cubicBezTo>
                    <a:pt x="88879" y="166908"/>
                    <a:pt x="91234" y="162699"/>
                    <a:pt x="93338" y="158892"/>
                  </a:cubicBezTo>
                  <a:cubicBezTo>
                    <a:pt x="103508" y="143260"/>
                    <a:pt x="113679" y="127579"/>
                    <a:pt x="123900" y="111947"/>
                  </a:cubicBezTo>
                  <a:cubicBezTo>
                    <a:pt x="135573" y="94762"/>
                    <a:pt x="146746" y="77177"/>
                    <a:pt x="158018" y="59742"/>
                  </a:cubicBezTo>
                  <a:cubicBezTo>
                    <a:pt x="161325" y="54632"/>
                    <a:pt x="164632" y="49471"/>
                    <a:pt x="167988" y="44261"/>
                  </a:cubicBezTo>
                  <a:cubicBezTo>
                    <a:pt x="177457" y="29681"/>
                    <a:pt x="186977" y="15052"/>
                    <a:pt x="196546" y="322"/>
                  </a:cubicBezTo>
                  <a:cubicBezTo>
                    <a:pt x="190784" y="322"/>
                    <a:pt x="185323" y="322"/>
                    <a:pt x="179912" y="372"/>
                  </a:cubicBezTo>
                  <a:cubicBezTo>
                    <a:pt x="165684" y="372"/>
                    <a:pt x="152257" y="272"/>
                    <a:pt x="139180" y="372"/>
                  </a:cubicBezTo>
                  <a:cubicBezTo>
                    <a:pt x="134671" y="322"/>
                    <a:pt x="130212" y="222"/>
                    <a:pt x="125753" y="22"/>
                  </a:cubicBezTo>
                  <a:cubicBezTo>
                    <a:pt x="122898" y="-79"/>
                    <a:pt x="120443" y="172"/>
                    <a:pt x="118188" y="723"/>
                  </a:cubicBezTo>
                  <a:cubicBezTo>
                    <a:pt x="117737" y="723"/>
                    <a:pt x="117236" y="723"/>
                    <a:pt x="116785" y="723"/>
                  </a:cubicBezTo>
                  <a:cubicBezTo>
                    <a:pt x="114180" y="823"/>
                    <a:pt x="111174" y="3429"/>
                    <a:pt x="108769" y="6284"/>
                  </a:cubicBezTo>
                  <a:cubicBezTo>
                    <a:pt x="107216" y="7887"/>
                    <a:pt x="105813" y="9741"/>
                    <a:pt x="104360" y="11946"/>
                  </a:cubicBezTo>
                  <a:cubicBezTo>
                    <a:pt x="100352" y="18158"/>
                    <a:pt x="96394" y="24421"/>
                    <a:pt x="92386" y="30633"/>
                  </a:cubicBezTo>
                  <a:cubicBezTo>
                    <a:pt x="65081" y="71967"/>
                    <a:pt x="37976" y="113450"/>
                    <a:pt x="10722" y="154783"/>
                  </a:cubicBezTo>
                  <a:cubicBezTo>
                    <a:pt x="3206" y="166156"/>
                    <a:pt x="-301" y="177930"/>
                    <a:pt x="50" y="192058"/>
                  </a:cubicBezTo>
                  <a:close/>
                </a:path>
              </a:pathLst>
            </a:custGeom>
            <a:grpFill/>
            <a:ln w="5010" cap="flat">
              <a:noFill/>
              <a:prstDash val="solid"/>
              <a:miter/>
            </a:ln>
          </p:spPr>
          <p:txBody>
            <a:bodyPr/>
            <a:lstStyle/>
            <a:p>
              <a:endParaRPr lang="en-IN"/>
            </a:p>
          </p:txBody>
        </p:sp>
      </p:grpSp>
      <p:sp>
        <p:nvSpPr>
          <p:cNvPr id="27" name="TextBox 26">
            <a:extLst>
              <a:ext uri="{FF2B5EF4-FFF2-40B4-BE49-F238E27FC236}">
                <a16:creationId xmlns:a16="http://schemas.microsoft.com/office/drawing/2014/main" id="{A8CED7AF-8027-52EB-7CBF-73134E8E23D1}"/>
              </a:ext>
            </a:extLst>
          </p:cNvPr>
          <p:cNvSpPr txBox="1"/>
          <p:nvPr/>
        </p:nvSpPr>
        <p:spPr>
          <a:xfrm>
            <a:off x="461559" y="2245603"/>
            <a:ext cx="3486323" cy="1600438"/>
          </a:xfrm>
          <a:prstGeom prst="rect">
            <a:avLst/>
          </a:prstGeom>
          <a:noFill/>
        </p:spPr>
        <p:txBody>
          <a:bodyPr wrap="square" lIns="0" tIns="0" rIns="0" bIns="0" anchor="t" anchorCtr="0">
            <a:noAutofit/>
          </a:bodyPr>
          <a:lstStyle/>
          <a:p>
            <a:pPr algn="ctr"/>
            <a:r>
              <a:rPr lang="en-GB" sz="1400">
                <a:solidFill>
                  <a:schemeClr val="bg1"/>
                </a:solidFill>
              </a:rPr>
              <a:t>A decarbonization roadmap is a holistic action plan that lays out a clear vision of the pathways and milestones needed to achieve decarbonization targets. The roadmap is informed by the vision and strategy and is specific to an organization's unique requirements.</a:t>
            </a:r>
          </a:p>
        </p:txBody>
      </p:sp>
      <p:sp>
        <p:nvSpPr>
          <p:cNvPr id="29" name="TextBox 28">
            <a:extLst>
              <a:ext uri="{FF2B5EF4-FFF2-40B4-BE49-F238E27FC236}">
                <a16:creationId xmlns:a16="http://schemas.microsoft.com/office/drawing/2014/main" id="{978387E5-11EE-3D13-8956-EFB154A7D794}"/>
              </a:ext>
            </a:extLst>
          </p:cNvPr>
          <p:cNvSpPr txBox="1"/>
          <p:nvPr/>
        </p:nvSpPr>
        <p:spPr>
          <a:xfrm>
            <a:off x="491397" y="5765711"/>
            <a:ext cx="1427385" cy="307777"/>
          </a:xfrm>
          <a:prstGeom prst="rect">
            <a:avLst/>
          </a:prstGeom>
          <a:noFill/>
        </p:spPr>
        <p:txBody>
          <a:bodyPr wrap="square">
            <a:spAutoFit/>
          </a:bodyPr>
          <a:lstStyle/>
          <a:p>
            <a:pPr algn="ctr"/>
            <a:r>
              <a:rPr lang="en-GB" sz="1400">
                <a:solidFill>
                  <a:schemeClr val="bg1"/>
                </a:solidFill>
                <a:hlinkClick r:id="rId3">
                  <a:extLst>
                    <a:ext uri="{A12FA001-AC4F-418D-AE19-62706E023703}">
                      <ahyp:hlinkClr xmlns:ahyp="http://schemas.microsoft.com/office/drawing/2018/hyperlinkcolor" val="tx"/>
                    </a:ext>
                  </a:extLst>
                </a:hlinkClick>
              </a:rPr>
              <a:t>Engie Impact</a:t>
            </a:r>
            <a:endParaRPr lang="en-GB" sz="1400">
              <a:solidFill>
                <a:schemeClr val="bg1"/>
              </a:solidFill>
            </a:endParaRPr>
          </a:p>
        </p:txBody>
      </p:sp>
      <p:sp>
        <p:nvSpPr>
          <p:cNvPr id="43" name="Table Box 1">
            <a:extLst>
              <a:ext uri="{FF2B5EF4-FFF2-40B4-BE49-F238E27FC236}">
                <a16:creationId xmlns:a16="http://schemas.microsoft.com/office/drawing/2014/main" id="{42049FDF-2574-4A4F-53FA-011C2D4AF652}"/>
              </a:ext>
            </a:extLst>
          </p:cNvPr>
          <p:cNvSpPr/>
          <p:nvPr/>
        </p:nvSpPr>
        <p:spPr>
          <a:xfrm>
            <a:off x="4196080" y="1219200"/>
            <a:ext cx="3799840" cy="4914899"/>
          </a:xfrm>
          <a:prstGeom prst="roundRect">
            <a:avLst>
              <a:gd name="adj" fmla="val 2926"/>
            </a:avLst>
          </a:prstGeom>
          <a:solidFill>
            <a:srgbClr val="5D9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9" name="Freeform: Shape 108">
            <a:extLst>
              <a:ext uri="{FF2B5EF4-FFF2-40B4-BE49-F238E27FC236}">
                <a16:creationId xmlns:a16="http://schemas.microsoft.com/office/drawing/2014/main" id="{0D380001-7276-11CC-AAA7-A5CB84A47704}"/>
              </a:ext>
            </a:extLst>
          </p:cNvPr>
          <p:cNvSpPr/>
          <p:nvPr/>
        </p:nvSpPr>
        <p:spPr>
          <a:xfrm>
            <a:off x="4278163" y="1219201"/>
            <a:ext cx="1757506" cy="2310121"/>
          </a:xfrm>
          <a:custGeom>
            <a:avLst/>
            <a:gdLst>
              <a:gd name="csX0" fmla="*/ 1725772 w 1757506"/>
              <a:gd name="csY0" fmla="*/ 0 h 2310121"/>
              <a:gd name="csX1" fmla="*/ 1757506 w 1757506"/>
              <a:gd name="csY1" fmla="*/ 0 h 2310121"/>
              <a:gd name="csX2" fmla="*/ 1757506 w 1757506"/>
              <a:gd name="csY2" fmla="*/ 307666 h 2310121"/>
              <a:gd name="csX3" fmla="*/ 1465420 w 1757506"/>
              <a:gd name="csY3" fmla="*/ 599752 h 2310121"/>
              <a:gd name="csX4" fmla="*/ 292087 w 1757506"/>
              <a:gd name="csY4" fmla="*/ 599752 h 2310121"/>
              <a:gd name="csX5" fmla="*/ 31733 w 1757506"/>
              <a:gd name="csY5" fmla="*/ 860105 h 2310121"/>
              <a:gd name="csX6" fmla="*/ 31733 w 1757506"/>
              <a:gd name="csY6" fmla="*/ 2094286 h 2310121"/>
              <a:gd name="csX7" fmla="*/ 76252 w 1757506"/>
              <a:gd name="csY7" fmla="*/ 2239760 h 2310121"/>
              <a:gd name="csX8" fmla="*/ 96894 w 1757506"/>
              <a:gd name="csY8" fmla="*/ 2264769 h 2310121"/>
              <a:gd name="csX9" fmla="*/ 96894 w 1757506"/>
              <a:gd name="csY9" fmla="*/ 2310121 h 2310121"/>
              <a:gd name="csX10" fmla="*/ 85655 w 1757506"/>
              <a:gd name="csY10" fmla="*/ 2300843 h 2310121"/>
              <a:gd name="csX11" fmla="*/ 0 w 1757506"/>
              <a:gd name="csY11" fmla="*/ 2094411 h 2310121"/>
              <a:gd name="csX12" fmla="*/ 0 w 1757506"/>
              <a:gd name="csY12" fmla="*/ 860229 h 2310121"/>
              <a:gd name="csX13" fmla="*/ 292087 w 1757506"/>
              <a:gd name="csY13" fmla="*/ 568144 h 2310121"/>
              <a:gd name="csX14" fmla="*/ 1465420 w 1757506"/>
              <a:gd name="csY14" fmla="*/ 568144 h 2310121"/>
              <a:gd name="csX15" fmla="*/ 1725772 w 1757506"/>
              <a:gd name="csY15" fmla="*/ 307790 h 23101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757506" h="2310121">
                <a:moveTo>
                  <a:pt x="1725772" y="0"/>
                </a:moveTo>
                <a:lnTo>
                  <a:pt x="1757506" y="0"/>
                </a:lnTo>
                <a:lnTo>
                  <a:pt x="1757506" y="307666"/>
                </a:lnTo>
                <a:cubicBezTo>
                  <a:pt x="1757506" y="468703"/>
                  <a:pt x="1626457" y="599752"/>
                  <a:pt x="1465420" y="599752"/>
                </a:cubicBezTo>
                <a:lnTo>
                  <a:pt x="292087" y="599752"/>
                </a:lnTo>
                <a:cubicBezTo>
                  <a:pt x="148505" y="599752"/>
                  <a:pt x="31733" y="716524"/>
                  <a:pt x="31733" y="860105"/>
                </a:cubicBezTo>
                <a:lnTo>
                  <a:pt x="31733" y="2094286"/>
                </a:lnTo>
                <a:cubicBezTo>
                  <a:pt x="31733" y="2148129"/>
                  <a:pt x="48154" y="2198201"/>
                  <a:pt x="76252" y="2239760"/>
                </a:cubicBezTo>
                <a:lnTo>
                  <a:pt x="96894" y="2264769"/>
                </a:lnTo>
                <a:lnTo>
                  <a:pt x="96894" y="2310121"/>
                </a:lnTo>
                <a:lnTo>
                  <a:pt x="85655" y="2300843"/>
                </a:lnTo>
                <a:cubicBezTo>
                  <a:pt x="32763" y="2247951"/>
                  <a:pt x="0" y="2174930"/>
                  <a:pt x="0" y="2094411"/>
                </a:cubicBezTo>
                <a:lnTo>
                  <a:pt x="0" y="860229"/>
                </a:lnTo>
                <a:cubicBezTo>
                  <a:pt x="0" y="699130"/>
                  <a:pt x="131049" y="568144"/>
                  <a:pt x="292087" y="568144"/>
                </a:cubicBezTo>
                <a:lnTo>
                  <a:pt x="1465420" y="568144"/>
                </a:lnTo>
                <a:cubicBezTo>
                  <a:pt x="1609000" y="568144"/>
                  <a:pt x="1725772" y="451372"/>
                  <a:pt x="1725772" y="307790"/>
                </a:cubicBezTo>
                <a:close/>
              </a:path>
            </a:pathLst>
          </a:custGeom>
          <a:solidFill>
            <a:srgbClr val="FFFFFF">
              <a:alpha val="40000"/>
            </a:srgbClr>
          </a:solidFill>
          <a:ln w="5010" cap="flat">
            <a:noFill/>
            <a:prstDash val="solid"/>
            <a:miter/>
          </a:ln>
        </p:spPr>
        <p:txBody>
          <a:bodyPr wrap="square">
            <a:noAutofit/>
          </a:bodyPr>
          <a:lstStyle/>
          <a:p>
            <a:endParaRPr lang="en-IN"/>
          </a:p>
        </p:txBody>
      </p:sp>
      <p:sp>
        <p:nvSpPr>
          <p:cNvPr id="97" name="Freeform: Shape 96">
            <a:extLst>
              <a:ext uri="{FF2B5EF4-FFF2-40B4-BE49-F238E27FC236}">
                <a16:creationId xmlns:a16="http://schemas.microsoft.com/office/drawing/2014/main" id="{3AD8A541-F3C8-3A00-8D34-4A2423EA24AB}"/>
              </a:ext>
            </a:extLst>
          </p:cNvPr>
          <p:cNvSpPr/>
          <p:nvPr/>
        </p:nvSpPr>
        <p:spPr>
          <a:xfrm>
            <a:off x="6169033" y="3913475"/>
            <a:ext cx="1757506" cy="2220625"/>
          </a:xfrm>
          <a:custGeom>
            <a:avLst/>
            <a:gdLst>
              <a:gd name="csX0" fmla="*/ 1639060 w 1757506"/>
              <a:gd name="csY0" fmla="*/ 0 h 2220625"/>
              <a:gd name="csX1" fmla="*/ 1671852 w 1757506"/>
              <a:gd name="csY1" fmla="*/ 27068 h 2220625"/>
              <a:gd name="csX2" fmla="*/ 1757506 w 1757506"/>
              <a:gd name="csY2" fmla="*/ 233501 h 2220625"/>
              <a:gd name="csX3" fmla="*/ 1757506 w 1757506"/>
              <a:gd name="csY3" fmla="*/ 1467682 h 2220625"/>
              <a:gd name="csX4" fmla="*/ 1465420 w 1757506"/>
              <a:gd name="csY4" fmla="*/ 1759768 h 2220625"/>
              <a:gd name="csX5" fmla="*/ 292087 w 1757506"/>
              <a:gd name="csY5" fmla="*/ 1759768 h 2220625"/>
              <a:gd name="csX6" fmla="*/ 31733 w 1757506"/>
              <a:gd name="csY6" fmla="*/ 2020120 h 2220625"/>
              <a:gd name="csX7" fmla="*/ 31733 w 1757506"/>
              <a:gd name="csY7" fmla="*/ 2220625 h 2220625"/>
              <a:gd name="csX8" fmla="*/ 0 w 1757506"/>
              <a:gd name="csY8" fmla="*/ 2220625 h 2220625"/>
              <a:gd name="csX9" fmla="*/ 0 w 1757506"/>
              <a:gd name="csY9" fmla="*/ 2020120 h 2220625"/>
              <a:gd name="csX10" fmla="*/ 292087 w 1757506"/>
              <a:gd name="csY10" fmla="*/ 1728035 h 2220625"/>
              <a:gd name="csX11" fmla="*/ 1465420 w 1757506"/>
              <a:gd name="csY11" fmla="*/ 1728035 h 2220625"/>
              <a:gd name="csX12" fmla="*/ 1725772 w 1757506"/>
              <a:gd name="csY12" fmla="*/ 1467682 h 2220625"/>
              <a:gd name="csX13" fmla="*/ 1725772 w 1757506"/>
              <a:gd name="csY13" fmla="*/ 233501 h 2220625"/>
              <a:gd name="csX14" fmla="*/ 1649439 w 1757506"/>
              <a:gd name="csY14" fmla="*/ 49481 h 2220625"/>
              <a:gd name="csX15" fmla="*/ 1639060 w 1757506"/>
              <a:gd name="csY15" fmla="*/ 42478 h 22206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757506" h="2220625">
                <a:moveTo>
                  <a:pt x="1639060" y="0"/>
                </a:moveTo>
                <a:lnTo>
                  <a:pt x="1671852" y="27068"/>
                </a:lnTo>
                <a:cubicBezTo>
                  <a:pt x="1724744" y="79960"/>
                  <a:pt x="1757506" y="152982"/>
                  <a:pt x="1757506" y="233501"/>
                </a:cubicBezTo>
                <a:lnTo>
                  <a:pt x="1757506" y="1467682"/>
                </a:lnTo>
                <a:cubicBezTo>
                  <a:pt x="1757506" y="1628719"/>
                  <a:pt x="1626457" y="1759768"/>
                  <a:pt x="1465420" y="1759768"/>
                </a:cubicBezTo>
                <a:lnTo>
                  <a:pt x="292087" y="1759768"/>
                </a:lnTo>
                <a:cubicBezTo>
                  <a:pt x="148505" y="1759768"/>
                  <a:pt x="31733" y="1876540"/>
                  <a:pt x="31733" y="2020120"/>
                </a:cubicBezTo>
                <a:lnTo>
                  <a:pt x="31733" y="2220625"/>
                </a:lnTo>
                <a:lnTo>
                  <a:pt x="0" y="2220625"/>
                </a:lnTo>
                <a:lnTo>
                  <a:pt x="0" y="2020120"/>
                </a:lnTo>
                <a:cubicBezTo>
                  <a:pt x="0" y="1859084"/>
                  <a:pt x="131049" y="1728035"/>
                  <a:pt x="292087" y="1728035"/>
                </a:cubicBezTo>
                <a:lnTo>
                  <a:pt x="1465420" y="1728035"/>
                </a:lnTo>
                <a:cubicBezTo>
                  <a:pt x="1609000" y="1728035"/>
                  <a:pt x="1725772" y="1611263"/>
                  <a:pt x="1725772" y="1467682"/>
                </a:cubicBezTo>
                <a:lnTo>
                  <a:pt x="1725772" y="233501"/>
                </a:lnTo>
                <a:cubicBezTo>
                  <a:pt x="1725772" y="161710"/>
                  <a:pt x="1696579" y="96622"/>
                  <a:pt x="1649439" y="49481"/>
                </a:cubicBezTo>
                <a:lnTo>
                  <a:pt x="1639060" y="42478"/>
                </a:lnTo>
                <a:close/>
              </a:path>
            </a:pathLst>
          </a:custGeom>
          <a:solidFill>
            <a:srgbClr val="FFFFFF">
              <a:alpha val="40000"/>
            </a:srgbClr>
          </a:solidFill>
          <a:ln w="5010" cap="flat">
            <a:noFill/>
            <a:prstDash val="solid"/>
            <a:miter/>
          </a:ln>
        </p:spPr>
        <p:txBody>
          <a:bodyPr wrap="square">
            <a:noAutofit/>
          </a:bodyPr>
          <a:lstStyle/>
          <a:p>
            <a:endParaRPr lang="en-IN"/>
          </a:p>
        </p:txBody>
      </p:sp>
      <p:grpSp>
        <p:nvGrpSpPr>
          <p:cNvPr id="46" name="Graphic 8">
            <a:extLst>
              <a:ext uri="{FF2B5EF4-FFF2-40B4-BE49-F238E27FC236}">
                <a16:creationId xmlns:a16="http://schemas.microsoft.com/office/drawing/2014/main" id="{2DCC6116-D9EE-6887-4910-7F1A1E9F27ED}"/>
              </a:ext>
            </a:extLst>
          </p:cNvPr>
          <p:cNvGrpSpPr/>
          <p:nvPr/>
        </p:nvGrpSpPr>
        <p:grpSpPr>
          <a:xfrm>
            <a:off x="7195405" y="5465315"/>
            <a:ext cx="436859" cy="346970"/>
            <a:chOff x="2627548" y="4294292"/>
            <a:chExt cx="436859" cy="346970"/>
          </a:xfrm>
          <a:solidFill>
            <a:srgbClr val="2B660F"/>
          </a:solidFill>
        </p:grpSpPr>
        <p:sp>
          <p:nvSpPr>
            <p:cNvPr id="52" name="Freeform: Shape 51">
              <a:extLst>
                <a:ext uri="{FF2B5EF4-FFF2-40B4-BE49-F238E27FC236}">
                  <a16:creationId xmlns:a16="http://schemas.microsoft.com/office/drawing/2014/main" id="{F803D020-5AF8-A6D6-4FBE-75ACF3118721}"/>
                </a:ext>
              </a:extLst>
            </p:cNvPr>
            <p:cNvSpPr/>
            <p:nvPr/>
          </p:nvSpPr>
          <p:spPr>
            <a:xfrm>
              <a:off x="2627548" y="4294292"/>
              <a:ext cx="199280" cy="346970"/>
            </a:xfrm>
            <a:custGeom>
              <a:avLst/>
              <a:gdLst>
                <a:gd name="csX0" fmla="*/ 199281 w 199280"/>
                <a:gd name="csY0" fmla="*/ 154711 h 346970"/>
                <a:gd name="csX1" fmla="*/ 198930 w 199280"/>
                <a:gd name="csY1" fmla="*/ 37425 h 346970"/>
                <a:gd name="csX2" fmla="*/ 198930 w 199280"/>
                <a:gd name="csY2" fmla="*/ 0 h 346970"/>
                <a:gd name="csX3" fmla="*/ 731 w 199280"/>
                <a:gd name="csY3" fmla="*/ 0 h 346970"/>
                <a:gd name="csX4" fmla="*/ 731 w 199280"/>
                <a:gd name="csY4" fmla="*/ 8968 h 346970"/>
                <a:gd name="csX5" fmla="*/ 480 w 199280"/>
                <a:gd name="csY5" fmla="*/ 15531 h 346970"/>
                <a:gd name="csX6" fmla="*/ 531 w 199280"/>
                <a:gd name="csY6" fmla="*/ 109521 h 346970"/>
                <a:gd name="csX7" fmla="*/ 80 w 199280"/>
                <a:gd name="csY7" fmla="*/ 119541 h 346970"/>
                <a:gd name="csX8" fmla="*/ 430 w 199280"/>
                <a:gd name="csY8" fmla="*/ 129661 h 346970"/>
                <a:gd name="csX9" fmla="*/ 130 w 199280"/>
                <a:gd name="csY9" fmla="*/ 158269 h 346970"/>
                <a:gd name="csX10" fmla="*/ 17465 w 199280"/>
                <a:gd name="csY10" fmla="*/ 174952 h 346970"/>
                <a:gd name="csX11" fmla="*/ 69169 w 199280"/>
                <a:gd name="csY11" fmla="*/ 174602 h 346970"/>
                <a:gd name="csX12" fmla="*/ 77085 w 199280"/>
                <a:gd name="csY12" fmla="*/ 174902 h 346970"/>
                <a:gd name="csX13" fmla="*/ 82796 w 199280"/>
                <a:gd name="csY13" fmla="*/ 174652 h 346970"/>
                <a:gd name="csX14" fmla="*/ 113308 w 199280"/>
                <a:gd name="csY14" fmla="*/ 174802 h 346970"/>
                <a:gd name="csX15" fmla="*/ 105943 w 199280"/>
                <a:gd name="csY15" fmla="*/ 188079 h 346970"/>
                <a:gd name="csX16" fmla="*/ 75381 w 199280"/>
                <a:gd name="csY16" fmla="*/ 235023 h 346970"/>
                <a:gd name="csX17" fmla="*/ 41263 w 199280"/>
                <a:gd name="csY17" fmla="*/ 287228 h 346970"/>
                <a:gd name="csX18" fmla="*/ 31292 w 199280"/>
                <a:gd name="csY18" fmla="*/ 302710 h 346970"/>
                <a:gd name="csX19" fmla="*/ 2735 w 199280"/>
                <a:gd name="csY19" fmla="*/ 346648 h 346970"/>
                <a:gd name="csX20" fmla="*/ 19369 w 199280"/>
                <a:gd name="csY20" fmla="*/ 346598 h 346970"/>
                <a:gd name="csX21" fmla="*/ 60100 w 199280"/>
                <a:gd name="csY21" fmla="*/ 346598 h 346970"/>
                <a:gd name="csX22" fmla="*/ 73528 w 199280"/>
                <a:gd name="csY22" fmla="*/ 346949 h 346970"/>
                <a:gd name="csX23" fmla="*/ 81093 w 199280"/>
                <a:gd name="csY23" fmla="*/ 346247 h 346970"/>
                <a:gd name="csX24" fmla="*/ 82496 w 199280"/>
                <a:gd name="csY24" fmla="*/ 346247 h 346970"/>
                <a:gd name="csX25" fmla="*/ 90512 w 199280"/>
                <a:gd name="csY25" fmla="*/ 340686 h 346970"/>
                <a:gd name="csX26" fmla="*/ 94921 w 199280"/>
                <a:gd name="csY26" fmla="*/ 335025 h 346970"/>
                <a:gd name="csX27" fmla="*/ 106895 w 199280"/>
                <a:gd name="csY27" fmla="*/ 316337 h 346970"/>
                <a:gd name="csX28" fmla="*/ 188559 w 199280"/>
                <a:gd name="csY28" fmla="*/ 192187 h 346970"/>
                <a:gd name="csX29" fmla="*/ 199231 w 199280"/>
                <a:gd name="csY29" fmla="*/ 154912 h 3469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199280" h="346970">
                  <a:moveTo>
                    <a:pt x="199281" y="154711"/>
                  </a:moveTo>
                  <a:cubicBezTo>
                    <a:pt x="198279" y="115633"/>
                    <a:pt x="198930" y="76504"/>
                    <a:pt x="198930" y="37425"/>
                  </a:cubicBezTo>
                  <a:lnTo>
                    <a:pt x="198930" y="0"/>
                  </a:lnTo>
                  <a:lnTo>
                    <a:pt x="731" y="0"/>
                  </a:lnTo>
                  <a:cubicBezTo>
                    <a:pt x="731" y="3006"/>
                    <a:pt x="731" y="5962"/>
                    <a:pt x="731" y="8968"/>
                  </a:cubicBezTo>
                  <a:cubicBezTo>
                    <a:pt x="581" y="11223"/>
                    <a:pt x="480" y="13377"/>
                    <a:pt x="480" y="15531"/>
                  </a:cubicBezTo>
                  <a:cubicBezTo>
                    <a:pt x="480" y="46844"/>
                    <a:pt x="631" y="78157"/>
                    <a:pt x="531" y="109521"/>
                  </a:cubicBezTo>
                  <a:cubicBezTo>
                    <a:pt x="380" y="112877"/>
                    <a:pt x="280" y="116234"/>
                    <a:pt x="80" y="119541"/>
                  </a:cubicBezTo>
                  <a:cubicBezTo>
                    <a:pt x="-121" y="123098"/>
                    <a:pt x="80" y="126455"/>
                    <a:pt x="430" y="129661"/>
                  </a:cubicBezTo>
                  <a:cubicBezTo>
                    <a:pt x="380" y="139180"/>
                    <a:pt x="280" y="148749"/>
                    <a:pt x="130" y="158269"/>
                  </a:cubicBezTo>
                  <a:cubicBezTo>
                    <a:pt x="-71" y="171796"/>
                    <a:pt x="4989" y="175253"/>
                    <a:pt x="17465" y="174952"/>
                  </a:cubicBezTo>
                  <a:cubicBezTo>
                    <a:pt x="29689" y="174652"/>
                    <a:pt x="50130" y="174602"/>
                    <a:pt x="69169" y="174602"/>
                  </a:cubicBezTo>
                  <a:cubicBezTo>
                    <a:pt x="71423" y="175002"/>
                    <a:pt x="74079" y="175102"/>
                    <a:pt x="77085" y="174902"/>
                  </a:cubicBezTo>
                  <a:cubicBezTo>
                    <a:pt x="78989" y="174802"/>
                    <a:pt x="80892" y="174702"/>
                    <a:pt x="82796" y="174652"/>
                  </a:cubicBezTo>
                  <a:cubicBezTo>
                    <a:pt x="97075" y="174702"/>
                    <a:pt x="108899" y="174802"/>
                    <a:pt x="113308" y="174802"/>
                  </a:cubicBezTo>
                  <a:cubicBezTo>
                    <a:pt x="110402" y="180062"/>
                    <a:pt x="108047" y="184271"/>
                    <a:pt x="105943" y="188079"/>
                  </a:cubicBezTo>
                  <a:cubicBezTo>
                    <a:pt x="95772" y="203710"/>
                    <a:pt x="85602" y="219392"/>
                    <a:pt x="75381" y="235023"/>
                  </a:cubicBezTo>
                  <a:cubicBezTo>
                    <a:pt x="63708" y="252208"/>
                    <a:pt x="52535" y="269793"/>
                    <a:pt x="41263" y="287228"/>
                  </a:cubicBezTo>
                  <a:cubicBezTo>
                    <a:pt x="37956" y="292339"/>
                    <a:pt x="34649" y="297499"/>
                    <a:pt x="31292" y="302710"/>
                  </a:cubicBezTo>
                  <a:cubicBezTo>
                    <a:pt x="21823" y="317289"/>
                    <a:pt x="12304" y="331919"/>
                    <a:pt x="2735" y="346648"/>
                  </a:cubicBezTo>
                  <a:cubicBezTo>
                    <a:pt x="8497" y="346648"/>
                    <a:pt x="13958" y="346648"/>
                    <a:pt x="19369" y="346598"/>
                  </a:cubicBezTo>
                  <a:cubicBezTo>
                    <a:pt x="33597" y="346598"/>
                    <a:pt x="47024" y="346698"/>
                    <a:pt x="60100" y="346598"/>
                  </a:cubicBezTo>
                  <a:cubicBezTo>
                    <a:pt x="64610" y="346648"/>
                    <a:pt x="69069" y="346748"/>
                    <a:pt x="73528" y="346949"/>
                  </a:cubicBezTo>
                  <a:cubicBezTo>
                    <a:pt x="76383" y="347049"/>
                    <a:pt x="78838" y="346798"/>
                    <a:pt x="81093" y="346247"/>
                  </a:cubicBezTo>
                  <a:cubicBezTo>
                    <a:pt x="81544" y="346247"/>
                    <a:pt x="82045" y="346247"/>
                    <a:pt x="82496" y="346247"/>
                  </a:cubicBezTo>
                  <a:cubicBezTo>
                    <a:pt x="85101" y="346147"/>
                    <a:pt x="88107" y="343542"/>
                    <a:pt x="90512" y="340686"/>
                  </a:cubicBezTo>
                  <a:cubicBezTo>
                    <a:pt x="92065" y="339083"/>
                    <a:pt x="93468" y="337229"/>
                    <a:pt x="94921" y="335025"/>
                  </a:cubicBezTo>
                  <a:cubicBezTo>
                    <a:pt x="98929" y="328812"/>
                    <a:pt x="102887" y="322549"/>
                    <a:pt x="106895" y="316337"/>
                  </a:cubicBezTo>
                  <a:cubicBezTo>
                    <a:pt x="134200" y="275004"/>
                    <a:pt x="161304" y="233520"/>
                    <a:pt x="188559" y="192187"/>
                  </a:cubicBezTo>
                  <a:cubicBezTo>
                    <a:pt x="196074" y="180814"/>
                    <a:pt x="199581" y="169040"/>
                    <a:pt x="199231" y="154912"/>
                  </a:cubicBezTo>
                  <a:close/>
                </a:path>
              </a:pathLst>
            </a:custGeom>
            <a:grpFill/>
            <a:ln w="5010" cap="flat">
              <a:noFill/>
              <a:prstDash val="solid"/>
              <a:miter/>
            </a:ln>
          </p:spPr>
          <p:txBody>
            <a:bodyPr/>
            <a:lstStyle/>
            <a:p>
              <a:endParaRPr lang="en-IN"/>
            </a:p>
          </p:txBody>
        </p:sp>
        <p:sp>
          <p:nvSpPr>
            <p:cNvPr id="53" name="Freeform: Shape 52">
              <a:extLst>
                <a:ext uri="{FF2B5EF4-FFF2-40B4-BE49-F238E27FC236}">
                  <a16:creationId xmlns:a16="http://schemas.microsoft.com/office/drawing/2014/main" id="{D80CE6EC-D4EE-03BE-20F9-2C517C094534}"/>
                </a:ext>
              </a:extLst>
            </p:cNvPr>
            <p:cNvSpPr/>
            <p:nvPr/>
          </p:nvSpPr>
          <p:spPr>
            <a:xfrm>
              <a:off x="2865127" y="4294292"/>
              <a:ext cx="199280" cy="346970"/>
            </a:xfrm>
            <a:custGeom>
              <a:avLst/>
              <a:gdLst>
                <a:gd name="csX0" fmla="*/ 199281 w 199280"/>
                <a:gd name="csY0" fmla="*/ 154711 h 346970"/>
                <a:gd name="csX1" fmla="*/ 198930 w 199280"/>
                <a:gd name="csY1" fmla="*/ 37425 h 346970"/>
                <a:gd name="csX2" fmla="*/ 198930 w 199280"/>
                <a:gd name="csY2" fmla="*/ 0 h 346970"/>
                <a:gd name="csX3" fmla="*/ 731 w 199280"/>
                <a:gd name="csY3" fmla="*/ 0 h 346970"/>
                <a:gd name="csX4" fmla="*/ 731 w 199280"/>
                <a:gd name="csY4" fmla="*/ 8968 h 346970"/>
                <a:gd name="csX5" fmla="*/ 480 w 199280"/>
                <a:gd name="csY5" fmla="*/ 15531 h 346970"/>
                <a:gd name="csX6" fmla="*/ 531 w 199280"/>
                <a:gd name="csY6" fmla="*/ 109521 h 346970"/>
                <a:gd name="csX7" fmla="*/ 80 w 199280"/>
                <a:gd name="csY7" fmla="*/ 119541 h 346970"/>
                <a:gd name="csX8" fmla="*/ 430 w 199280"/>
                <a:gd name="csY8" fmla="*/ 129661 h 346970"/>
                <a:gd name="csX9" fmla="*/ 130 w 199280"/>
                <a:gd name="csY9" fmla="*/ 158269 h 346970"/>
                <a:gd name="csX10" fmla="*/ 17465 w 199280"/>
                <a:gd name="csY10" fmla="*/ 174952 h 346970"/>
                <a:gd name="csX11" fmla="*/ 69169 w 199280"/>
                <a:gd name="csY11" fmla="*/ 174602 h 346970"/>
                <a:gd name="csX12" fmla="*/ 77085 w 199280"/>
                <a:gd name="csY12" fmla="*/ 174902 h 346970"/>
                <a:gd name="csX13" fmla="*/ 82796 w 199280"/>
                <a:gd name="csY13" fmla="*/ 174652 h 346970"/>
                <a:gd name="csX14" fmla="*/ 113308 w 199280"/>
                <a:gd name="csY14" fmla="*/ 174802 h 346970"/>
                <a:gd name="csX15" fmla="*/ 105943 w 199280"/>
                <a:gd name="csY15" fmla="*/ 188079 h 346970"/>
                <a:gd name="csX16" fmla="*/ 75381 w 199280"/>
                <a:gd name="csY16" fmla="*/ 235023 h 346970"/>
                <a:gd name="csX17" fmla="*/ 41263 w 199280"/>
                <a:gd name="csY17" fmla="*/ 287228 h 346970"/>
                <a:gd name="csX18" fmla="*/ 31293 w 199280"/>
                <a:gd name="csY18" fmla="*/ 302710 h 346970"/>
                <a:gd name="csX19" fmla="*/ 2735 w 199280"/>
                <a:gd name="csY19" fmla="*/ 346648 h 346970"/>
                <a:gd name="csX20" fmla="*/ 19369 w 199280"/>
                <a:gd name="csY20" fmla="*/ 346598 h 346970"/>
                <a:gd name="csX21" fmla="*/ 60101 w 199280"/>
                <a:gd name="csY21" fmla="*/ 346598 h 346970"/>
                <a:gd name="csX22" fmla="*/ 73528 w 199280"/>
                <a:gd name="csY22" fmla="*/ 346949 h 346970"/>
                <a:gd name="csX23" fmla="*/ 81093 w 199280"/>
                <a:gd name="csY23" fmla="*/ 346247 h 346970"/>
                <a:gd name="csX24" fmla="*/ 82496 w 199280"/>
                <a:gd name="csY24" fmla="*/ 346247 h 346970"/>
                <a:gd name="csX25" fmla="*/ 90512 w 199280"/>
                <a:gd name="csY25" fmla="*/ 340686 h 346970"/>
                <a:gd name="csX26" fmla="*/ 94921 w 199280"/>
                <a:gd name="csY26" fmla="*/ 335025 h 346970"/>
                <a:gd name="csX27" fmla="*/ 106895 w 199280"/>
                <a:gd name="csY27" fmla="*/ 316337 h 346970"/>
                <a:gd name="csX28" fmla="*/ 188559 w 199280"/>
                <a:gd name="csY28" fmla="*/ 192187 h 346970"/>
                <a:gd name="csX29" fmla="*/ 199231 w 199280"/>
                <a:gd name="csY29" fmla="*/ 154912 h 3469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199280" h="346970">
                  <a:moveTo>
                    <a:pt x="199281" y="154711"/>
                  </a:moveTo>
                  <a:cubicBezTo>
                    <a:pt x="198279" y="115633"/>
                    <a:pt x="198930" y="76504"/>
                    <a:pt x="198930" y="37425"/>
                  </a:cubicBezTo>
                  <a:cubicBezTo>
                    <a:pt x="198930" y="25201"/>
                    <a:pt x="198930" y="12976"/>
                    <a:pt x="198930" y="0"/>
                  </a:cubicBezTo>
                  <a:lnTo>
                    <a:pt x="731" y="0"/>
                  </a:lnTo>
                  <a:cubicBezTo>
                    <a:pt x="731" y="3006"/>
                    <a:pt x="731" y="5962"/>
                    <a:pt x="731" y="8968"/>
                  </a:cubicBezTo>
                  <a:cubicBezTo>
                    <a:pt x="581" y="11223"/>
                    <a:pt x="480" y="13377"/>
                    <a:pt x="480" y="15531"/>
                  </a:cubicBezTo>
                  <a:cubicBezTo>
                    <a:pt x="480" y="46844"/>
                    <a:pt x="631" y="78157"/>
                    <a:pt x="531" y="109521"/>
                  </a:cubicBezTo>
                  <a:cubicBezTo>
                    <a:pt x="380" y="112877"/>
                    <a:pt x="280" y="116234"/>
                    <a:pt x="80" y="119541"/>
                  </a:cubicBezTo>
                  <a:cubicBezTo>
                    <a:pt x="-121" y="123098"/>
                    <a:pt x="80" y="126455"/>
                    <a:pt x="430" y="129661"/>
                  </a:cubicBezTo>
                  <a:cubicBezTo>
                    <a:pt x="380" y="139180"/>
                    <a:pt x="280" y="148749"/>
                    <a:pt x="130" y="158269"/>
                  </a:cubicBezTo>
                  <a:cubicBezTo>
                    <a:pt x="-71" y="171796"/>
                    <a:pt x="4990" y="175253"/>
                    <a:pt x="17465" y="174952"/>
                  </a:cubicBezTo>
                  <a:cubicBezTo>
                    <a:pt x="29689" y="174652"/>
                    <a:pt x="50130" y="174602"/>
                    <a:pt x="69169" y="174602"/>
                  </a:cubicBezTo>
                  <a:cubicBezTo>
                    <a:pt x="71423" y="175002"/>
                    <a:pt x="74079" y="175102"/>
                    <a:pt x="77085" y="174902"/>
                  </a:cubicBezTo>
                  <a:cubicBezTo>
                    <a:pt x="78988" y="174802"/>
                    <a:pt x="80892" y="174702"/>
                    <a:pt x="82796" y="174652"/>
                  </a:cubicBezTo>
                  <a:cubicBezTo>
                    <a:pt x="97075" y="174702"/>
                    <a:pt x="108899" y="174802"/>
                    <a:pt x="113308" y="174802"/>
                  </a:cubicBezTo>
                  <a:cubicBezTo>
                    <a:pt x="110402" y="180062"/>
                    <a:pt x="108047" y="184271"/>
                    <a:pt x="105943" y="188079"/>
                  </a:cubicBezTo>
                  <a:cubicBezTo>
                    <a:pt x="95772" y="203710"/>
                    <a:pt x="85602" y="219392"/>
                    <a:pt x="75381" y="235023"/>
                  </a:cubicBezTo>
                  <a:cubicBezTo>
                    <a:pt x="63708" y="252208"/>
                    <a:pt x="52535" y="269793"/>
                    <a:pt x="41263" y="287228"/>
                  </a:cubicBezTo>
                  <a:cubicBezTo>
                    <a:pt x="37956" y="292339"/>
                    <a:pt x="34649" y="297499"/>
                    <a:pt x="31293" y="302710"/>
                  </a:cubicBezTo>
                  <a:cubicBezTo>
                    <a:pt x="21823" y="317289"/>
                    <a:pt x="12304" y="331919"/>
                    <a:pt x="2735" y="346648"/>
                  </a:cubicBezTo>
                  <a:cubicBezTo>
                    <a:pt x="8496" y="346648"/>
                    <a:pt x="13958" y="346648"/>
                    <a:pt x="19369" y="346598"/>
                  </a:cubicBezTo>
                  <a:cubicBezTo>
                    <a:pt x="33597" y="346598"/>
                    <a:pt x="47024" y="346698"/>
                    <a:pt x="60101" y="346598"/>
                  </a:cubicBezTo>
                  <a:cubicBezTo>
                    <a:pt x="64610" y="346648"/>
                    <a:pt x="69069" y="346748"/>
                    <a:pt x="73528" y="346949"/>
                  </a:cubicBezTo>
                  <a:cubicBezTo>
                    <a:pt x="76383" y="347049"/>
                    <a:pt x="78838" y="346798"/>
                    <a:pt x="81093" y="346247"/>
                  </a:cubicBezTo>
                  <a:cubicBezTo>
                    <a:pt x="81544" y="346247"/>
                    <a:pt x="82045" y="346247"/>
                    <a:pt x="82496" y="346247"/>
                  </a:cubicBezTo>
                  <a:cubicBezTo>
                    <a:pt x="85101" y="346147"/>
                    <a:pt x="88107" y="343542"/>
                    <a:pt x="90512" y="340686"/>
                  </a:cubicBezTo>
                  <a:cubicBezTo>
                    <a:pt x="92065" y="339083"/>
                    <a:pt x="93468" y="337229"/>
                    <a:pt x="94921" y="335025"/>
                  </a:cubicBezTo>
                  <a:cubicBezTo>
                    <a:pt x="98929" y="328812"/>
                    <a:pt x="102887" y="322549"/>
                    <a:pt x="106895" y="316337"/>
                  </a:cubicBezTo>
                  <a:cubicBezTo>
                    <a:pt x="134200" y="275004"/>
                    <a:pt x="161304" y="233520"/>
                    <a:pt x="188559" y="192187"/>
                  </a:cubicBezTo>
                  <a:cubicBezTo>
                    <a:pt x="196074" y="180814"/>
                    <a:pt x="199581" y="169040"/>
                    <a:pt x="199231" y="154912"/>
                  </a:cubicBezTo>
                  <a:close/>
                </a:path>
              </a:pathLst>
            </a:custGeom>
            <a:grpFill/>
            <a:ln w="5010" cap="flat">
              <a:noFill/>
              <a:prstDash val="solid"/>
              <a:miter/>
            </a:ln>
          </p:spPr>
          <p:txBody>
            <a:bodyPr/>
            <a:lstStyle/>
            <a:p>
              <a:endParaRPr lang="en-IN"/>
            </a:p>
          </p:txBody>
        </p:sp>
      </p:grpSp>
      <p:grpSp>
        <p:nvGrpSpPr>
          <p:cNvPr id="47" name="Graphic 8">
            <a:extLst>
              <a:ext uri="{FF2B5EF4-FFF2-40B4-BE49-F238E27FC236}">
                <a16:creationId xmlns:a16="http://schemas.microsoft.com/office/drawing/2014/main" id="{C0F48F07-0A09-19B4-1D43-EBD53CFAC50A}"/>
              </a:ext>
            </a:extLst>
          </p:cNvPr>
          <p:cNvGrpSpPr/>
          <p:nvPr/>
        </p:nvGrpSpPr>
        <p:grpSpPr>
          <a:xfrm>
            <a:off x="4540367" y="1594681"/>
            <a:ext cx="436909" cy="346970"/>
            <a:chOff x="1019990" y="2711482"/>
            <a:chExt cx="436909" cy="346970"/>
          </a:xfrm>
          <a:solidFill>
            <a:srgbClr val="2B660F"/>
          </a:solidFill>
        </p:grpSpPr>
        <p:sp>
          <p:nvSpPr>
            <p:cNvPr id="50" name="Freeform: Shape 49">
              <a:extLst>
                <a:ext uri="{FF2B5EF4-FFF2-40B4-BE49-F238E27FC236}">
                  <a16:creationId xmlns:a16="http://schemas.microsoft.com/office/drawing/2014/main" id="{70118B01-AADB-7B93-AD20-4F72DF5CB387}"/>
                </a:ext>
              </a:extLst>
            </p:cNvPr>
            <p:cNvSpPr/>
            <p:nvPr/>
          </p:nvSpPr>
          <p:spPr>
            <a:xfrm>
              <a:off x="1257619" y="2711482"/>
              <a:ext cx="199280" cy="346970"/>
            </a:xfrm>
            <a:custGeom>
              <a:avLst/>
              <a:gdLst>
                <a:gd name="csX0" fmla="*/ 0 w 199280"/>
                <a:gd name="csY0" fmla="*/ 192259 h 346970"/>
                <a:gd name="csX1" fmla="*/ 351 w 199280"/>
                <a:gd name="csY1" fmla="*/ 309545 h 346970"/>
                <a:gd name="csX2" fmla="*/ 351 w 199280"/>
                <a:gd name="csY2" fmla="*/ 346970 h 346970"/>
                <a:gd name="csX3" fmla="*/ 198550 w 199280"/>
                <a:gd name="csY3" fmla="*/ 346970 h 346970"/>
                <a:gd name="csX4" fmla="*/ 198550 w 199280"/>
                <a:gd name="csY4" fmla="*/ 338002 h 346970"/>
                <a:gd name="csX5" fmla="*/ 198800 w 199280"/>
                <a:gd name="csY5" fmla="*/ 331439 h 346970"/>
                <a:gd name="csX6" fmla="*/ 198750 w 199280"/>
                <a:gd name="csY6" fmla="*/ 237450 h 346970"/>
                <a:gd name="csX7" fmla="*/ 199201 w 199280"/>
                <a:gd name="csY7" fmla="*/ 227430 h 346970"/>
                <a:gd name="csX8" fmla="*/ 198851 w 199280"/>
                <a:gd name="csY8" fmla="*/ 217309 h 346970"/>
                <a:gd name="csX9" fmla="*/ 199151 w 199280"/>
                <a:gd name="csY9" fmla="*/ 188702 h 346970"/>
                <a:gd name="csX10" fmla="*/ 181816 w 199280"/>
                <a:gd name="csY10" fmla="*/ 172018 h 346970"/>
                <a:gd name="csX11" fmla="*/ 130112 w 199280"/>
                <a:gd name="csY11" fmla="*/ 172369 h 346970"/>
                <a:gd name="csX12" fmla="*/ 122196 w 199280"/>
                <a:gd name="csY12" fmla="*/ 172068 h 346970"/>
                <a:gd name="csX13" fmla="*/ 116485 w 199280"/>
                <a:gd name="csY13" fmla="*/ 172319 h 346970"/>
                <a:gd name="csX14" fmla="*/ 85973 w 199280"/>
                <a:gd name="csY14" fmla="*/ 172168 h 346970"/>
                <a:gd name="csX15" fmla="*/ 93338 w 199280"/>
                <a:gd name="csY15" fmla="*/ 158892 h 346970"/>
                <a:gd name="csX16" fmla="*/ 123900 w 199280"/>
                <a:gd name="csY16" fmla="*/ 111947 h 346970"/>
                <a:gd name="csX17" fmla="*/ 158018 w 199280"/>
                <a:gd name="csY17" fmla="*/ 59742 h 346970"/>
                <a:gd name="csX18" fmla="*/ 167988 w 199280"/>
                <a:gd name="csY18" fmla="*/ 44261 h 346970"/>
                <a:gd name="csX19" fmla="*/ 196546 w 199280"/>
                <a:gd name="csY19" fmla="*/ 322 h 346970"/>
                <a:gd name="csX20" fmla="*/ 179912 w 199280"/>
                <a:gd name="csY20" fmla="*/ 372 h 346970"/>
                <a:gd name="csX21" fmla="*/ 139180 w 199280"/>
                <a:gd name="csY21" fmla="*/ 372 h 346970"/>
                <a:gd name="csX22" fmla="*/ 125753 w 199280"/>
                <a:gd name="csY22" fmla="*/ 22 h 346970"/>
                <a:gd name="csX23" fmla="*/ 118188 w 199280"/>
                <a:gd name="csY23" fmla="*/ 723 h 346970"/>
                <a:gd name="csX24" fmla="*/ 116785 w 199280"/>
                <a:gd name="csY24" fmla="*/ 723 h 346970"/>
                <a:gd name="csX25" fmla="*/ 108769 w 199280"/>
                <a:gd name="csY25" fmla="*/ 6284 h 346970"/>
                <a:gd name="csX26" fmla="*/ 104360 w 199280"/>
                <a:gd name="csY26" fmla="*/ 11946 h 346970"/>
                <a:gd name="csX27" fmla="*/ 92386 w 199280"/>
                <a:gd name="csY27" fmla="*/ 30633 h 346970"/>
                <a:gd name="csX28" fmla="*/ 10722 w 199280"/>
                <a:gd name="csY28" fmla="*/ 154783 h 346970"/>
                <a:gd name="csX29" fmla="*/ 50 w 199280"/>
                <a:gd name="csY29" fmla="*/ 192058 h 3469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199280" h="346970">
                  <a:moveTo>
                    <a:pt x="0" y="192259"/>
                  </a:moveTo>
                  <a:cubicBezTo>
                    <a:pt x="1002" y="231338"/>
                    <a:pt x="351" y="270466"/>
                    <a:pt x="351" y="309545"/>
                  </a:cubicBezTo>
                  <a:cubicBezTo>
                    <a:pt x="351" y="321770"/>
                    <a:pt x="351" y="333994"/>
                    <a:pt x="351" y="346970"/>
                  </a:cubicBezTo>
                  <a:lnTo>
                    <a:pt x="198550" y="346970"/>
                  </a:lnTo>
                  <a:cubicBezTo>
                    <a:pt x="198550" y="343964"/>
                    <a:pt x="198550" y="341009"/>
                    <a:pt x="198550" y="338002"/>
                  </a:cubicBezTo>
                  <a:cubicBezTo>
                    <a:pt x="198700" y="335748"/>
                    <a:pt x="198800" y="333594"/>
                    <a:pt x="198800" y="331439"/>
                  </a:cubicBezTo>
                  <a:cubicBezTo>
                    <a:pt x="198800" y="300126"/>
                    <a:pt x="198650" y="268813"/>
                    <a:pt x="198750" y="237450"/>
                  </a:cubicBezTo>
                  <a:cubicBezTo>
                    <a:pt x="198901" y="234093"/>
                    <a:pt x="199001" y="230736"/>
                    <a:pt x="199201" y="227430"/>
                  </a:cubicBezTo>
                  <a:cubicBezTo>
                    <a:pt x="199402" y="223873"/>
                    <a:pt x="199201" y="220516"/>
                    <a:pt x="198851" y="217309"/>
                  </a:cubicBezTo>
                  <a:cubicBezTo>
                    <a:pt x="198901" y="207790"/>
                    <a:pt x="199001" y="198221"/>
                    <a:pt x="199151" y="188702"/>
                  </a:cubicBezTo>
                  <a:cubicBezTo>
                    <a:pt x="199352" y="175174"/>
                    <a:pt x="194291" y="171718"/>
                    <a:pt x="181816" y="172018"/>
                  </a:cubicBezTo>
                  <a:cubicBezTo>
                    <a:pt x="169592" y="172319"/>
                    <a:pt x="149150" y="172369"/>
                    <a:pt x="130112" y="172369"/>
                  </a:cubicBezTo>
                  <a:cubicBezTo>
                    <a:pt x="127858" y="171968"/>
                    <a:pt x="125202" y="171868"/>
                    <a:pt x="122196" y="172068"/>
                  </a:cubicBezTo>
                  <a:cubicBezTo>
                    <a:pt x="120292" y="172168"/>
                    <a:pt x="118388" y="172269"/>
                    <a:pt x="116485" y="172319"/>
                  </a:cubicBezTo>
                  <a:cubicBezTo>
                    <a:pt x="102206" y="172269"/>
                    <a:pt x="90382" y="172168"/>
                    <a:pt x="85973" y="172168"/>
                  </a:cubicBezTo>
                  <a:cubicBezTo>
                    <a:pt x="88879" y="166908"/>
                    <a:pt x="91234" y="162699"/>
                    <a:pt x="93338" y="158892"/>
                  </a:cubicBezTo>
                  <a:cubicBezTo>
                    <a:pt x="103508" y="143260"/>
                    <a:pt x="113679" y="127579"/>
                    <a:pt x="123900" y="111947"/>
                  </a:cubicBezTo>
                  <a:cubicBezTo>
                    <a:pt x="135573" y="94762"/>
                    <a:pt x="146746" y="77177"/>
                    <a:pt x="158018" y="59742"/>
                  </a:cubicBezTo>
                  <a:cubicBezTo>
                    <a:pt x="161325" y="54632"/>
                    <a:pt x="164632" y="49471"/>
                    <a:pt x="167988" y="44261"/>
                  </a:cubicBezTo>
                  <a:cubicBezTo>
                    <a:pt x="177457" y="29681"/>
                    <a:pt x="186977" y="15052"/>
                    <a:pt x="196546" y="322"/>
                  </a:cubicBezTo>
                  <a:cubicBezTo>
                    <a:pt x="190784" y="322"/>
                    <a:pt x="185323" y="322"/>
                    <a:pt x="179912" y="372"/>
                  </a:cubicBezTo>
                  <a:cubicBezTo>
                    <a:pt x="165684" y="372"/>
                    <a:pt x="152257" y="272"/>
                    <a:pt x="139180" y="372"/>
                  </a:cubicBezTo>
                  <a:cubicBezTo>
                    <a:pt x="134671" y="322"/>
                    <a:pt x="130212" y="222"/>
                    <a:pt x="125753" y="22"/>
                  </a:cubicBezTo>
                  <a:cubicBezTo>
                    <a:pt x="122898" y="-79"/>
                    <a:pt x="120443" y="172"/>
                    <a:pt x="118188" y="723"/>
                  </a:cubicBezTo>
                  <a:cubicBezTo>
                    <a:pt x="117737" y="723"/>
                    <a:pt x="117236" y="723"/>
                    <a:pt x="116785" y="723"/>
                  </a:cubicBezTo>
                  <a:cubicBezTo>
                    <a:pt x="114180" y="823"/>
                    <a:pt x="111174" y="3429"/>
                    <a:pt x="108769" y="6284"/>
                  </a:cubicBezTo>
                  <a:cubicBezTo>
                    <a:pt x="107216" y="7887"/>
                    <a:pt x="105813" y="9741"/>
                    <a:pt x="104360" y="11946"/>
                  </a:cubicBezTo>
                  <a:cubicBezTo>
                    <a:pt x="100352" y="18158"/>
                    <a:pt x="96394" y="24421"/>
                    <a:pt x="92386" y="30633"/>
                  </a:cubicBezTo>
                  <a:cubicBezTo>
                    <a:pt x="65081" y="71967"/>
                    <a:pt x="37976" y="113450"/>
                    <a:pt x="10722" y="154783"/>
                  </a:cubicBezTo>
                  <a:cubicBezTo>
                    <a:pt x="3207" y="166156"/>
                    <a:pt x="-301" y="177930"/>
                    <a:pt x="50" y="192058"/>
                  </a:cubicBezTo>
                  <a:close/>
                </a:path>
              </a:pathLst>
            </a:custGeom>
            <a:grpFill/>
            <a:ln w="5010" cap="flat">
              <a:noFill/>
              <a:prstDash val="solid"/>
              <a:miter/>
            </a:ln>
          </p:spPr>
          <p:txBody>
            <a:bodyPr/>
            <a:lstStyle/>
            <a:p>
              <a:endParaRPr lang="en-IN"/>
            </a:p>
          </p:txBody>
        </p:sp>
        <p:sp>
          <p:nvSpPr>
            <p:cNvPr id="51" name="Freeform: Shape 50">
              <a:extLst>
                <a:ext uri="{FF2B5EF4-FFF2-40B4-BE49-F238E27FC236}">
                  <a16:creationId xmlns:a16="http://schemas.microsoft.com/office/drawing/2014/main" id="{4BEC610F-DA8B-E6B4-0944-32B794E5864B}"/>
                </a:ext>
              </a:extLst>
            </p:cNvPr>
            <p:cNvSpPr/>
            <p:nvPr/>
          </p:nvSpPr>
          <p:spPr>
            <a:xfrm>
              <a:off x="1019990" y="2711482"/>
              <a:ext cx="199280" cy="346970"/>
            </a:xfrm>
            <a:custGeom>
              <a:avLst/>
              <a:gdLst>
                <a:gd name="csX0" fmla="*/ 0 w 199280"/>
                <a:gd name="csY0" fmla="*/ 192259 h 346970"/>
                <a:gd name="csX1" fmla="*/ 351 w 199280"/>
                <a:gd name="csY1" fmla="*/ 309545 h 346970"/>
                <a:gd name="csX2" fmla="*/ 351 w 199280"/>
                <a:gd name="csY2" fmla="*/ 346970 h 346970"/>
                <a:gd name="csX3" fmla="*/ 198550 w 199280"/>
                <a:gd name="csY3" fmla="*/ 346970 h 346970"/>
                <a:gd name="csX4" fmla="*/ 198550 w 199280"/>
                <a:gd name="csY4" fmla="*/ 338002 h 346970"/>
                <a:gd name="csX5" fmla="*/ 198800 w 199280"/>
                <a:gd name="csY5" fmla="*/ 331439 h 346970"/>
                <a:gd name="csX6" fmla="*/ 198750 w 199280"/>
                <a:gd name="csY6" fmla="*/ 237450 h 346970"/>
                <a:gd name="csX7" fmla="*/ 199201 w 199280"/>
                <a:gd name="csY7" fmla="*/ 227430 h 346970"/>
                <a:gd name="csX8" fmla="*/ 198851 w 199280"/>
                <a:gd name="csY8" fmla="*/ 217309 h 346970"/>
                <a:gd name="csX9" fmla="*/ 199151 w 199280"/>
                <a:gd name="csY9" fmla="*/ 188702 h 346970"/>
                <a:gd name="csX10" fmla="*/ 181816 w 199280"/>
                <a:gd name="csY10" fmla="*/ 172018 h 346970"/>
                <a:gd name="csX11" fmla="*/ 130112 w 199280"/>
                <a:gd name="csY11" fmla="*/ 172369 h 346970"/>
                <a:gd name="csX12" fmla="*/ 122196 w 199280"/>
                <a:gd name="csY12" fmla="*/ 172068 h 346970"/>
                <a:gd name="csX13" fmla="*/ 116485 w 199280"/>
                <a:gd name="csY13" fmla="*/ 172319 h 346970"/>
                <a:gd name="csX14" fmla="*/ 85973 w 199280"/>
                <a:gd name="csY14" fmla="*/ 172168 h 346970"/>
                <a:gd name="csX15" fmla="*/ 93338 w 199280"/>
                <a:gd name="csY15" fmla="*/ 158892 h 346970"/>
                <a:gd name="csX16" fmla="*/ 123900 w 199280"/>
                <a:gd name="csY16" fmla="*/ 111947 h 346970"/>
                <a:gd name="csX17" fmla="*/ 158018 w 199280"/>
                <a:gd name="csY17" fmla="*/ 59742 h 346970"/>
                <a:gd name="csX18" fmla="*/ 167988 w 199280"/>
                <a:gd name="csY18" fmla="*/ 44261 h 346970"/>
                <a:gd name="csX19" fmla="*/ 196546 w 199280"/>
                <a:gd name="csY19" fmla="*/ 322 h 346970"/>
                <a:gd name="csX20" fmla="*/ 179912 w 199280"/>
                <a:gd name="csY20" fmla="*/ 372 h 346970"/>
                <a:gd name="csX21" fmla="*/ 139180 w 199280"/>
                <a:gd name="csY21" fmla="*/ 372 h 346970"/>
                <a:gd name="csX22" fmla="*/ 125753 w 199280"/>
                <a:gd name="csY22" fmla="*/ 22 h 346970"/>
                <a:gd name="csX23" fmla="*/ 118188 w 199280"/>
                <a:gd name="csY23" fmla="*/ 723 h 346970"/>
                <a:gd name="csX24" fmla="*/ 116785 w 199280"/>
                <a:gd name="csY24" fmla="*/ 723 h 346970"/>
                <a:gd name="csX25" fmla="*/ 108769 w 199280"/>
                <a:gd name="csY25" fmla="*/ 6284 h 346970"/>
                <a:gd name="csX26" fmla="*/ 104360 w 199280"/>
                <a:gd name="csY26" fmla="*/ 11946 h 346970"/>
                <a:gd name="csX27" fmla="*/ 92386 w 199280"/>
                <a:gd name="csY27" fmla="*/ 30633 h 346970"/>
                <a:gd name="csX28" fmla="*/ 10722 w 199280"/>
                <a:gd name="csY28" fmla="*/ 154783 h 346970"/>
                <a:gd name="csX29" fmla="*/ 50 w 199280"/>
                <a:gd name="csY29" fmla="*/ 192058 h 3469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199280" h="346970">
                  <a:moveTo>
                    <a:pt x="0" y="192259"/>
                  </a:moveTo>
                  <a:cubicBezTo>
                    <a:pt x="1002" y="231338"/>
                    <a:pt x="351" y="270466"/>
                    <a:pt x="351" y="309545"/>
                  </a:cubicBezTo>
                  <a:cubicBezTo>
                    <a:pt x="351" y="321770"/>
                    <a:pt x="351" y="333994"/>
                    <a:pt x="351" y="346970"/>
                  </a:cubicBezTo>
                  <a:lnTo>
                    <a:pt x="198550" y="346970"/>
                  </a:lnTo>
                  <a:cubicBezTo>
                    <a:pt x="198550" y="343964"/>
                    <a:pt x="198550" y="341009"/>
                    <a:pt x="198550" y="338002"/>
                  </a:cubicBezTo>
                  <a:cubicBezTo>
                    <a:pt x="198700" y="335748"/>
                    <a:pt x="198800" y="333594"/>
                    <a:pt x="198800" y="331439"/>
                  </a:cubicBezTo>
                  <a:cubicBezTo>
                    <a:pt x="198800" y="300126"/>
                    <a:pt x="198650" y="268813"/>
                    <a:pt x="198750" y="237450"/>
                  </a:cubicBezTo>
                  <a:cubicBezTo>
                    <a:pt x="198901" y="234093"/>
                    <a:pt x="199001" y="230736"/>
                    <a:pt x="199201" y="227430"/>
                  </a:cubicBezTo>
                  <a:cubicBezTo>
                    <a:pt x="199402" y="223873"/>
                    <a:pt x="199201" y="220516"/>
                    <a:pt x="198851" y="217309"/>
                  </a:cubicBezTo>
                  <a:cubicBezTo>
                    <a:pt x="198901" y="207790"/>
                    <a:pt x="199001" y="198221"/>
                    <a:pt x="199151" y="188702"/>
                  </a:cubicBezTo>
                  <a:cubicBezTo>
                    <a:pt x="199351" y="175174"/>
                    <a:pt x="194291" y="171718"/>
                    <a:pt x="181816" y="172018"/>
                  </a:cubicBezTo>
                  <a:cubicBezTo>
                    <a:pt x="169592" y="172319"/>
                    <a:pt x="149150" y="172369"/>
                    <a:pt x="130112" y="172369"/>
                  </a:cubicBezTo>
                  <a:cubicBezTo>
                    <a:pt x="127858" y="171968"/>
                    <a:pt x="125202" y="171868"/>
                    <a:pt x="122196" y="172068"/>
                  </a:cubicBezTo>
                  <a:cubicBezTo>
                    <a:pt x="120292" y="172168"/>
                    <a:pt x="118388" y="172269"/>
                    <a:pt x="116485" y="172319"/>
                  </a:cubicBezTo>
                  <a:cubicBezTo>
                    <a:pt x="102206" y="172269"/>
                    <a:pt x="90382" y="172168"/>
                    <a:pt x="85973" y="172168"/>
                  </a:cubicBezTo>
                  <a:cubicBezTo>
                    <a:pt x="88879" y="166908"/>
                    <a:pt x="91234" y="162699"/>
                    <a:pt x="93338" y="158892"/>
                  </a:cubicBezTo>
                  <a:cubicBezTo>
                    <a:pt x="103508" y="143260"/>
                    <a:pt x="113679" y="127579"/>
                    <a:pt x="123900" y="111947"/>
                  </a:cubicBezTo>
                  <a:cubicBezTo>
                    <a:pt x="135573" y="94762"/>
                    <a:pt x="146746" y="77177"/>
                    <a:pt x="158018" y="59742"/>
                  </a:cubicBezTo>
                  <a:cubicBezTo>
                    <a:pt x="161325" y="54632"/>
                    <a:pt x="164632" y="49471"/>
                    <a:pt x="167988" y="44261"/>
                  </a:cubicBezTo>
                  <a:cubicBezTo>
                    <a:pt x="177457" y="29681"/>
                    <a:pt x="186977" y="15052"/>
                    <a:pt x="196546" y="322"/>
                  </a:cubicBezTo>
                  <a:cubicBezTo>
                    <a:pt x="190784" y="322"/>
                    <a:pt x="185323" y="322"/>
                    <a:pt x="179912" y="372"/>
                  </a:cubicBezTo>
                  <a:cubicBezTo>
                    <a:pt x="165684" y="372"/>
                    <a:pt x="152257" y="272"/>
                    <a:pt x="139180" y="372"/>
                  </a:cubicBezTo>
                  <a:cubicBezTo>
                    <a:pt x="134671" y="322"/>
                    <a:pt x="130212" y="222"/>
                    <a:pt x="125753" y="22"/>
                  </a:cubicBezTo>
                  <a:cubicBezTo>
                    <a:pt x="122898" y="-79"/>
                    <a:pt x="120443" y="172"/>
                    <a:pt x="118188" y="723"/>
                  </a:cubicBezTo>
                  <a:cubicBezTo>
                    <a:pt x="117737" y="723"/>
                    <a:pt x="117236" y="723"/>
                    <a:pt x="116785" y="723"/>
                  </a:cubicBezTo>
                  <a:cubicBezTo>
                    <a:pt x="114180" y="823"/>
                    <a:pt x="111174" y="3429"/>
                    <a:pt x="108769" y="6284"/>
                  </a:cubicBezTo>
                  <a:cubicBezTo>
                    <a:pt x="107216" y="7887"/>
                    <a:pt x="105813" y="9741"/>
                    <a:pt x="104360" y="11946"/>
                  </a:cubicBezTo>
                  <a:cubicBezTo>
                    <a:pt x="100352" y="18158"/>
                    <a:pt x="96394" y="24421"/>
                    <a:pt x="92386" y="30633"/>
                  </a:cubicBezTo>
                  <a:cubicBezTo>
                    <a:pt x="65081" y="71967"/>
                    <a:pt x="37976" y="113450"/>
                    <a:pt x="10722" y="154783"/>
                  </a:cubicBezTo>
                  <a:cubicBezTo>
                    <a:pt x="3206" y="166156"/>
                    <a:pt x="-301" y="177930"/>
                    <a:pt x="50" y="192058"/>
                  </a:cubicBezTo>
                  <a:close/>
                </a:path>
              </a:pathLst>
            </a:custGeom>
            <a:grpFill/>
            <a:ln w="5010" cap="flat">
              <a:noFill/>
              <a:prstDash val="solid"/>
              <a:miter/>
            </a:ln>
          </p:spPr>
          <p:txBody>
            <a:bodyPr/>
            <a:lstStyle/>
            <a:p>
              <a:endParaRPr lang="en-IN"/>
            </a:p>
          </p:txBody>
        </p:sp>
      </p:grpSp>
      <p:sp>
        <p:nvSpPr>
          <p:cNvPr id="48" name="TextBox 47">
            <a:extLst>
              <a:ext uri="{FF2B5EF4-FFF2-40B4-BE49-F238E27FC236}">
                <a16:creationId xmlns:a16="http://schemas.microsoft.com/office/drawing/2014/main" id="{113BE35C-0C22-FF85-DF01-0E3ECC622B64}"/>
              </a:ext>
            </a:extLst>
          </p:cNvPr>
          <p:cNvSpPr txBox="1"/>
          <p:nvPr/>
        </p:nvSpPr>
        <p:spPr>
          <a:xfrm>
            <a:off x="4352839" y="2245603"/>
            <a:ext cx="3486323" cy="1384995"/>
          </a:xfrm>
          <a:prstGeom prst="rect">
            <a:avLst/>
          </a:prstGeom>
          <a:noFill/>
        </p:spPr>
        <p:txBody>
          <a:bodyPr wrap="square" lIns="0" tIns="0" rIns="0" bIns="0" anchor="t" anchorCtr="0">
            <a:noAutofit/>
          </a:bodyPr>
          <a:lstStyle/>
          <a:p>
            <a:pPr algn="ctr"/>
            <a:r>
              <a:rPr lang="en-IN" sz="1400">
                <a:solidFill>
                  <a:schemeClr val="bg1"/>
                </a:solidFill>
              </a:rPr>
              <a:t>Building an execution plan involves translating strategies into tactics.</a:t>
            </a:r>
            <a:br>
              <a:rPr lang="en-IN" sz="1400">
                <a:solidFill>
                  <a:schemeClr val="bg1"/>
                </a:solidFill>
              </a:rPr>
            </a:br>
            <a:r>
              <a:rPr lang="en-IN" sz="1400">
                <a:solidFill>
                  <a:schemeClr val="bg1"/>
                </a:solidFill>
              </a:rPr>
              <a:t>An effective execution plan is only possible once the starting point, end goals, potential roadblocks, and acceleration tools</a:t>
            </a:r>
            <a:br>
              <a:rPr lang="en-IN" sz="1400">
                <a:solidFill>
                  <a:schemeClr val="bg1"/>
                </a:solidFill>
              </a:rPr>
            </a:br>
            <a:r>
              <a:rPr lang="en-IN" sz="1400">
                <a:solidFill>
                  <a:schemeClr val="bg1"/>
                </a:solidFill>
              </a:rPr>
              <a:t>have been identified. </a:t>
            </a:r>
          </a:p>
        </p:txBody>
      </p:sp>
      <p:sp>
        <p:nvSpPr>
          <p:cNvPr id="49" name="TextBox 48">
            <a:extLst>
              <a:ext uri="{FF2B5EF4-FFF2-40B4-BE49-F238E27FC236}">
                <a16:creationId xmlns:a16="http://schemas.microsoft.com/office/drawing/2014/main" id="{E3338F18-5E74-D8E7-968A-7CBD1666FDFD}"/>
              </a:ext>
            </a:extLst>
          </p:cNvPr>
          <p:cNvSpPr txBox="1"/>
          <p:nvPr/>
        </p:nvSpPr>
        <p:spPr>
          <a:xfrm>
            <a:off x="4382677" y="5765711"/>
            <a:ext cx="1709064" cy="307777"/>
          </a:xfrm>
          <a:prstGeom prst="rect">
            <a:avLst/>
          </a:prstGeom>
          <a:noFill/>
        </p:spPr>
        <p:txBody>
          <a:bodyPr wrap="square">
            <a:spAutoFit/>
          </a:bodyPr>
          <a:lstStyle/>
          <a:p>
            <a:pPr algn="ctr"/>
            <a:r>
              <a:rPr lang="en-GB" sz="1400">
                <a:solidFill>
                  <a:schemeClr val="bg1"/>
                </a:solidFill>
                <a:hlinkClick r:id="rId4">
                  <a:extLst>
                    <a:ext uri="{A12FA001-AC4F-418D-AE19-62706E023703}">
                      <ahyp:hlinkClr xmlns:ahyp="http://schemas.microsoft.com/office/drawing/2018/hyperlinkcolor" val="tx"/>
                    </a:ext>
                  </a:extLst>
                </a:hlinkClick>
              </a:rPr>
              <a:t>Schneider Electric</a:t>
            </a:r>
            <a:endParaRPr lang="en-GB" sz="1400">
              <a:solidFill>
                <a:schemeClr val="bg1"/>
              </a:solidFill>
            </a:endParaRPr>
          </a:p>
        </p:txBody>
      </p:sp>
      <p:sp>
        <p:nvSpPr>
          <p:cNvPr id="111" name="Freeform: Shape 110">
            <a:extLst>
              <a:ext uri="{FF2B5EF4-FFF2-40B4-BE49-F238E27FC236}">
                <a16:creationId xmlns:a16="http://schemas.microsoft.com/office/drawing/2014/main" id="{E9090F87-DCBA-F71B-B41B-62D46B80BC78}"/>
              </a:ext>
            </a:extLst>
          </p:cNvPr>
          <p:cNvSpPr/>
          <p:nvPr/>
        </p:nvSpPr>
        <p:spPr>
          <a:xfrm>
            <a:off x="8169443" y="1219201"/>
            <a:ext cx="1757506" cy="2316411"/>
          </a:xfrm>
          <a:custGeom>
            <a:avLst/>
            <a:gdLst>
              <a:gd name="csX0" fmla="*/ 1725772 w 1757506"/>
              <a:gd name="csY0" fmla="*/ 0 h 2316411"/>
              <a:gd name="csX1" fmla="*/ 1757506 w 1757506"/>
              <a:gd name="csY1" fmla="*/ 0 h 2316411"/>
              <a:gd name="csX2" fmla="*/ 1757506 w 1757506"/>
              <a:gd name="csY2" fmla="*/ 307666 h 2316411"/>
              <a:gd name="csX3" fmla="*/ 1465420 w 1757506"/>
              <a:gd name="csY3" fmla="*/ 599752 h 2316411"/>
              <a:gd name="csX4" fmla="*/ 292087 w 1757506"/>
              <a:gd name="csY4" fmla="*/ 599752 h 2316411"/>
              <a:gd name="csX5" fmla="*/ 31733 w 1757506"/>
              <a:gd name="csY5" fmla="*/ 860105 h 2316411"/>
              <a:gd name="csX6" fmla="*/ 31733 w 1757506"/>
              <a:gd name="csY6" fmla="*/ 2094286 h 2316411"/>
              <a:gd name="csX7" fmla="*/ 76252 w 1757506"/>
              <a:gd name="csY7" fmla="*/ 2239760 h 2316411"/>
              <a:gd name="csX8" fmla="*/ 104514 w 1757506"/>
              <a:gd name="csY8" fmla="*/ 2274001 h 2316411"/>
              <a:gd name="csX9" fmla="*/ 104514 w 1757506"/>
              <a:gd name="csY9" fmla="*/ 2316411 h 2316411"/>
              <a:gd name="csX10" fmla="*/ 85655 w 1757506"/>
              <a:gd name="csY10" fmla="*/ 2300843 h 2316411"/>
              <a:gd name="csX11" fmla="*/ 0 w 1757506"/>
              <a:gd name="csY11" fmla="*/ 2094411 h 2316411"/>
              <a:gd name="csX12" fmla="*/ 0 w 1757506"/>
              <a:gd name="csY12" fmla="*/ 860229 h 2316411"/>
              <a:gd name="csX13" fmla="*/ 292087 w 1757506"/>
              <a:gd name="csY13" fmla="*/ 568144 h 2316411"/>
              <a:gd name="csX14" fmla="*/ 1465420 w 1757506"/>
              <a:gd name="csY14" fmla="*/ 568144 h 2316411"/>
              <a:gd name="csX15" fmla="*/ 1725772 w 1757506"/>
              <a:gd name="csY15" fmla="*/ 307790 h 231641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757506" h="2316411">
                <a:moveTo>
                  <a:pt x="1725772" y="0"/>
                </a:moveTo>
                <a:lnTo>
                  <a:pt x="1757506" y="0"/>
                </a:lnTo>
                <a:lnTo>
                  <a:pt x="1757506" y="307666"/>
                </a:lnTo>
                <a:cubicBezTo>
                  <a:pt x="1757506" y="468703"/>
                  <a:pt x="1626457" y="599752"/>
                  <a:pt x="1465420" y="599752"/>
                </a:cubicBezTo>
                <a:lnTo>
                  <a:pt x="292087" y="599752"/>
                </a:lnTo>
                <a:cubicBezTo>
                  <a:pt x="148505" y="599752"/>
                  <a:pt x="31733" y="716524"/>
                  <a:pt x="31733" y="860105"/>
                </a:cubicBezTo>
                <a:lnTo>
                  <a:pt x="31733" y="2094286"/>
                </a:lnTo>
                <a:cubicBezTo>
                  <a:pt x="31733" y="2148129"/>
                  <a:pt x="48154" y="2198201"/>
                  <a:pt x="76252" y="2239760"/>
                </a:cubicBezTo>
                <a:lnTo>
                  <a:pt x="104514" y="2274001"/>
                </a:lnTo>
                <a:lnTo>
                  <a:pt x="104514" y="2316411"/>
                </a:lnTo>
                <a:lnTo>
                  <a:pt x="85655" y="2300843"/>
                </a:lnTo>
                <a:cubicBezTo>
                  <a:pt x="32763" y="2247951"/>
                  <a:pt x="0" y="2174930"/>
                  <a:pt x="0" y="2094411"/>
                </a:cubicBezTo>
                <a:lnTo>
                  <a:pt x="0" y="860229"/>
                </a:lnTo>
                <a:cubicBezTo>
                  <a:pt x="0" y="699130"/>
                  <a:pt x="131049" y="568144"/>
                  <a:pt x="292087" y="568144"/>
                </a:cubicBezTo>
                <a:lnTo>
                  <a:pt x="1465420" y="568144"/>
                </a:lnTo>
                <a:cubicBezTo>
                  <a:pt x="1609000" y="568144"/>
                  <a:pt x="1725772" y="451372"/>
                  <a:pt x="1725772" y="307790"/>
                </a:cubicBezTo>
                <a:close/>
              </a:path>
            </a:pathLst>
          </a:custGeom>
          <a:solidFill>
            <a:srgbClr val="FFFFFF">
              <a:alpha val="40000"/>
            </a:srgbClr>
          </a:solidFill>
          <a:ln w="5010" cap="flat">
            <a:noFill/>
            <a:prstDash val="solid"/>
            <a:miter/>
          </a:ln>
        </p:spPr>
        <p:txBody>
          <a:bodyPr wrap="square">
            <a:noAutofit/>
          </a:bodyPr>
          <a:lstStyle/>
          <a:p>
            <a:endParaRPr lang="en-IN"/>
          </a:p>
        </p:txBody>
      </p:sp>
      <p:sp>
        <p:nvSpPr>
          <p:cNvPr id="95" name="Freeform: Shape 94">
            <a:extLst>
              <a:ext uri="{FF2B5EF4-FFF2-40B4-BE49-F238E27FC236}">
                <a16:creationId xmlns:a16="http://schemas.microsoft.com/office/drawing/2014/main" id="{EBD14B0B-BE9E-C3EB-0434-A533BDFCFAF9}"/>
              </a:ext>
            </a:extLst>
          </p:cNvPr>
          <p:cNvSpPr/>
          <p:nvPr/>
        </p:nvSpPr>
        <p:spPr>
          <a:xfrm>
            <a:off x="10060313" y="3937863"/>
            <a:ext cx="1757506" cy="2196237"/>
          </a:xfrm>
          <a:custGeom>
            <a:avLst/>
            <a:gdLst>
              <a:gd name="csX0" fmla="*/ 1668605 w 1757506"/>
              <a:gd name="csY0" fmla="*/ 0 h 2196237"/>
              <a:gd name="csX1" fmla="*/ 1671852 w 1757506"/>
              <a:gd name="csY1" fmla="*/ 2680 h 2196237"/>
              <a:gd name="csX2" fmla="*/ 1757506 w 1757506"/>
              <a:gd name="csY2" fmla="*/ 209113 h 2196237"/>
              <a:gd name="csX3" fmla="*/ 1757506 w 1757506"/>
              <a:gd name="csY3" fmla="*/ 1443294 h 2196237"/>
              <a:gd name="csX4" fmla="*/ 1465420 w 1757506"/>
              <a:gd name="csY4" fmla="*/ 1735380 h 2196237"/>
              <a:gd name="csX5" fmla="*/ 292087 w 1757506"/>
              <a:gd name="csY5" fmla="*/ 1735380 h 2196237"/>
              <a:gd name="csX6" fmla="*/ 31733 w 1757506"/>
              <a:gd name="csY6" fmla="*/ 1995732 h 2196237"/>
              <a:gd name="csX7" fmla="*/ 31733 w 1757506"/>
              <a:gd name="csY7" fmla="*/ 2196237 h 2196237"/>
              <a:gd name="csX8" fmla="*/ 0 w 1757506"/>
              <a:gd name="csY8" fmla="*/ 2196237 h 2196237"/>
              <a:gd name="csX9" fmla="*/ 0 w 1757506"/>
              <a:gd name="csY9" fmla="*/ 1995732 h 2196237"/>
              <a:gd name="csX10" fmla="*/ 292087 w 1757506"/>
              <a:gd name="csY10" fmla="*/ 1703647 h 2196237"/>
              <a:gd name="csX11" fmla="*/ 1465420 w 1757506"/>
              <a:gd name="csY11" fmla="*/ 1703647 h 2196237"/>
              <a:gd name="csX12" fmla="*/ 1725772 w 1757506"/>
              <a:gd name="csY12" fmla="*/ 1443294 h 2196237"/>
              <a:gd name="csX13" fmla="*/ 1725772 w 1757506"/>
              <a:gd name="csY13" fmla="*/ 209113 h 2196237"/>
              <a:gd name="csX14" fmla="*/ 1681253 w 1757506"/>
              <a:gd name="csY14" fmla="*/ 63638 h 2196237"/>
              <a:gd name="csX15" fmla="*/ 1668605 w 1757506"/>
              <a:gd name="csY15" fmla="*/ 48314 h 219623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757506" h="2196237">
                <a:moveTo>
                  <a:pt x="1668605" y="0"/>
                </a:moveTo>
                <a:lnTo>
                  <a:pt x="1671852" y="2680"/>
                </a:lnTo>
                <a:cubicBezTo>
                  <a:pt x="1724744" y="55572"/>
                  <a:pt x="1757506" y="128594"/>
                  <a:pt x="1757506" y="209113"/>
                </a:cubicBezTo>
                <a:lnTo>
                  <a:pt x="1757506" y="1443294"/>
                </a:lnTo>
                <a:cubicBezTo>
                  <a:pt x="1757506" y="1604331"/>
                  <a:pt x="1626457" y="1735380"/>
                  <a:pt x="1465420" y="1735380"/>
                </a:cubicBezTo>
                <a:lnTo>
                  <a:pt x="292087" y="1735380"/>
                </a:lnTo>
                <a:cubicBezTo>
                  <a:pt x="148505" y="1735380"/>
                  <a:pt x="31733" y="1852152"/>
                  <a:pt x="31733" y="1995732"/>
                </a:cubicBezTo>
                <a:lnTo>
                  <a:pt x="31733" y="2196237"/>
                </a:lnTo>
                <a:lnTo>
                  <a:pt x="0" y="2196237"/>
                </a:lnTo>
                <a:lnTo>
                  <a:pt x="0" y="1995732"/>
                </a:lnTo>
                <a:cubicBezTo>
                  <a:pt x="0" y="1834696"/>
                  <a:pt x="131049" y="1703647"/>
                  <a:pt x="292087" y="1703647"/>
                </a:cubicBezTo>
                <a:lnTo>
                  <a:pt x="1465420" y="1703647"/>
                </a:lnTo>
                <a:cubicBezTo>
                  <a:pt x="1609000" y="1703647"/>
                  <a:pt x="1725772" y="1586875"/>
                  <a:pt x="1725772" y="1443294"/>
                </a:cubicBezTo>
                <a:lnTo>
                  <a:pt x="1725772" y="209113"/>
                </a:lnTo>
                <a:cubicBezTo>
                  <a:pt x="1725772" y="155270"/>
                  <a:pt x="1709351" y="105197"/>
                  <a:pt x="1681253" y="63638"/>
                </a:cubicBezTo>
                <a:lnTo>
                  <a:pt x="1668605" y="48314"/>
                </a:lnTo>
                <a:close/>
              </a:path>
            </a:pathLst>
          </a:custGeom>
          <a:solidFill>
            <a:srgbClr val="FFFFFF">
              <a:alpha val="40000"/>
            </a:srgbClr>
          </a:solidFill>
          <a:ln w="5010" cap="flat">
            <a:noFill/>
            <a:prstDash val="solid"/>
            <a:miter/>
          </a:ln>
        </p:spPr>
        <p:txBody>
          <a:bodyPr wrap="square">
            <a:noAutofit/>
          </a:bodyPr>
          <a:lstStyle/>
          <a:p>
            <a:endParaRPr lang="en-IN"/>
          </a:p>
        </p:txBody>
      </p:sp>
      <p:grpSp>
        <p:nvGrpSpPr>
          <p:cNvPr id="71" name="Graphic 8">
            <a:extLst>
              <a:ext uri="{FF2B5EF4-FFF2-40B4-BE49-F238E27FC236}">
                <a16:creationId xmlns:a16="http://schemas.microsoft.com/office/drawing/2014/main" id="{D81A1011-8DCA-1CB3-4B2F-4F1E5490C8F9}"/>
              </a:ext>
            </a:extLst>
          </p:cNvPr>
          <p:cNvGrpSpPr/>
          <p:nvPr/>
        </p:nvGrpSpPr>
        <p:grpSpPr>
          <a:xfrm>
            <a:off x="11152771" y="5465315"/>
            <a:ext cx="436859" cy="346970"/>
            <a:chOff x="2627548" y="4294292"/>
            <a:chExt cx="436859" cy="346970"/>
          </a:xfrm>
          <a:solidFill>
            <a:srgbClr val="2B660F"/>
          </a:solidFill>
        </p:grpSpPr>
        <p:sp>
          <p:nvSpPr>
            <p:cNvPr id="77" name="Freeform: Shape 76">
              <a:extLst>
                <a:ext uri="{FF2B5EF4-FFF2-40B4-BE49-F238E27FC236}">
                  <a16:creationId xmlns:a16="http://schemas.microsoft.com/office/drawing/2014/main" id="{708565A4-D2DA-92FF-6547-EA7417A9A760}"/>
                </a:ext>
              </a:extLst>
            </p:cNvPr>
            <p:cNvSpPr/>
            <p:nvPr/>
          </p:nvSpPr>
          <p:spPr>
            <a:xfrm>
              <a:off x="2627548" y="4294292"/>
              <a:ext cx="199280" cy="346970"/>
            </a:xfrm>
            <a:custGeom>
              <a:avLst/>
              <a:gdLst>
                <a:gd name="csX0" fmla="*/ 199281 w 199280"/>
                <a:gd name="csY0" fmla="*/ 154711 h 346970"/>
                <a:gd name="csX1" fmla="*/ 198930 w 199280"/>
                <a:gd name="csY1" fmla="*/ 37425 h 346970"/>
                <a:gd name="csX2" fmla="*/ 198930 w 199280"/>
                <a:gd name="csY2" fmla="*/ 0 h 346970"/>
                <a:gd name="csX3" fmla="*/ 731 w 199280"/>
                <a:gd name="csY3" fmla="*/ 0 h 346970"/>
                <a:gd name="csX4" fmla="*/ 731 w 199280"/>
                <a:gd name="csY4" fmla="*/ 8968 h 346970"/>
                <a:gd name="csX5" fmla="*/ 480 w 199280"/>
                <a:gd name="csY5" fmla="*/ 15531 h 346970"/>
                <a:gd name="csX6" fmla="*/ 531 w 199280"/>
                <a:gd name="csY6" fmla="*/ 109521 h 346970"/>
                <a:gd name="csX7" fmla="*/ 80 w 199280"/>
                <a:gd name="csY7" fmla="*/ 119541 h 346970"/>
                <a:gd name="csX8" fmla="*/ 430 w 199280"/>
                <a:gd name="csY8" fmla="*/ 129661 h 346970"/>
                <a:gd name="csX9" fmla="*/ 130 w 199280"/>
                <a:gd name="csY9" fmla="*/ 158269 h 346970"/>
                <a:gd name="csX10" fmla="*/ 17465 w 199280"/>
                <a:gd name="csY10" fmla="*/ 174952 h 346970"/>
                <a:gd name="csX11" fmla="*/ 69169 w 199280"/>
                <a:gd name="csY11" fmla="*/ 174602 h 346970"/>
                <a:gd name="csX12" fmla="*/ 77085 w 199280"/>
                <a:gd name="csY12" fmla="*/ 174902 h 346970"/>
                <a:gd name="csX13" fmla="*/ 82796 w 199280"/>
                <a:gd name="csY13" fmla="*/ 174652 h 346970"/>
                <a:gd name="csX14" fmla="*/ 113308 w 199280"/>
                <a:gd name="csY14" fmla="*/ 174802 h 346970"/>
                <a:gd name="csX15" fmla="*/ 105943 w 199280"/>
                <a:gd name="csY15" fmla="*/ 188079 h 346970"/>
                <a:gd name="csX16" fmla="*/ 75381 w 199280"/>
                <a:gd name="csY16" fmla="*/ 235023 h 346970"/>
                <a:gd name="csX17" fmla="*/ 41263 w 199280"/>
                <a:gd name="csY17" fmla="*/ 287228 h 346970"/>
                <a:gd name="csX18" fmla="*/ 31292 w 199280"/>
                <a:gd name="csY18" fmla="*/ 302710 h 346970"/>
                <a:gd name="csX19" fmla="*/ 2735 w 199280"/>
                <a:gd name="csY19" fmla="*/ 346648 h 346970"/>
                <a:gd name="csX20" fmla="*/ 19369 w 199280"/>
                <a:gd name="csY20" fmla="*/ 346598 h 346970"/>
                <a:gd name="csX21" fmla="*/ 60100 w 199280"/>
                <a:gd name="csY21" fmla="*/ 346598 h 346970"/>
                <a:gd name="csX22" fmla="*/ 73528 w 199280"/>
                <a:gd name="csY22" fmla="*/ 346949 h 346970"/>
                <a:gd name="csX23" fmla="*/ 81093 w 199280"/>
                <a:gd name="csY23" fmla="*/ 346247 h 346970"/>
                <a:gd name="csX24" fmla="*/ 82496 w 199280"/>
                <a:gd name="csY24" fmla="*/ 346247 h 346970"/>
                <a:gd name="csX25" fmla="*/ 90512 w 199280"/>
                <a:gd name="csY25" fmla="*/ 340686 h 346970"/>
                <a:gd name="csX26" fmla="*/ 94921 w 199280"/>
                <a:gd name="csY26" fmla="*/ 335025 h 346970"/>
                <a:gd name="csX27" fmla="*/ 106895 w 199280"/>
                <a:gd name="csY27" fmla="*/ 316337 h 346970"/>
                <a:gd name="csX28" fmla="*/ 188559 w 199280"/>
                <a:gd name="csY28" fmla="*/ 192187 h 346970"/>
                <a:gd name="csX29" fmla="*/ 199231 w 199280"/>
                <a:gd name="csY29" fmla="*/ 154912 h 3469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199280" h="346970">
                  <a:moveTo>
                    <a:pt x="199281" y="154711"/>
                  </a:moveTo>
                  <a:cubicBezTo>
                    <a:pt x="198279" y="115633"/>
                    <a:pt x="198930" y="76504"/>
                    <a:pt x="198930" y="37425"/>
                  </a:cubicBezTo>
                  <a:lnTo>
                    <a:pt x="198930" y="0"/>
                  </a:lnTo>
                  <a:lnTo>
                    <a:pt x="731" y="0"/>
                  </a:lnTo>
                  <a:cubicBezTo>
                    <a:pt x="731" y="3006"/>
                    <a:pt x="731" y="5962"/>
                    <a:pt x="731" y="8968"/>
                  </a:cubicBezTo>
                  <a:cubicBezTo>
                    <a:pt x="581" y="11223"/>
                    <a:pt x="480" y="13377"/>
                    <a:pt x="480" y="15531"/>
                  </a:cubicBezTo>
                  <a:cubicBezTo>
                    <a:pt x="480" y="46844"/>
                    <a:pt x="631" y="78157"/>
                    <a:pt x="531" y="109521"/>
                  </a:cubicBezTo>
                  <a:cubicBezTo>
                    <a:pt x="380" y="112877"/>
                    <a:pt x="280" y="116234"/>
                    <a:pt x="80" y="119541"/>
                  </a:cubicBezTo>
                  <a:cubicBezTo>
                    <a:pt x="-121" y="123098"/>
                    <a:pt x="80" y="126455"/>
                    <a:pt x="430" y="129661"/>
                  </a:cubicBezTo>
                  <a:cubicBezTo>
                    <a:pt x="380" y="139180"/>
                    <a:pt x="280" y="148749"/>
                    <a:pt x="130" y="158269"/>
                  </a:cubicBezTo>
                  <a:cubicBezTo>
                    <a:pt x="-71" y="171796"/>
                    <a:pt x="4989" y="175253"/>
                    <a:pt x="17465" y="174952"/>
                  </a:cubicBezTo>
                  <a:cubicBezTo>
                    <a:pt x="29689" y="174652"/>
                    <a:pt x="50130" y="174602"/>
                    <a:pt x="69169" y="174602"/>
                  </a:cubicBezTo>
                  <a:cubicBezTo>
                    <a:pt x="71423" y="175002"/>
                    <a:pt x="74079" y="175102"/>
                    <a:pt x="77085" y="174902"/>
                  </a:cubicBezTo>
                  <a:cubicBezTo>
                    <a:pt x="78989" y="174802"/>
                    <a:pt x="80892" y="174702"/>
                    <a:pt x="82796" y="174652"/>
                  </a:cubicBezTo>
                  <a:cubicBezTo>
                    <a:pt x="97075" y="174702"/>
                    <a:pt x="108899" y="174802"/>
                    <a:pt x="113308" y="174802"/>
                  </a:cubicBezTo>
                  <a:cubicBezTo>
                    <a:pt x="110402" y="180062"/>
                    <a:pt x="108047" y="184271"/>
                    <a:pt x="105943" y="188079"/>
                  </a:cubicBezTo>
                  <a:cubicBezTo>
                    <a:pt x="95772" y="203710"/>
                    <a:pt x="85602" y="219392"/>
                    <a:pt x="75381" y="235023"/>
                  </a:cubicBezTo>
                  <a:cubicBezTo>
                    <a:pt x="63708" y="252208"/>
                    <a:pt x="52535" y="269793"/>
                    <a:pt x="41263" y="287228"/>
                  </a:cubicBezTo>
                  <a:cubicBezTo>
                    <a:pt x="37956" y="292339"/>
                    <a:pt x="34649" y="297499"/>
                    <a:pt x="31292" y="302710"/>
                  </a:cubicBezTo>
                  <a:cubicBezTo>
                    <a:pt x="21823" y="317289"/>
                    <a:pt x="12304" y="331919"/>
                    <a:pt x="2735" y="346648"/>
                  </a:cubicBezTo>
                  <a:cubicBezTo>
                    <a:pt x="8497" y="346648"/>
                    <a:pt x="13958" y="346648"/>
                    <a:pt x="19369" y="346598"/>
                  </a:cubicBezTo>
                  <a:cubicBezTo>
                    <a:pt x="33597" y="346598"/>
                    <a:pt x="47024" y="346698"/>
                    <a:pt x="60100" y="346598"/>
                  </a:cubicBezTo>
                  <a:cubicBezTo>
                    <a:pt x="64610" y="346648"/>
                    <a:pt x="69069" y="346748"/>
                    <a:pt x="73528" y="346949"/>
                  </a:cubicBezTo>
                  <a:cubicBezTo>
                    <a:pt x="76383" y="347049"/>
                    <a:pt x="78838" y="346798"/>
                    <a:pt x="81093" y="346247"/>
                  </a:cubicBezTo>
                  <a:cubicBezTo>
                    <a:pt x="81544" y="346247"/>
                    <a:pt x="82045" y="346247"/>
                    <a:pt x="82496" y="346247"/>
                  </a:cubicBezTo>
                  <a:cubicBezTo>
                    <a:pt x="85101" y="346147"/>
                    <a:pt x="88107" y="343542"/>
                    <a:pt x="90512" y="340686"/>
                  </a:cubicBezTo>
                  <a:cubicBezTo>
                    <a:pt x="92065" y="339083"/>
                    <a:pt x="93468" y="337229"/>
                    <a:pt x="94921" y="335025"/>
                  </a:cubicBezTo>
                  <a:cubicBezTo>
                    <a:pt x="98929" y="328812"/>
                    <a:pt x="102887" y="322549"/>
                    <a:pt x="106895" y="316337"/>
                  </a:cubicBezTo>
                  <a:cubicBezTo>
                    <a:pt x="134200" y="275004"/>
                    <a:pt x="161304" y="233520"/>
                    <a:pt x="188559" y="192187"/>
                  </a:cubicBezTo>
                  <a:cubicBezTo>
                    <a:pt x="196074" y="180814"/>
                    <a:pt x="199581" y="169040"/>
                    <a:pt x="199231" y="154912"/>
                  </a:cubicBezTo>
                  <a:close/>
                </a:path>
              </a:pathLst>
            </a:custGeom>
            <a:grpFill/>
            <a:ln w="5010" cap="flat">
              <a:noFill/>
              <a:prstDash val="solid"/>
              <a:miter/>
            </a:ln>
          </p:spPr>
          <p:txBody>
            <a:bodyPr/>
            <a:lstStyle/>
            <a:p>
              <a:endParaRPr lang="en-IN">
                <a:solidFill>
                  <a:srgbClr val="2B660F"/>
                </a:solidFill>
              </a:endParaRPr>
            </a:p>
          </p:txBody>
        </p:sp>
        <p:sp>
          <p:nvSpPr>
            <p:cNvPr id="78" name="Freeform: Shape 77">
              <a:extLst>
                <a:ext uri="{FF2B5EF4-FFF2-40B4-BE49-F238E27FC236}">
                  <a16:creationId xmlns:a16="http://schemas.microsoft.com/office/drawing/2014/main" id="{5A898338-FFF0-F53D-C981-D97FD970BE53}"/>
                </a:ext>
              </a:extLst>
            </p:cNvPr>
            <p:cNvSpPr/>
            <p:nvPr/>
          </p:nvSpPr>
          <p:spPr>
            <a:xfrm>
              <a:off x="2865127" y="4294292"/>
              <a:ext cx="199280" cy="346970"/>
            </a:xfrm>
            <a:custGeom>
              <a:avLst/>
              <a:gdLst>
                <a:gd name="csX0" fmla="*/ 199281 w 199280"/>
                <a:gd name="csY0" fmla="*/ 154711 h 346970"/>
                <a:gd name="csX1" fmla="*/ 198930 w 199280"/>
                <a:gd name="csY1" fmla="*/ 37425 h 346970"/>
                <a:gd name="csX2" fmla="*/ 198930 w 199280"/>
                <a:gd name="csY2" fmla="*/ 0 h 346970"/>
                <a:gd name="csX3" fmla="*/ 731 w 199280"/>
                <a:gd name="csY3" fmla="*/ 0 h 346970"/>
                <a:gd name="csX4" fmla="*/ 731 w 199280"/>
                <a:gd name="csY4" fmla="*/ 8968 h 346970"/>
                <a:gd name="csX5" fmla="*/ 480 w 199280"/>
                <a:gd name="csY5" fmla="*/ 15531 h 346970"/>
                <a:gd name="csX6" fmla="*/ 531 w 199280"/>
                <a:gd name="csY6" fmla="*/ 109521 h 346970"/>
                <a:gd name="csX7" fmla="*/ 80 w 199280"/>
                <a:gd name="csY7" fmla="*/ 119541 h 346970"/>
                <a:gd name="csX8" fmla="*/ 430 w 199280"/>
                <a:gd name="csY8" fmla="*/ 129661 h 346970"/>
                <a:gd name="csX9" fmla="*/ 130 w 199280"/>
                <a:gd name="csY9" fmla="*/ 158269 h 346970"/>
                <a:gd name="csX10" fmla="*/ 17465 w 199280"/>
                <a:gd name="csY10" fmla="*/ 174952 h 346970"/>
                <a:gd name="csX11" fmla="*/ 69169 w 199280"/>
                <a:gd name="csY11" fmla="*/ 174602 h 346970"/>
                <a:gd name="csX12" fmla="*/ 77085 w 199280"/>
                <a:gd name="csY12" fmla="*/ 174902 h 346970"/>
                <a:gd name="csX13" fmla="*/ 82796 w 199280"/>
                <a:gd name="csY13" fmla="*/ 174652 h 346970"/>
                <a:gd name="csX14" fmla="*/ 113308 w 199280"/>
                <a:gd name="csY14" fmla="*/ 174802 h 346970"/>
                <a:gd name="csX15" fmla="*/ 105943 w 199280"/>
                <a:gd name="csY15" fmla="*/ 188079 h 346970"/>
                <a:gd name="csX16" fmla="*/ 75381 w 199280"/>
                <a:gd name="csY16" fmla="*/ 235023 h 346970"/>
                <a:gd name="csX17" fmla="*/ 41263 w 199280"/>
                <a:gd name="csY17" fmla="*/ 287228 h 346970"/>
                <a:gd name="csX18" fmla="*/ 31293 w 199280"/>
                <a:gd name="csY18" fmla="*/ 302710 h 346970"/>
                <a:gd name="csX19" fmla="*/ 2735 w 199280"/>
                <a:gd name="csY19" fmla="*/ 346648 h 346970"/>
                <a:gd name="csX20" fmla="*/ 19369 w 199280"/>
                <a:gd name="csY20" fmla="*/ 346598 h 346970"/>
                <a:gd name="csX21" fmla="*/ 60101 w 199280"/>
                <a:gd name="csY21" fmla="*/ 346598 h 346970"/>
                <a:gd name="csX22" fmla="*/ 73528 w 199280"/>
                <a:gd name="csY22" fmla="*/ 346949 h 346970"/>
                <a:gd name="csX23" fmla="*/ 81093 w 199280"/>
                <a:gd name="csY23" fmla="*/ 346247 h 346970"/>
                <a:gd name="csX24" fmla="*/ 82496 w 199280"/>
                <a:gd name="csY24" fmla="*/ 346247 h 346970"/>
                <a:gd name="csX25" fmla="*/ 90512 w 199280"/>
                <a:gd name="csY25" fmla="*/ 340686 h 346970"/>
                <a:gd name="csX26" fmla="*/ 94921 w 199280"/>
                <a:gd name="csY26" fmla="*/ 335025 h 346970"/>
                <a:gd name="csX27" fmla="*/ 106895 w 199280"/>
                <a:gd name="csY27" fmla="*/ 316337 h 346970"/>
                <a:gd name="csX28" fmla="*/ 188559 w 199280"/>
                <a:gd name="csY28" fmla="*/ 192187 h 346970"/>
                <a:gd name="csX29" fmla="*/ 199231 w 199280"/>
                <a:gd name="csY29" fmla="*/ 154912 h 3469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199280" h="346970">
                  <a:moveTo>
                    <a:pt x="199281" y="154711"/>
                  </a:moveTo>
                  <a:cubicBezTo>
                    <a:pt x="198279" y="115633"/>
                    <a:pt x="198930" y="76504"/>
                    <a:pt x="198930" y="37425"/>
                  </a:cubicBezTo>
                  <a:cubicBezTo>
                    <a:pt x="198930" y="25201"/>
                    <a:pt x="198930" y="12976"/>
                    <a:pt x="198930" y="0"/>
                  </a:cubicBezTo>
                  <a:lnTo>
                    <a:pt x="731" y="0"/>
                  </a:lnTo>
                  <a:cubicBezTo>
                    <a:pt x="731" y="3006"/>
                    <a:pt x="731" y="5962"/>
                    <a:pt x="731" y="8968"/>
                  </a:cubicBezTo>
                  <a:cubicBezTo>
                    <a:pt x="581" y="11223"/>
                    <a:pt x="480" y="13377"/>
                    <a:pt x="480" y="15531"/>
                  </a:cubicBezTo>
                  <a:cubicBezTo>
                    <a:pt x="480" y="46844"/>
                    <a:pt x="631" y="78157"/>
                    <a:pt x="531" y="109521"/>
                  </a:cubicBezTo>
                  <a:cubicBezTo>
                    <a:pt x="380" y="112877"/>
                    <a:pt x="280" y="116234"/>
                    <a:pt x="80" y="119541"/>
                  </a:cubicBezTo>
                  <a:cubicBezTo>
                    <a:pt x="-121" y="123098"/>
                    <a:pt x="80" y="126455"/>
                    <a:pt x="430" y="129661"/>
                  </a:cubicBezTo>
                  <a:cubicBezTo>
                    <a:pt x="380" y="139180"/>
                    <a:pt x="280" y="148749"/>
                    <a:pt x="130" y="158269"/>
                  </a:cubicBezTo>
                  <a:cubicBezTo>
                    <a:pt x="-71" y="171796"/>
                    <a:pt x="4990" y="175253"/>
                    <a:pt x="17465" y="174952"/>
                  </a:cubicBezTo>
                  <a:cubicBezTo>
                    <a:pt x="29689" y="174652"/>
                    <a:pt x="50130" y="174602"/>
                    <a:pt x="69169" y="174602"/>
                  </a:cubicBezTo>
                  <a:cubicBezTo>
                    <a:pt x="71423" y="175002"/>
                    <a:pt x="74079" y="175102"/>
                    <a:pt x="77085" y="174902"/>
                  </a:cubicBezTo>
                  <a:cubicBezTo>
                    <a:pt x="78988" y="174802"/>
                    <a:pt x="80892" y="174702"/>
                    <a:pt x="82796" y="174652"/>
                  </a:cubicBezTo>
                  <a:cubicBezTo>
                    <a:pt x="97075" y="174702"/>
                    <a:pt x="108899" y="174802"/>
                    <a:pt x="113308" y="174802"/>
                  </a:cubicBezTo>
                  <a:cubicBezTo>
                    <a:pt x="110402" y="180062"/>
                    <a:pt x="108047" y="184271"/>
                    <a:pt x="105943" y="188079"/>
                  </a:cubicBezTo>
                  <a:cubicBezTo>
                    <a:pt x="95772" y="203710"/>
                    <a:pt x="85602" y="219392"/>
                    <a:pt x="75381" y="235023"/>
                  </a:cubicBezTo>
                  <a:cubicBezTo>
                    <a:pt x="63708" y="252208"/>
                    <a:pt x="52535" y="269793"/>
                    <a:pt x="41263" y="287228"/>
                  </a:cubicBezTo>
                  <a:cubicBezTo>
                    <a:pt x="37956" y="292339"/>
                    <a:pt x="34649" y="297499"/>
                    <a:pt x="31293" y="302710"/>
                  </a:cubicBezTo>
                  <a:cubicBezTo>
                    <a:pt x="21823" y="317289"/>
                    <a:pt x="12304" y="331919"/>
                    <a:pt x="2735" y="346648"/>
                  </a:cubicBezTo>
                  <a:cubicBezTo>
                    <a:pt x="8496" y="346648"/>
                    <a:pt x="13958" y="346648"/>
                    <a:pt x="19369" y="346598"/>
                  </a:cubicBezTo>
                  <a:cubicBezTo>
                    <a:pt x="33597" y="346598"/>
                    <a:pt x="47024" y="346698"/>
                    <a:pt x="60101" y="346598"/>
                  </a:cubicBezTo>
                  <a:cubicBezTo>
                    <a:pt x="64610" y="346648"/>
                    <a:pt x="69069" y="346748"/>
                    <a:pt x="73528" y="346949"/>
                  </a:cubicBezTo>
                  <a:cubicBezTo>
                    <a:pt x="76383" y="347049"/>
                    <a:pt x="78838" y="346798"/>
                    <a:pt x="81093" y="346247"/>
                  </a:cubicBezTo>
                  <a:cubicBezTo>
                    <a:pt x="81544" y="346247"/>
                    <a:pt x="82045" y="346247"/>
                    <a:pt x="82496" y="346247"/>
                  </a:cubicBezTo>
                  <a:cubicBezTo>
                    <a:pt x="85101" y="346147"/>
                    <a:pt x="88107" y="343542"/>
                    <a:pt x="90512" y="340686"/>
                  </a:cubicBezTo>
                  <a:cubicBezTo>
                    <a:pt x="92065" y="339083"/>
                    <a:pt x="93468" y="337229"/>
                    <a:pt x="94921" y="335025"/>
                  </a:cubicBezTo>
                  <a:cubicBezTo>
                    <a:pt x="98929" y="328812"/>
                    <a:pt x="102887" y="322549"/>
                    <a:pt x="106895" y="316337"/>
                  </a:cubicBezTo>
                  <a:cubicBezTo>
                    <a:pt x="134200" y="275004"/>
                    <a:pt x="161304" y="233520"/>
                    <a:pt x="188559" y="192187"/>
                  </a:cubicBezTo>
                  <a:cubicBezTo>
                    <a:pt x="196074" y="180814"/>
                    <a:pt x="199581" y="169040"/>
                    <a:pt x="199231" y="154912"/>
                  </a:cubicBezTo>
                  <a:close/>
                </a:path>
              </a:pathLst>
            </a:custGeom>
            <a:grpFill/>
            <a:ln w="5010" cap="flat">
              <a:noFill/>
              <a:prstDash val="solid"/>
              <a:miter/>
            </a:ln>
          </p:spPr>
          <p:txBody>
            <a:bodyPr/>
            <a:lstStyle/>
            <a:p>
              <a:endParaRPr lang="en-IN">
                <a:solidFill>
                  <a:srgbClr val="2B660F"/>
                </a:solidFill>
              </a:endParaRPr>
            </a:p>
          </p:txBody>
        </p:sp>
      </p:grpSp>
      <p:grpSp>
        <p:nvGrpSpPr>
          <p:cNvPr id="72" name="Graphic 8">
            <a:extLst>
              <a:ext uri="{FF2B5EF4-FFF2-40B4-BE49-F238E27FC236}">
                <a16:creationId xmlns:a16="http://schemas.microsoft.com/office/drawing/2014/main" id="{05277A58-E14C-1ED4-E71F-3A5DA0E9B78F}"/>
              </a:ext>
            </a:extLst>
          </p:cNvPr>
          <p:cNvGrpSpPr/>
          <p:nvPr/>
        </p:nvGrpSpPr>
        <p:grpSpPr>
          <a:xfrm>
            <a:off x="8431647" y="1594681"/>
            <a:ext cx="436909" cy="346970"/>
            <a:chOff x="1019990" y="2711482"/>
            <a:chExt cx="436909" cy="346970"/>
          </a:xfrm>
          <a:solidFill>
            <a:srgbClr val="2B660F"/>
          </a:solidFill>
        </p:grpSpPr>
        <p:sp>
          <p:nvSpPr>
            <p:cNvPr id="75" name="Freeform: Shape 74">
              <a:extLst>
                <a:ext uri="{FF2B5EF4-FFF2-40B4-BE49-F238E27FC236}">
                  <a16:creationId xmlns:a16="http://schemas.microsoft.com/office/drawing/2014/main" id="{C6F3B796-E32F-4AA3-820D-585C9E1A80A0}"/>
                </a:ext>
              </a:extLst>
            </p:cNvPr>
            <p:cNvSpPr/>
            <p:nvPr/>
          </p:nvSpPr>
          <p:spPr>
            <a:xfrm>
              <a:off x="1257619" y="2711482"/>
              <a:ext cx="199280" cy="346970"/>
            </a:xfrm>
            <a:custGeom>
              <a:avLst/>
              <a:gdLst>
                <a:gd name="csX0" fmla="*/ 0 w 199280"/>
                <a:gd name="csY0" fmla="*/ 192259 h 346970"/>
                <a:gd name="csX1" fmla="*/ 351 w 199280"/>
                <a:gd name="csY1" fmla="*/ 309545 h 346970"/>
                <a:gd name="csX2" fmla="*/ 351 w 199280"/>
                <a:gd name="csY2" fmla="*/ 346970 h 346970"/>
                <a:gd name="csX3" fmla="*/ 198550 w 199280"/>
                <a:gd name="csY3" fmla="*/ 346970 h 346970"/>
                <a:gd name="csX4" fmla="*/ 198550 w 199280"/>
                <a:gd name="csY4" fmla="*/ 338002 h 346970"/>
                <a:gd name="csX5" fmla="*/ 198800 w 199280"/>
                <a:gd name="csY5" fmla="*/ 331439 h 346970"/>
                <a:gd name="csX6" fmla="*/ 198750 w 199280"/>
                <a:gd name="csY6" fmla="*/ 237450 h 346970"/>
                <a:gd name="csX7" fmla="*/ 199201 w 199280"/>
                <a:gd name="csY7" fmla="*/ 227430 h 346970"/>
                <a:gd name="csX8" fmla="*/ 198851 w 199280"/>
                <a:gd name="csY8" fmla="*/ 217309 h 346970"/>
                <a:gd name="csX9" fmla="*/ 199151 w 199280"/>
                <a:gd name="csY9" fmla="*/ 188702 h 346970"/>
                <a:gd name="csX10" fmla="*/ 181816 w 199280"/>
                <a:gd name="csY10" fmla="*/ 172018 h 346970"/>
                <a:gd name="csX11" fmla="*/ 130112 w 199280"/>
                <a:gd name="csY11" fmla="*/ 172369 h 346970"/>
                <a:gd name="csX12" fmla="*/ 122196 w 199280"/>
                <a:gd name="csY12" fmla="*/ 172068 h 346970"/>
                <a:gd name="csX13" fmla="*/ 116485 w 199280"/>
                <a:gd name="csY13" fmla="*/ 172319 h 346970"/>
                <a:gd name="csX14" fmla="*/ 85973 w 199280"/>
                <a:gd name="csY14" fmla="*/ 172168 h 346970"/>
                <a:gd name="csX15" fmla="*/ 93338 w 199280"/>
                <a:gd name="csY15" fmla="*/ 158892 h 346970"/>
                <a:gd name="csX16" fmla="*/ 123900 w 199280"/>
                <a:gd name="csY16" fmla="*/ 111947 h 346970"/>
                <a:gd name="csX17" fmla="*/ 158018 w 199280"/>
                <a:gd name="csY17" fmla="*/ 59742 h 346970"/>
                <a:gd name="csX18" fmla="*/ 167988 w 199280"/>
                <a:gd name="csY18" fmla="*/ 44261 h 346970"/>
                <a:gd name="csX19" fmla="*/ 196546 w 199280"/>
                <a:gd name="csY19" fmla="*/ 322 h 346970"/>
                <a:gd name="csX20" fmla="*/ 179912 w 199280"/>
                <a:gd name="csY20" fmla="*/ 372 h 346970"/>
                <a:gd name="csX21" fmla="*/ 139180 w 199280"/>
                <a:gd name="csY21" fmla="*/ 372 h 346970"/>
                <a:gd name="csX22" fmla="*/ 125753 w 199280"/>
                <a:gd name="csY22" fmla="*/ 22 h 346970"/>
                <a:gd name="csX23" fmla="*/ 118188 w 199280"/>
                <a:gd name="csY23" fmla="*/ 723 h 346970"/>
                <a:gd name="csX24" fmla="*/ 116785 w 199280"/>
                <a:gd name="csY24" fmla="*/ 723 h 346970"/>
                <a:gd name="csX25" fmla="*/ 108769 w 199280"/>
                <a:gd name="csY25" fmla="*/ 6284 h 346970"/>
                <a:gd name="csX26" fmla="*/ 104360 w 199280"/>
                <a:gd name="csY26" fmla="*/ 11946 h 346970"/>
                <a:gd name="csX27" fmla="*/ 92386 w 199280"/>
                <a:gd name="csY27" fmla="*/ 30633 h 346970"/>
                <a:gd name="csX28" fmla="*/ 10722 w 199280"/>
                <a:gd name="csY28" fmla="*/ 154783 h 346970"/>
                <a:gd name="csX29" fmla="*/ 50 w 199280"/>
                <a:gd name="csY29" fmla="*/ 192058 h 3469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199280" h="346970">
                  <a:moveTo>
                    <a:pt x="0" y="192259"/>
                  </a:moveTo>
                  <a:cubicBezTo>
                    <a:pt x="1002" y="231338"/>
                    <a:pt x="351" y="270466"/>
                    <a:pt x="351" y="309545"/>
                  </a:cubicBezTo>
                  <a:cubicBezTo>
                    <a:pt x="351" y="321770"/>
                    <a:pt x="351" y="333994"/>
                    <a:pt x="351" y="346970"/>
                  </a:cubicBezTo>
                  <a:lnTo>
                    <a:pt x="198550" y="346970"/>
                  </a:lnTo>
                  <a:cubicBezTo>
                    <a:pt x="198550" y="343964"/>
                    <a:pt x="198550" y="341009"/>
                    <a:pt x="198550" y="338002"/>
                  </a:cubicBezTo>
                  <a:cubicBezTo>
                    <a:pt x="198700" y="335748"/>
                    <a:pt x="198800" y="333594"/>
                    <a:pt x="198800" y="331439"/>
                  </a:cubicBezTo>
                  <a:cubicBezTo>
                    <a:pt x="198800" y="300126"/>
                    <a:pt x="198650" y="268813"/>
                    <a:pt x="198750" y="237450"/>
                  </a:cubicBezTo>
                  <a:cubicBezTo>
                    <a:pt x="198901" y="234093"/>
                    <a:pt x="199001" y="230736"/>
                    <a:pt x="199201" y="227430"/>
                  </a:cubicBezTo>
                  <a:cubicBezTo>
                    <a:pt x="199402" y="223873"/>
                    <a:pt x="199201" y="220516"/>
                    <a:pt x="198851" y="217309"/>
                  </a:cubicBezTo>
                  <a:cubicBezTo>
                    <a:pt x="198901" y="207790"/>
                    <a:pt x="199001" y="198221"/>
                    <a:pt x="199151" y="188702"/>
                  </a:cubicBezTo>
                  <a:cubicBezTo>
                    <a:pt x="199352" y="175174"/>
                    <a:pt x="194291" y="171718"/>
                    <a:pt x="181816" y="172018"/>
                  </a:cubicBezTo>
                  <a:cubicBezTo>
                    <a:pt x="169592" y="172319"/>
                    <a:pt x="149150" y="172369"/>
                    <a:pt x="130112" y="172369"/>
                  </a:cubicBezTo>
                  <a:cubicBezTo>
                    <a:pt x="127858" y="171968"/>
                    <a:pt x="125202" y="171868"/>
                    <a:pt x="122196" y="172068"/>
                  </a:cubicBezTo>
                  <a:cubicBezTo>
                    <a:pt x="120292" y="172168"/>
                    <a:pt x="118388" y="172269"/>
                    <a:pt x="116485" y="172319"/>
                  </a:cubicBezTo>
                  <a:cubicBezTo>
                    <a:pt x="102206" y="172269"/>
                    <a:pt x="90382" y="172168"/>
                    <a:pt x="85973" y="172168"/>
                  </a:cubicBezTo>
                  <a:cubicBezTo>
                    <a:pt x="88879" y="166908"/>
                    <a:pt x="91234" y="162699"/>
                    <a:pt x="93338" y="158892"/>
                  </a:cubicBezTo>
                  <a:cubicBezTo>
                    <a:pt x="103508" y="143260"/>
                    <a:pt x="113679" y="127579"/>
                    <a:pt x="123900" y="111947"/>
                  </a:cubicBezTo>
                  <a:cubicBezTo>
                    <a:pt x="135573" y="94762"/>
                    <a:pt x="146746" y="77177"/>
                    <a:pt x="158018" y="59742"/>
                  </a:cubicBezTo>
                  <a:cubicBezTo>
                    <a:pt x="161325" y="54632"/>
                    <a:pt x="164632" y="49471"/>
                    <a:pt x="167988" y="44261"/>
                  </a:cubicBezTo>
                  <a:cubicBezTo>
                    <a:pt x="177457" y="29681"/>
                    <a:pt x="186977" y="15052"/>
                    <a:pt x="196546" y="322"/>
                  </a:cubicBezTo>
                  <a:cubicBezTo>
                    <a:pt x="190784" y="322"/>
                    <a:pt x="185323" y="322"/>
                    <a:pt x="179912" y="372"/>
                  </a:cubicBezTo>
                  <a:cubicBezTo>
                    <a:pt x="165684" y="372"/>
                    <a:pt x="152257" y="272"/>
                    <a:pt x="139180" y="372"/>
                  </a:cubicBezTo>
                  <a:cubicBezTo>
                    <a:pt x="134671" y="322"/>
                    <a:pt x="130212" y="222"/>
                    <a:pt x="125753" y="22"/>
                  </a:cubicBezTo>
                  <a:cubicBezTo>
                    <a:pt x="122898" y="-79"/>
                    <a:pt x="120443" y="172"/>
                    <a:pt x="118188" y="723"/>
                  </a:cubicBezTo>
                  <a:cubicBezTo>
                    <a:pt x="117737" y="723"/>
                    <a:pt x="117236" y="723"/>
                    <a:pt x="116785" y="723"/>
                  </a:cubicBezTo>
                  <a:cubicBezTo>
                    <a:pt x="114180" y="823"/>
                    <a:pt x="111174" y="3429"/>
                    <a:pt x="108769" y="6284"/>
                  </a:cubicBezTo>
                  <a:cubicBezTo>
                    <a:pt x="107216" y="7887"/>
                    <a:pt x="105813" y="9741"/>
                    <a:pt x="104360" y="11946"/>
                  </a:cubicBezTo>
                  <a:cubicBezTo>
                    <a:pt x="100352" y="18158"/>
                    <a:pt x="96394" y="24421"/>
                    <a:pt x="92386" y="30633"/>
                  </a:cubicBezTo>
                  <a:cubicBezTo>
                    <a:pt x="65081" y="71967"/>
                    <a:pt x="37976" y="113450"/>
                    <a:pt x="10722" y="154783"/>
                  </a:cubicBezTo>
                  <a:cubicBezTo>
                    <a:pt x="3207" y="166156"/>
                    <a:pt x="-301" y="177930"/>
                    <a:pt x="50" y="192058"/>
                  </a:cubicBezTo>
                  <a:close/>
                </a:path>
              </a:pathLst>
            </a:custGeom>
            <a:grpFill/>
            <a:ln w="5010" cap="flat">
              <a:noFill/>
              <a:prstDash val="solid"/>
              <a:miter/>
            </a:ln>
          </p:spPr>
          <p:txBody>
            <a:bodyPr/>
            <a:lstStyle/>
            <a:p>
              <a:endParaRPr lang="en-IN">
                <a:solidFill>
                  <a:srgbClr val="2B660F"/>
                </a:solidFill>
              </a:endParaRPr>
            </a:p>
          </p:txBody>
        </p:sp>
        <p:sp>
          <p:nvSpPr>
            <p:cNvPr id="76" name="Freeform: Shape 75">
              <a:extLst>
                <a:ext uri="{FF2B5EF4-FFF2-40B4-BE49-F238E27FC236}">
                  <a16:creationId xmlns:a16="http://schemas.microsoft.com/office/drawing/2014/main" id="{7F6E2F7A-46AE-922B-3AD2-10871DC80D8B}"/>
                </a:ext>
              </a:extLst>
            </p:cNvPr>
            <p:cNvSpPr/>
            <p:nvPr/>
          </p:nvSpPr>
          <p:spPr>
            <a:xfrm>
              <a:off x="1019990" y="2711482"/>
              <a:ext cx="199280" cy="346970"/>
            </a:xfrm>
            <a:custGeom>
              <a:avLst/>
              <a:gdLst>
                <a:gd name="csX0" fmla="*/ 0 w 199280"/>
                <a:gd name="csY0" fmla="*/ 192259 h 346970"/>
                <a:gd name="csX1" fmla="*/ 351 w 199280"/>
                <a:gd name="csY1" fmla="*/ 309545 h 346970"/>
                <a:gd name="csX2" fmla="*/ 351 w 199280"/>
                <a:gd name="csY2" fmla="*/ 346970 h 346970"/>
                <a:gd name="csX3" fmla="*/ 198550 w 199280"/>
                <a:gd name="csY3" fmla="*/ 346970 h 346970"/>
                <a:gd name="csX4" fmla="*/ 198550 w 199280"/>
                <a:gd name="csY4" fmla="*/ 338002 h 346970"/>
                <a:gd name="csX5" fmla="*/ 198800 w 199280"/>
                <a:gd name="csY5" fmla="*/ 331439 h 346970"/>
                <a:gd name="csX6" fmla="*/ 198750 w 199280"/>
                <a:gd name="csY6" fmla="*/ 237450 h 346970"/>
                <a:gd name="csX7" fmla="*/ 199201 w 199280"/>
                <a:gd name="csY7" fmla="*/ 227430 h 346970"/>
                <a:gd name="csX8" fmla="*/ 198851 w 199280"/>
                <a:gd name="csY8" fmla="*/ 217309 h 346970"/>
                <a:gd name="csX9" fmla="*/ 199151 w 199280"/>
                <a:gd name="csY9" fmla="*/ 188702 h 346970"/>
                <a:gd name="csX10" fmla="*/ 181816 w 199280"/>
                <a:gd name="csY10" fmla="*/ 172018 h 346970"/>
                <a:gd name="csX11" fmla="*/ 130112 w 199280"/>
                <a:gd name="csY11" fmla="*/ 172369 h 346970"/>
                <a:gd name="csX12" fmla="*/ 122196 w 199280"/>
                <a:gd name="csY12" fmla="*/ 172068 h 346970"/>
                <a:gd name="csX13" fmla="*/ 116485 w 199280"/>
                <a:gd name="csY13" fmla="*/ 172319 h 346970"/>
                <a:gd name="csX14" fmla="*/ 85973 w 199280"/>
                <a:gd name="csY14" fmla="*/ 172168 h 346970"/>
                <a:gd name="csX15" fmla="*/ 93338 w 199280"/>
                <a:gd name="csY15" fmla="*/ 158892 h 346970"/>
                <a:gd name="csX16" fmla="*/ 123900 w 199280"/>
                <a:gd name="csY16" fmla="*/ 111947 h 346970"/>
                <a:gd name="csX17" fmla="*/ 158018 w 199280"/>
                <a:gd name="csY17" fmla="*/ 59742 h 346970"/>
                <a:gd name="csX18" fmla="*/ 167988 w 199280"/>
                <a:gd name="csY18" fmla="*/ 44261 h 346970"/>
                <a:gd name="csX19" fmla="*/ 196546 w 199280"/>
                <a:gd name="csY19" fmla="*/ 322 h 346970"/>
                <a:gd name="csX20" fmla="*/ 179912 w 199280"/>
                <a:gd name="csY20" fmla="*/ 372 h 346970"/>
                <a:gd name="csX21" fmla="*/ 139180 w 199280"/>
                <a:gd name="csY21" fmla="*/ 372 h 346970"/>
                <a:gd name="csX22" fmla="*/ 125753 w 199280"/>
                <a:gd name="csY22" fmla="*/ 22 h 346970"/>
                <a:gd name="csX23" fmla="*/ 118188 w 199280"/>
                <a:gd name="csY23" fmla="*/ 723 h 346970"/>
                <a:gd name="csX24" fmla="*/ 116785 w 199280"/>
                <a:gd name="csY24" fmla="*/ 723 h 346970"/>
                <a:gd name="csX25" fmla="*/ 108769 w 199280"/>
                <a:gd name="csY25" fmla="*/ 6284 h 346970"/>
                <a:gd name="csX26" fmla="*/ 104360 w 199280"/>
                <a:gd name="csY26" fmla="*/ 11946 h 346970"/>
                <a:gd name="csX27" fmla="*/ 92386 w 199280"/>
                <a:gd name="csY27" fmla="*/ 30633 h 346970"/>
                <a:gd name="csX28" fmla="*/ 10722 w 199280"/>
                <a:gd name="csY28" fmla="*/ 154783 h 346970"/>
                <a:gd name="csX29" fmla="*/ 50 w 199280"/>
                <a:gd name="csY29" fmla="*/ 192058 h 3469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199280" h="346970">
                  <a:moveTo>
                    <a:pt x="0" y="192259"/>
                  </a:moveTo>
                  <a:cubicBezTo>
                    <a:pt x="1002" y="231338"/>
                    <a:pt x="351" y="270466"/>
                    <a:pt x="351" y="309545"/>
                  </a:cubicBezTo>
                  <a:cubicBezTo>
                    <a:pt x="351" y="321770"/>
                    <a:pt x="351" y="333994"/>
                    <a:pt x="351" y="346970"/>
                  </a:cubicBezTo>
                  <a:lnTo>
                    <a:pt x="198550" y="346970"/>
                  </a:lnTo>
                  <a:cubicBezTo>
                    <a:pt x="198550" y="343964"/>
                    <a:pt x="198550" y="341009"/>
                    <a:pt x="198550" y="338002"/>
                  </a:cubicBezTo>
                  <a:cubicBezTo>
                    <a:pt x="198700" y="335748"/>
                    <a:pt x="198800" y="333594"/>
                    <a:pt x="198800" y="331439"/>
                  </a:cubicBezTo>
                  <a:cubicBezTo>
                    <a:pt x="198800" y="300126"/>
                    <a:pt x="198650" y="268813"/>
                    <a:pt x="198750" y="237450"/>
                  </a:cubicBezTo>
                  <a:cubicBezTo>
                    <a:pt x="198901" y="234093"/>
                    <a:pt x="199001" y="230736"/>
                    <a:pt x="199201" y="227430"/>
                  </a:cubicBezTo>
                  <a:cubicBezTo>
                    <a:pt x="199402" y="223873"/>
                    <a:pt x="199201" y="220516"/>
                    <a:pt x="198851" y="217309"/>
                  </a:cubicBezTo>
                  <a:cubicBezTo>
                    <a:pt x="198901" y="207790"/>
                    <a:pt x="199001" y="198221"/>
                    <a:pt x="199151" y="188702"/>
                  </a:cubicBezTo>
                  <a:cubicBezTo>
                    <a:pt x="199351" y="175174"/>
                    <a:pt x="194291" y="171718"/>
                    <a:pt x="181816" y="172018"/>
                  </a:cubicBezTo>
                  <a:cubicBezTo>
                    <a:pt x="169592" y="172319"/>
                    <a:pt x="149150" y="172369"/>
                    <a:pt x="130112" y="172369"/>
                  </a:cubicBezTo>
                  <a:cubicBezTo>
                    <a:pt x="127858" y="171968"/>
                    <a:pt x="125202" y="171868"/>
                    <a:pt x="122196" y="172068"/>
                  </a:cubicBezTo>
                  <a:cubicBezTo>
                    <a:pt x="120292" y="172168"/>
                    <a:pt x="118388" y="172269"/>
                    <a:pt x="116485" y="172319"/>
                  </a:cubicBezTo>
                  <a:cubicBezTo>
                    <a:pt x="102206" y="172269"/>
                    <a:pt x="90382" y="172168"/>
                    <a:pt x="85973" y="172168"/>
                  </a:cubicBezTo>
                  <a:cubicBezTo>
                    <a:pt x="88879" y="166908"/>
                    <a:pt x="91234" y="162699"/>
                    <a:pt x="93338" y="158892"/>
                  </a:cubicBezTo>
                  <a:cubicBezTo>
                    <a:pt x="103508" y="143260"/>
                    <a:pt x="113679" y="127579"/>
                    <a:pt x="123900" y="111947"/>
                  </a:cubicBezTo>
                  <a:cubicBezTo>
                    <a:pt x="135573" y="94762"/>
                    <a:pt x="146746" y="77177"/>
                    <a:pt x="158018" y="59742"/>
                  </a:cubicBezTo>
                  <a:cubicBezTo>
                    <a:pt x="161325" y="54632"/>
                    <a:pt x="164632" y="49471"/>
                    <a:pt x="167988" y="44261"/>
                  </a:cubicBezTo>
                  <a:cubicBezTo>
                    <a:pt x="177457" y="29681"/>
                    <a:pt x="186977" y="15052"/>
                    <a:pt x="196546" y="322"/>
                  </a:cubicBezTo>
                  <a:cubicBezTo>
                    <a:pt x="190784" y="322"/>
                    <a:pt x="185323" y="322"/>
                    <a:pt x="179912" y="372"/>
                  </a:cubicBezTo>
                  <a:cubicBezTo>
                    <a:pt x="165684" y="372"/>
                    <a:pt x="152257" y="272"/>
                    <a:pt x="139180" y="372"/>
                  </a:cubicBezTo>
                  <a:cubicBezTo>
                    <a:pt x="134671" y="322"/>
                    <a:pt x="130212" y="222"/>
                    <a:pt x="125753" y="22"/>
                  </a:cubicBezTo>
                  <a:cubicBezTo>
                    <a:pt x="122898" y="-79"/>
                    <a:pt x="120443" y="172"/>
                    <a:pt x="118188" y="723"/>
                  </a:cubicBezTo>
                  <a:cubicBezTo>
                    <a:pt x="117737" y="723"/>
                    <a:pt x="117236" y="723"/>
                    <a:pt x="116785" y="723"/>
                  </a:cubicBezTo>
                  <a:cubicBezTo>
                    <a:pt x="114180" y="823"/>
                    <a:pt x="111174" y="3429"/>
                    <a:pt x="108769" y="6284"/>
                  </a:cubicBezTo>
                  <a:cubicBezTo>
                    <a:pt x="107216" y="7887"/>
                    <a:pt x="105813" y="9741"/>
                    <a:pt x="104360" y="11946"/>
                  </a:cubicBezTo>
                  <a:cubicBezTo>
                    <a:pt x="100352" y="18158"/>
                    <a:pt x="96394" y="24421"/>
                    <a:pt x="92386" y="30633"/>
                  </a:cubicBezTo>
                  <a:cubicBezTo>
                    <a:pt x="65081" y="71967"/>
                    <a:pt x="37976" y="113450"/>
                    <a:pt x="10722" y="154783"/>
                  </a:cubicBezTo>
                  <a:cubicBezTo>
                    <a:pt x="3206" y="166156"/>
                    <a:pt x="-301" y="177930"/>
                    <a:pt x="50" y="192058"/>
                  </a:cubicBezTo>
                  <a:close/>
                </a:path>
              </a:pathLst>
            </a:custGeom>
            <a:grpFill/>
            <a:ln w="5010" cap="flat">
              <a:noFill/>
              <a:prstDash val="solid"/>
              <a:miter/>
            </a:ln>
          </p:spPr>
          <p:txBody>
            <a:bodyPr/>
            <a:lstStyle/>
            <a:p>
              <a:endParaRPr lang="en-IN">
                <a:solidFill>
                  <a:srgbClr val="2B660F"/>
                </a:solidFill>
              </a:endParaRPr>
            </a:p>
          </p:txBody>
        </p:sp>
      </p:grpSp>
      <p:sp>
        <p:nvSpPr>
          <p:cNvPr id="74" name="TextBox 73">
            <a:extLst>
              <a:ext uri="{FF2B5EF4-FFF2-40B4-BE49-F238E27FC236}">
                <a16:creationId xmlns:a16="http://schemas.microsoft.com/office/drawing/2014/main" id="{40526517-4E08-9CB0-E9B9-51143CD0B945}"/>
              </a:ext>
            </a:extLst>
          </p:cNvPr>
          <p:cNvSpPr txBox="1"/>
          <p:nvPr/>
        </p:nvSpPr>
        <p:spPr>
          <a:xfrm>
            <a:off x="8273957" y="5765711"/>
            <a:ext cx="1709064" cy="307777"/>
          </a:xfrm>
          <a:prstGeom prst="rect">
            <a:avLst/>
          </a:prstGeom>
          <a:noFill/>
        </p:spPr>
        <p:txBody>
          <a:bodyPr wrap="square">
            <a:spAutoFit/>
          </a:bodyPr>
          <a:lstStyle/>
          <a:p>
            <a:pPr algn="ctr"/>
            <a:r>
              <a:rPr lang="en-GB" sz="1400">
                <a:solidFill>
                  <a:schemeClr val="bg1"/>
                </a:solidFill>
                <a:hlinkClick r:id="rId5">
                  <a:extLst>
                    <a:ext uri="{A12FA001-AC4F-418D-AE19-62706E023703}">
                      <ahyp:hlinkClr xmlns:ahyp="http://schemas.microsoft.com/office/drawing/2018/hyperlinkcolor" val="tx"/>
                    </a:ext>
                  </a:extLst>
                </a:hlinkClick>
              </a:rPr>
              <a:t>Black &amp; Veatch</a:t>
            </a:r>
            <a:endParaRPr lang="en-GB" sz="1400">
              <a:solidFill>
                <a:schemeClr val="bg1"/>
              </a:solidFill>
            </a:endParaRPr>
          </a:p>
        </p:txBody>
      </p:sp>
    </p:spTree>
    <p:extLst>
      <p:ext uri="{BB962C8B-B14F-4D97-AF65-F5344CB8AC3E}">
        <p14:creationId xmlns:p14="http://schemas.microsoft.com/office/powerpoint/2010/main" val="1022381907"/>
      </p:ext>
    </p:extLst>
  </p:cSld>
  <p:clrMapOvr>
    <a:masterClrMapping/>
  </p:clrMapOvr>
</p:sld>
</file>

<file path=ppt/theme/theme1.xml><?xml version="1.0" encoding="utf-8"?>
<a:theme xmlns:a="http://schemas.openxmlformats.org/drawingml/2006/main" name="Office Theme">
  <a:themeElements>
    <a:clrScheme name="Pepsico Presentation">
      <a:dk1>
        <a:sysClr val="windowText" lastClr="000000"/>
      </a:dk1>
      <a:lt1>
        <a:sysClr val="window" lastClr="FFFFFF"/>
      </a:lt1>
      <a:dk2>
        <a:srgbClr val="023459"/>
      </a:dk2>
      <a:lt2>
        <a:srgbClr val="CFCFCF"/>
      </a:lt2>
      <a:accent1>
        <a:srgbClr val="155798"/>
      </a:accent1>
      <a:accent2>
        <a:srgbClr val="A5CBEE"/>
      </a:accent2>
      <a:accent3>
        <a:srgbClr val="2B660F"/>
      </a:accent3>
      <a:accent4>
        <a:srgbClr val="BFDE7D"/>
      </a:accent4>
      <a:accent5>
        <a:srgbClr val="954F07"/>
      </a:accent5>
      <a:accent6>
        <a:srgbClr val="EC9F0B"/>
      </a:accent6>
      <a:hlink>
        <a:srgbClr val="FBCB5B"/>
      </a:hlink>
      <a:folHlink>
        <a:srgbClr val="FFE9AD"/>
      </a:folHlink>
    </a:clrScheme>
    <a:fontScheme name="PepsiCo2">
      <a:majorFont>
        <a:latin typeface="GT Pressura LCG Black"/>
        <a:ea typeface=""/>
        <a:cs typeface=""/>
      </a:majorFont>
      <a:minorFont>
        <a:latin typeface="Gilroy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err="1" smtClean="0">
            <a:solidFill>
              <a:schemeClr val="tx2"/>
            </a:solidFill>
          </a:defRPr>
        </a:defPPr>
      </a:lstStyle>
    </a:txDef>
  </a:objectDefaults>
  <a:extraClrSchemeLst/>
  <a:extLst>
    <a:ext uri="{05A4C25C-085E-4340-85A3-A5531E510DB2}">
      <thm15:themeFamily xmlns:thm15="http://schemas.microsoft.com/office/thememl/2012/main" name="PEPSICO_PPT_UNIVERSAL_TEMPLATE V4.pptx" id="{FB829CE1-58FF-497D-B9E8-B1B9EA72BBC1}" vid="{BD963ADC-7AB3-48D9-93F4-E5E2C1247D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9EC91132ADFE45B0E66798401BC50E" ma:contentTypeVersion="19" ma:contentTypeDescription="Create a new document." ma:contentTypeScope="" ma:versionID="3a3b429f77740463ff125dc564461217">
  <xsd:schema xmlns:xsd="http://www.w3.org/2001/XMLSchema" xmlns:xs="http://www.w3.org/2001/XMLSchema" xmlns:p="http://schemas.microsoft.com/office/2006/metadata/properties" xmlns:ns2="dd60b2ae-bad4-4d1b-b416-c73d3851a7cb" xmlns:ns3="daf91340-3ccc-4aa5-923f-791d06611507" targetNamespace="http://schemas.microsoft.com/office/2006/metadata/properties" ma:root="true" ma:fieldsID="279a3f120c6b0cc7f0cc685d5e888d41" ns2:_="" ns3:_="">
    <xsd:import namespace="dd60b2ae-bad4-4d1b-b416-c73d3851a7cb"/>
    <xsd:import namespace="daf91340-3ccc-4aa5-923f-791d0661150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60b2ae-bad4-4d1b-b416-c73d3851a7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9ae8bc6-2808-436b-8758-b62c6fb37c03"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Location" ma:index="25" nillable="true" ma:displayName="Location" ma:descrip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af91340-3ccc-4aa5-923f-791d0661150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2034750-c476-44d1-b8d1-a449c3d13a8a}" ma:internalName="TaxCatchAll" ma:showField="CatchAllData" ma:web="daf91340-3ccc-4aa5-923f-791d066115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d60b2ae-bad4-4d1b-b416-c73d3851a7cb">
      <Terms xmlns="http://schemas.microsoft.com/office/infopath/2007/PartnerControls"/>
    </lcf76f155ced4ddcb4097134ff3c332f>
    <TaxCatchAll xmlns="daf91340-3ccc-4aa5-923f-791d06611507" xsi:nil="true"/>
    <SharedWithUsers xmlns="daf91340-3ccc-4aa5-923f-791d06611507">
      <UserInfo>
        <DisplayName>Gupta, Nimish {PEP}</DisplayName>
        <AccountId>17</AccountId>
        <AccountType/>
      </UserInfo>
      <UserInfo>
        <DisplayName>Schwarzbach, Natasha {PEP}</DisplayName>
        <AccountId>1313</AccountId>
        <AccountType/>
      </UserInfo>
      <UserInfo>
        <DisplayName>Volpano, Ella {PEP}</DisplayName>
        <AccountId>1528</AccountId>
        <AccountType/>
      </UserInfo>
      <UserInfo>
        <DisplayName>Grant, David {PEP}</DisplayName>
        <AccountId>1333</AccountId>
        <AccountType/>
      </UserInfo>
      <UserInfo>
        <DisplayName>Hut, Erik {PEP}</DisplayName>
        <AccountId>1307</AccountId>
        <AccountType/>
      </UserInfo>
      <UserInfo>
        <DisplayName>SK, Suhas Reddy {PEP}</DisplayName>
        <AccountId>1690</AccountId>
        <AccountType/>
      </UserInfo>
      <UserInfo>
        <DisplayName>Barbieri, Roberta {PEP}</DisplayName>
        <AccountId>1585</AccountId>
        <AccountType/>
      </UserInfo>
      <UserInfo>
        <DisplayName>Bauer, Sarah {PEP}</DisplayName>
        <AccountId>1697</AccountId>
        <AccountType/>
      </UserInfo>
      <UserInfo>
        <DisplayName>Dierkes, Inga {PEP}</DisplayName>
        <AccountId>1694</AccountId>
        <AccountType/>
      </UserInfo>
      <UserInfo>
        <DisplayName>Tschanz, Gabriela {PEP}</DisplayName>
        <AccountId>1695</AccountId>
        <AccountType/>
      </UserInfo>
      <UserInfo>
        <DisplayName>Yahyabeyoglu, Fersu {PEP}</DisplayName>
        <AccountId>1586</AccountId>
        <AccountType/>
      </UserInfo>
      <UserInfo>
        <DisplayName>Gorbachev, Aleksandr {PEP}</DisplayName>
        <AccountId>1309</AccountId>
        <AccountType/>
      </UserInfo>
      <UserInfo>
        <DisplayName>Robbins, Adam {PEP}</DisplayName>
        <AccountId>1705</AccountId>
        <AccountType/>
      </UserInfo>
      <UserInfo>
        <DisplayName>Delaporte, Severine {PEP}</DisplayName>
        <AccountId>1588</AccountId>
        <AccountType/>
      </UserInfo>
      <UserInfo>
        <DisplayName>Sawyer, Henry {PEP}</DisplayName>
        <AccountId>1729</AccountId>
        <AccountType/>
      </UserInfo>
      <UserInfo>
        <DisplayName>Phung, Thuy {PEP}</DisplayName>
        <AccountId>952</AccountId>
        <AccountType/>
      </UserInfo>
      <UserInfo>
        <DisplayName>Fu, Shelly {PEP}</DisplayName>
        <AccountId>1739</AccountId>
        <AccountType/>
      </UserInfo>
      <UserInfo>
        <DisplayName>LANDAVERDE, RAFAEL {PEP}</DisplayName>
        <AccountId>1740</AccountId>
        <AccountType/>
      </UserInfo>
      <UserInfo>
        <DisplayName>Pacheco, Andrew {PEP}</DisplayName>
        <AccountId>1184</AccountId>
        <AccountType/>
      </UserInfo>
      <UserInfo>
        <DisplayName>Carl Dagger</DisplayName>
        <AccountId>1429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CAF02F-4811-43FA-8271-D089B0AA1CD4}">
  <ds:schemaRefs>
    <ds:schemaRef ds:uri="daf91340-3ccc-4aa5-923f-791d06611507"/>
    <ds:schemaRef ds:uri="dd60b2ae-bad4-4d1b-b416-c73d3851a7c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ADD4A1F-2AFD-42A8-A959-40AF59A2239D}">
  <ds:schemaRefs>
    <ds:schemaRef ds:uri="daf91340-3ccc-4aa5-923f-791d06611507"/>
    <ds:schemaRef ds:uri="dd60b2ae-bad4-4d1b-b416-c73d3851a7c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C66A18F-5D2A-4799-9F8F-90793222BCFB}">
  <ds:schemaRefs>
    <ds:schemaRef ds:uri="http://schemas.microsoft.com/sharepoint/v3/contenttype/forms"/>
  </ds:schemaRefs>
</ds:datastoreItem>
</file>

<file path=docMetadata/LabelInfo.xml><?xml version="1.0" encoding="utf-8"?>
<clbl:labelList xmlns:clbl="http://schemas.microsoft.com/office/2020/mipLabelMetadata">
  <clbl:label id="{42cc3295-cd0e-449c-b98e-5ce5b560c1d3}" enabled="0" method="" siteId="{42cc3295-cd0e-449c-b98e-5ce5b560c1d3}" removed="1"/>
</clbl:labelList>
</file>

<file path=docProps/app.xml><?xml version="1.0" encoding="utf-8"?>
<Properties xmlns="http://schemas.openxmlformats.org/officeDocument/2006/extended-properties" xmlns:vt="http://schemas.openxmlformats.org/officeDocument/2006/docPropsVTypes">
  <Template>Office Theme</Template>
  <TotalTime>0</TotalTime>
  <Words>2478</Words>
  <Application>Microsoft Office PowerPoint</Application>
  <PresentationFormat>Widescreen</PresentationFormat>
  <Paragraphs>342</Paragraphs>
  <Slides>28</Slides>
  <Notes>24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A Guide to Building a Decarbonization Plan</vt:lpstr>
      <vt:lpstr>Table of Contents</vt:lpstr>
      <vt:lpstr>The importance of a Decarbonization Action Plan</vt:lpstr>
      <vt:lpstr>Why is PepsiCo asking suppliers to share progress on Decarbonization?</vt:lpstr>
      <vt:lpstr>Alignment to pep+ is the path to driving meaningful impact</vt:lpstr>
      <vt:lpstr>This Guide is meant to be used by our Procurement teams to support the development of decarbonization plans by our suppliers.</vt:lpstr>
      <vt:lpstr>How to Use This Guide</vt:lpstr>
      <vt:lpstr>What is a Decarbonization Plan?</vt:lpstr>
      <vt:lpstr>A Decarbonization Plan or Roadmap turns visions into action.</vt:lpstr>
      <vt:lpstr>Examples of Climate Transition Plans </vt:lpstr>
      <vt:lpstr>Steps 1 – 5 of the Guide +Carbon Reduction Finder</vt:lpstr>
      <vt:lpstr>Pre-work: Start By Doing These Things</vt:lpstr>
      <vt:lpstr>Prior to the meeting, complete this form</vt:lpstr>
      <vt:lpstr>Step 1: Assess Current State</vt:lpstr>
      <vt:lpstr>Step 1: Complete these questions during  your meeting with your PepsiCo Account Lead.</vt:lpstr>
      <vt:lpstr>Step 2: Set &amp; Document Targets</vt:lpstr>
      <vt:lpstr>Step 2 is focused on understanding and documenting goals </vt:lpstr>
      <vt:lpstr>Step 2: Enter your supplier company’s goals below</vt:lpstr>
      <vt:lpstr>Step 3: Identify &amp; Quantify Improvement Opportunities</vt:lpstr>
      <vt:lpstr>Step 3: Use the Carbon Reduction Finder Tool to understand the opportunities</vt:lpstr>
      <vt:lpstr>From the Carbon Reduction Finder Tool, copy and paste the Waterfall Chart below</vt:lpstr>
      <vt:lpstr>Step 4: Build Decarbonization Action Plan</vt:lpstr>
      <vt:lpstr>Step 4:  Now that you have completed the first 3 steps, it’s time to build the plan</vt:lpstr>
      <vt:lpstr>Step 4: Complete the spreadsheet below using the outputs from Step 3 </vt:lpstr>
      <vt:lpstr>Remember: Supplier must save and upload this document on SAC</vt:lpstr>
      <vt:lpstr>Step 5: Implement, Track, Prioritize &amp; Report Progress</vt:lpstr>
      <vt:lpstr>Step 5:  It’s time to implement, track and report progress</vt:lpstr>
      <vt:lpstr>Additional Resources to Support the building of the 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Watanabe, Ken - Contractor {PEP}</dc:creator>
  <cp:lastModifiedBy>Hut, Erik {PEP}</cp:lastModifiedBy>
  <cp:revision>2</cp:revision>
  <dcterms:created xsi:type="dcterms:W3CDTF">2025-10-17T20:50:14Z</dcterms:created>
  <dcterms:modified xsi:type="dcterms:W3CDTF">2026-05-26T08:47:31Z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Access" pid="2">
    <vt:lpwstr/>
  </property>
  <property fmtid="{D5CDD505-2E9C-101B-9397-08002B2CF9AE}" name="ComplianceAssetId" pid="3">
    <vt:lpwstr/>
  </property>
  <property fmtid="{D5CDD505-2E9C-101B-9397-08002B2CF9AE}" name="ContentTypeId" pid="4">
    <vt:lpwstr>0x010100EE9EC91132ADFE45B0E66798401BC50E</vt:lpwstr>
  </property>
  <property fmtid="{D5CDD505-2E9C-101B-9397-08002B2CF9AE}" name="MediaServiceImageTags" pid="5">
    <vt:lpwstr/>
  </property>
  <property fmtid="{D5CDD505-2E9C-101B-9397-08002B2CF9AE}" name="NXPowerLiteLastOptimized" pid="6">
    <vt:lpwstr>3225705</vt:lpwstr>
  </property>
  <property fmtid="{D5CDD505-2E9C-101B-9397-08002B2CF9AE}" name="NXPowerLiteSettings" pid="7">
    <vt:lpwstr>F7000400038000</vt:lpwstr>
  </property>
  <property fmtid="{D5CDD505-2E9C-101B-9397-08002B2CF9AE}" name="NXPowerLiteVersion" pid="8">
    <vt:lpwstr>S11.0.1</vt:lpwstr>
  </property>
  <property fmtid="{D5CDD505-2E9C-101B-9397-08002B2CF9AE}" name="Order" pid="9">
    <vt:r8>1827600</vt:r8>
  </property>
  <property fmtid="{D5CDD505-2E9C-101B-9397-08002B2CF9AE}" name="_ExtendedDescription" pid="10">
    <vt:lpwstr/>
  </property>
  <property fmtid="{D5CDD505-2E9C-101B-9397-08002B2CF9AE}" name="_dlc_DocIdItemGuid" pid="11">
    <vt:lpwstr>94652c8f-abd2-4216-8204-586f60d023cc</vt:lpwstr>
  </property>
</Properties>
</file>