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comments/modernComment_7FFFEEBE_8E3A2C89.xml" ContentType="application/vnd.ms-powerpoint.comment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34"/>
  </p:notesMasterIdLst>
  <p:handoutMasterIdLst>
    <p:handoutMasterId r:id="rId35"/>
  </p:handoutMasterIdLst>
  <p:sldIdLst>
    <p:sldId id="2134807284" r:id="rId5"/>
    <p:sldId id="2147479266" r:id="rId6"/>
    <p:sldId id="2134807341" r:id="rId7"/>
    <p:sldId id="2147479257" r:id="rId8"/>
    <p:sldId id="2147472007" r:id="rId9"/>
    <p:sldId id="2147479231" r:id="rId10"/>
    <p:sldId id="2147479259" r:id="rId11"/>
    <p:sldId id="2147479237" r:id="rId12"/>
    <p:sldId id="2147471977" r:id="rId13"/>
    <p:sldId id="2147471978" r:id="rId14"/>
    <p:sldId id="2147479238" r:id="rId15"/>
    <p:sldId id="2147479260" r:id="rId16"/>
    <p:sldId id="2147479267" r:id="rId17"/>
    <p:sldId id="2147479263" r:id="rId18"/>
    <p:sldId id="2147479239" r:id="rId19"/>
    <p:sldId id="2147479264" r:id="rId20"/>
    <p:sldId id="2147479232" r:id="rId21"/>
    <p:sldId id="2147479268" r:id="rId22"/>
    <p:sldId id="2147479230" r:id="rId23"/>
    <p:sldId id="2147479265" r:id="rId24"/>
    <p:sldId id="2147479269" r:id="rId25"/>
    <p:sldId id="2147479240" r:id="rId26"/>
    <p:sldId id="2147479233" r:id="rId27"/>
    <p:sldId id="2147471980" r:id="rId28"/>
    <p:sldId id="2147471981" r:id="rId29"/>
    <p:sldId id="2147479234" r:id="rId30"/>
    <p:sldId id="2147479241" r:id="rId31"/>
    <p:sldId id="2147479235" r:id="rId32"/>
    <p:sldId id="2147479236" r:id="rId33"/>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9B141B-34AB-441D-92F6-C4A0A8B5383B}">
          <p14:sldIdLst>
            <p14:sldId id="2134807284"/>
            <p14:sldId id="2147479266"/>
            <p14:sldId id="2134807341"/>
            <p14:sldId id="2147479257"/>
            <p14:sldId id="2147472007"/>
            <p14:sldId id="2147479231"/>
            <p14:sldId id="2147479259"/>
            <p14:sldId id="2147479237"/>
            <p14:sldId id="2147471977"/>
            <p14:sldId id="2147471978"/>
            <p14:sldId id="2147479238"/>
            <p14:sldId id="2147479260"/>
            <p14:sldId id="2147479267"/>
            <p14:sldId id="2147479263"/>
            <p14:sldId id="2147479239"/>
            <p14:sldId id="2147479264"/>
            <p14:sldId id="2147479232"/>
            <p14:sldId id="2147479268"/>
            <p14:sldId id="2147479230"/>
            <p14:sldId id="2147479265"/>
            <p14:sldId id="2147479269"/>
            <p14:sldId id="2147479240"/>
            <p14:sldId id="2147479233"/>
            <p14:sldId id="2147471980"/>
            <p14:sldId id="2147471981"/>
            <p14:sldId id="2147479234"/>
            <p14:sldId id="2147479241"/>
            <p14:sldId id="2147479235"/>
            <p14:sldId id="21474792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BBE51E-DFEC-08AD-9FA5-A40D04F2459F}" name="Barbieri, Roberta {PEP}" initials="BR{" userId="S::Roberta.Barbieri@pepsico.com::02d463e3-31be-4543-9635-215167b37761" providerId="AD"/>
  <p188:author id="{1DA35021-B0B7-7B89-E53A-C28D86B65FE4}" name="Grove, Kathleen-De {PEP}" initials="GKD{" userId="S::kathleen-de.grove@pepsico.com::5645e818-bd74-4f12-afa8-b63b51ab8ba0" providerId="AD"/>
  <p188:author id="{44E24B56-B785-32DF-6D49-DC3D9E5320DC}" name="Chung, Chloe {PEP}" initials="CC{" userId="S::Chloe.Chung@pepsico.com::66693c35-e055-4c4c-b8f8-1335b6aef442" providerId="AD"/>
  <p188:author id="{37A6C086-DC88-1E32-AFC9-2A6D3665B9BD}" name="Barbieri, Roberta {PEP}" initials="B{" userId="S::roberta.barbieri@pepsico.com::02d463e3-31be-4543-9635-215167b37761" providerId="AD"/>
  <p188:author id="{717E7189-94F3-10E4-1BF2-6DFA6F8A996C}" name="Suarez Paz, Mariela {PEP}" initials="SPM{" userId="S::Mariela.SuarezPaz@pepsico.com::7fc53ac8-d257-482c-89c1-a5fb6c548cbb" providerId="AD"/>
  <p188:author id="{459555A7-A2F5-F664-40D8-C35426B3B798}" name="Hut, Erik {PEP}" initials="HE{" userId="S::erik.hut@pepsico.com::ff329059-562b-40ca-a5c7-80a1eabd1a48" providerId="AD"/>
  <p188:author id="{60CD5EB0-C63D-7322-BF68-708685A402F4}" name="Chung, Chloe {PEP}" initials="C{" userId="S::chloe.chung@pepsico.com::66693c35-e055-4c4c-b8f8-1335b6aef442" providerId="AD"/>
  <p188:author id="{6A23FFB7-F0CC-045C-B7B9-63AFB4D7C22F}" name="Tamburro, Joseph {PEP}" initials="TJ{" userId="S::Joseph.Tamburro@pepsico.com::17333bd9-7b19-47d4-9bb2-dbef4fb4c8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mith, Meagan {PEP}" initials="SM{" lastIdx="26" clrIdx="0">
    <p:extLst>
      <p:ext uri="{19B8F6BF-5375-455C-9EA6-DF929625EA0E}">
        <p15:presenceInfo xmlns:p15="http://schemas.microsoft.com/office/powerpoint/2012/main" userId="S::Meagan.Smith@pepsico.com::330715a8-4d2f-4e72-b189-3d9c3c36dd13" providerId="AD"/>
      </p:ext>
    </p:extLst>
  </p:cmAuthor>
  <p:cmAuthor id="2" name="Kim, Wooyoung - Contractor {PEP}" initials="KW-C{" lastIdx="2" clrIdx="1">
    <p:extLst>
      <p:ext uri="{19B8F6BF-5375-455C-9EA6-DF929625EA0E}">
        <p15:presenceInfo xmlns:p15="http://schemas.microsoft.com/office/powerpoint/2012/main" userId="S::wooyoung.kim.contractor@pepsico.com::90e0b37e-577e-4be9-a5f4-d14d4d592b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551"/>
    <a:srgbClr val="133CCF"/>
    <a:srgbClr val="0052D0"/>
    <a:srgbClr val="FFFFFF"/>
    <a:srgbClr val="4FE2F3"/>
    <a:srgbClr val="0052DB"/>
    <a:srgbClr val="8EDC43"/>
    <a:srgbClr val="00C042"/>
    <a:srgbClr val="FFC624"/>
    <a:srgbClr val="1557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04" y="138"/>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7FFFEEBE_8E3A2C89.xml><?xml version="1.0" encoding="utf-8"?>
<p188:cmLst xmlns:a="http://schemas.openxmlformats.org/drawingml/2006/main" xmlns:r="http://schemas.openxmlformats.org/officeDocument/2006/relationships" xmlns:p188="http://schemas.microsoft.com/office/powerpoint/2018/8/main">
  <p188:cm id="{650D52AC-BD51-4D9B-8958-4BC3E82E567A}" authorId="{1DA35021-B0B7-7B89-E53A-C28D86B65FE4}" created="2023-06-12T14:49:48.326">
    <pc:sldMkLst xmlns:pc="http://schemas.microsoft.com/office/powerpoint/2013/main/command">
      <pc:docMk/>
      <pc:sldMk cId="2386177161" sldId="2147479230"/>
    </pc:sldMkLst>
    <p188:txBody>
      <a:bodyPr/>
      <a:lstStyle/>
      <a:p>
        <a:r>
          <a:rPr lang="nl-BE"/>
          <a:t>Update towards Europe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E21223-66CE-4215-A63F-27079EE36F6F}" type="datetimeFigureOut">
              <a:rPr lang="en-US" smtClean="0"/>
              <a:t>8/18/2025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2A7104-55CD-419E-B506-583C6A786296}" type="slidenum">
              <a:rPr lang="en-US" smtClean="0"/>
              <a:t>‹#›</a:t>
            </a:fld>
            <a:endParaRPr lang="en-US"/>
          </a:p>
        </p:txBody>
      </p:sp>
    </p:spTree>
    <p:extLst>
      <p:ext uri="{BB962C8B-B14F-4D97-AF65-F5344CB8AC3E}">
        <p14:creationId xmlns:p14="http://schemas.microsoft.com/office/powerpoint/2010/main" val="166072090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74492-103F-B34E-BE3B-6122011F1595}"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622A2-3E00-2A4D-8E5C-1BC3C6BDB7A5}" type="slidenum">
              <a:rPr lang="en-US" smtClean="0"/>
              <a:t>‹#›</a:t>
            </a:fld>
            <a:endParaRPr lang="en-US"/>
          </a:p>
        </p:txBody>
      </p:sp>
    </p:spTree>
    <p:extLst>
      <p:ext uri="{BB962C8B-B14F-4D97-AF65-F5344CB8AC3E}">
        <p14:creationId xmlns:p14="http://schemas.microsoft.com/office/powerpoint/2010/main" val="192409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2622A2-3E00-2A4D-8E5C-1BC3C6BDB7A5}" type="slidenum">
              <a:rPr lang="en-US" smtClean="0"/>
              <a:t>1</a:t>
            </a:fld>
            <a:endParaRPr lang="en-US"/>
          </a:p>
        </p:txBody>
      </p:sp>
    </p:spTree>
    <p:extLst>
      <p:ext uri="{BB962C8B-B14F-4D97-AF65-F5344CB8AC3E}">
        <p14:creationId xmlns:p14="http://schemas.microsoft.com/office/powerpoint/2010/main" val="388215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2622A2-3E00-2A4D-8E5C-1BC3C6BDB7A5}" type="slidenum">
              <a:rPr lang="en-US" smtClean="0"/>
              <a:t>10</a:t>
            </a:fld>
            <a:endParaRPr lang="en-US"/>
          </a:p>
        </p:txBody>
      </p:sp>
    </p:spTree>
    <p:extLst>
      <p:ext uri="{BB962C8B-B14F-4D97-AF65-F5344CB8AC3E}">
        <p14:creationId xmlns:p14="http://schemas.microsoft.com/office/powerpoint/2010/main" val="429319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622A2-3E00-2A4D-8E5C-1BC3C6BDB7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10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622A2-3E00-2A4D-8E5C-1BC3C6BDB7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54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20</a:t>
            </a:fld>
            <a:endParaRPr lang="en-US"/>
          </a:p>
        </p:txBody>
      </p:sp>
    </p:spTree>
    <p:extLst>
      <p:ext uri="{BB962C8B-B14F-4D97-AF65-F5344CB8AC3E}">
        <p14:creationId xmlns:p14="http://schemas.microsoft.com/office/powerpoint/2010/main" val="1328610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2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2.emf"/><Relationship Id="rId1" Type="http://schemas.openxmlformats.org/officeDocument/2006/relationships/slideMaster" Target="../slideMasters/slideMaster1.xml"/><Relationship Id="rId4" Type="http://schemas.openxmlformats.org/officeDocument/2006/relationships/image" Target="../media/image2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2.emf"/><Relationship Id="rId1" Type="http://schemas.openxmlformats.org/officeDocument/2006/relationships/slideMaster" Target="../slideMasters/slideMaster1.xml"/><Relationship Id="rId4" Type="http://schemas.openxmlformats.org/officeDocument/2006/relationships/image" Target="../media/image2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3.emf"/><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17.emf"/><Relationship Id="rId5" Type="http://schemas.openxmlformats.org/officeDocument/2006/relationships/image" Target="../media/image22.emf"/><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23.emf"/><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7.emf"/><Relationship Id="rId5" Type="http://schemas.openxmlformats.org/officeDocument/2006/relationships/image" Target="../media/image22.emf"/><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7.bin"/><Relationship Id="rId7" Type="http://schemas.openxmlformats.org/officeDocument/2006/relationships/image" Target="../media/image24.emf"/><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17.emf"/><Relationship Id="rId5" Type="http://schemas.openxmlformats.org/officeDocument/2006/relationships/image" Target="../media/image22.emf"/><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24.emf"/><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26.emf"/><Relationship Id="rId5" Type="http://schemas.openxmlformats.org/officeDocument/2006/relationships/image" Target="../media/image17.emf"/><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7.emf"/><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27.emf"/><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17.emf"/><Relationship Id="rId5" Type="http://schemas.openxmlformats.org/officeDocument/2006/relationships/image" Target="../media/image22.emf"/><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2.emf"/><Relationship Id="rId1" Type="http://schemas.openxmlformats.org/officeDocument/2006/relationships/slideMaster" Target="../slideMasters/slideMaster1.xml"/><Relationship Id="rId5" Type="http://schemas.openxmlformats.org/officeDocument/2006/relationships/image" Target="../media/image26.emf"/><Relationship Id="rId4" Type="http://schemas.openxmlformats.org/officeDocument/2006/relationships/image" Target="../media/image24.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3.bin"/><Relationship Id="rId7"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4.bin"/><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image" Target="../media/image3.emf"/><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0F5283D-7852-B68B-630F-C31B84D5029B}"/>
              </a:ext>
            </a:extLst>
          </p:cNvPr>
          <p:cNvGraphicFramePr>
            <a:graphicFrameLocks noChangeAspect="1"/>
          </p:cNvGraphicFramePr>
          <p:nvPr userDrawn="1">
            <p:custDataLst>
              <p:tags r:id="rId1"/>
            </p:custDataLst>
            <p:extLst>
              <p:ext uri="{D42A27DB-BD31-4B8C-83A1-F6EECF244321}">
                <p14:modId xmlns:p14="http://schemas.microsoft.com/office/powerpoint/2010/main" val="3247687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Object 4" hidden="1">
                        <a:extLst>
                          <a:ext uri="{FF2B5EF4-FFF2-40B4-BE49-F238E27FC236}">
                            <a16:creationId xmlns:a16="http://schemas.microsoft.com/office/drawing/2014/main" id="{80F5283D-7852-B68B-630F-C31B84D502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03F5E5F8-0EF9-E5EC-BE75-B2510A193EA3}"/>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2780"/>
            <a:ext cx="12211504" cy="6855220"/>
          </a:xfrm>
          <a:prstGeom prst="rect">
            <a:avLst/>
          </a:prstGeom>
        </p:spPr>
      </p:pic>
      <p:sp>
        <p:nvSpPr>
          <p:cNvPr id="4" name="Rectangle 3">
            <a:extLst>
              <a:ext uri="{FF2B5EF4-FFF2-40B4-BE49-F238E27FC236}">
                <a16:creationId xmlns:a16="http://schemas.microsoft.com/office/drawing/2014/main" id="{B69AA76A-63B0-043E-9580-A15A6FEFC1AB}"/>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E964DB-0B7D-6EBB-6725-1A820FD13642}"/>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04CCFC-D2B6-AED8-CDA0-B163BD4463C5}"/>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FBCCFC-0390-34AE-3F80-B46BBA62BC2A}"/>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168E1A-69DF-F63E-2AE8-B60DB7234A4E}"/>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975E2E-3984-0B40-73A8-B7CC4A2B19BF}"/>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6261FB-107B-F06A-B395-518E576232FB}"/>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B54340-675F-F707-4E34-A216647E1734}"/>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03F967-EC41-F0EA-462E-6FA837216E20}"/>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7CDF6FE-CD83-9225-B5BE-6792B764FB13}"/>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18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Subtitl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200055"/>
          </a:xfrm>
          <a:prstGeom prst="rect">
            <a:avLst/>
          </a:prstGeom>
          <a:noFill/>
        </p:spPr>
        <p:txBody>
          <a:bodyPr wrap="square" rtlCol="0">
            <a:spAutoFit/>
          </a:bodyPr>
          <a:lstStyle/>
          <a:p>
            <a:pPr algn="r"/>
            <a:r>
              <a:rPr lang="en-US" sz="700" spc="300">
                <a:solidFill>
                  <a:schemeClr val="bg1"/>
                </a:solidFill>
                <a:latin typeface="Calibri" panose="020F0502020204030204" pitchFamily="34" charset="0"/>
                <a:cs typeface="Calibri" panose="020F0502020204030204" pitchFamily="34" charset="0"/>
              </a:rPr>
              <a:t>PAGE </a:t>
            </a:r>
            <a:fld id="{D6EE3F35-5EAA-0344-B6FC-083E415BACD9}" type="slidenum">
              <a:rPr lang="en-US" sz="700" spc="300" smtClean="0">
                <a:solidFill>
                  <a:schemeClr val="bg1"/>
                </a:solidFill>
                <a:latin typeface="Calibri" panose="020F0502020204030204" pitchFamily="34" charset="0"/>
                <a:cs typeface="Calibri" panose="020F0502020204030204" pitchFamily="34" charset="0"/>
              </a:rPr>
              <a:pPr algn="r"/>
              <a:t>‹#›</a:t>
            </a:fld>
            <a:endParaRPr lang="en-US" sz="700" spc="30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696A943-621C-B904-5750-CFE5CD8927F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90"/>
            <a:ext cx="12192000" cy="6855220"/>
          </a:xfrm>
          <a:prstGeom prst="rect">
            <a:avLst/>
          </a:prstGeom>
        </p:spPr>
      </p:pic>
      <p:pic>
        <p:nvPicPr>
          <p:cNvPr id="3" name="Picture 2">
            <a:extLst>
              <a:ext uri="{FF2B5EF4-FFF2-40B4-BE49-F238E27FC236}">
                <a16:creationId xmlns:a16="http://schemas.microsoft.com/office/drawing/2014/main" id="{22AB6AE7-43CD-C976-2A32-5EBD06ABFC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34000" y="-1390"/>
            <a:ext cx="6858000" cy="6858000"/>
          </a:xfrm>
          <a:prstGeom prst="rect">
            <a:avLst/>
          </a:prstGeom>
        </p:spPr>
      </p:pic>
      <p:sp>
        <p:nvSpPr>
          <p:cNvPr id="4" name="Text Placeholder 6">
            <a:extLst>
              <a:ext uri="{FF2B5EF4-FFF2-40B4-BE49-F238E27FC236}">
                <a16:creationId xmlns:a16="http://schemas.microsoft.com/office/drawing/2014/main" id="{725C3909-A05B-B085-F033-8F70235FA410}"/>
              </a:ext>
            </a:extLst>
          </p:cNvPr>
          <p:cNvSpPr>
            <a:spLocks noGrp="1"/>
          </p:cNvSpPr>
          <p:nvPr>
            <p:ph type="body" sz="quarter" idx="15" hasCustomPrompt="1"/>
          </p:nvPr>
        </p:nvSpPr>
        <p:spPr>
          <a:xfrm>
            <a:off x="292823" y="3618647"/>
            <a:ext cx="7053145" cy="601167"/>
          </a:xfrm>
        </p:spPr>
        <p:txBody>
          <a:bodyPr>
            <a:noAutofit/>
          </a:bodyPr>
          <a:lstStyle>
            <a:lvl1pPr marL="0" indent="0">
              <a:buNone/>
              <a:defRPr sz="4400" b="1" i="0">
                <a:solidFill>
                  <a:schemeClr val="bg1"/>
                </a:solidFill>
                <a:latin typeface="+mj-lt"/>
                <a:cs typeface="Calibri" panose="020F0502020204030204" pitchFamily="34" charset="0"/>
              </a:defRPr>
            </a:lvl1pPr>
          </a:lstStyle>
          <a:p>
            <a:pPr lvl="0"/>
            <a:r>
              <a:rPr lang="en-US"/>
              <a:t>Title text</a:t>
            </a:r>
          </a:p>
        </p:txBody>
      </p:sp>
      <p:sp>
        <p:nvSpPr>
          <p:cNvPr id="5" name="Text Placeholder 6">
            <a:extLst>
              <a:ext uri="{FF2B5EF4-FFF2-40B4-BE49-F238E27FC236}">
                <a16:creationId xmlns:a16="http://schemas.microsoft.com/office/drawing/2014/main" id="{D38101CF-C93F-9F7C-4A02-9C6998B0BBA5}"/>
              </a:ext>
            </a:extLst>
          </p:cNvPr>
          <p:cNvSpPr>
            <a:spLocks noGrp="1"/>
          </p:cNvSpPr>
          <p:nvPr>
            <p:ph type="body" sz="quarter" idx="16" hasCustomPrompt="1"/>
          </p:nvPr>
        </p:nvSpPr>
        <p:spPr>
          <a:xfrm>
            <a:off x="292823" y="4419697"/>
            <a:ext cx="7053145" cy="601167"/>
          </a:xfrm>
          <a:noFill/>
        </p:spPr>
        <p:txBody>
          <a:bodyPr>
            <a:noAutofit/>
          </a:bodyPr>
          <a:lstStyle>
            <a:lvl1pPr marL="0" indent="0">
              <a:buNone/>
              <a:defRPr sz="2800" b="0" i="0">
                <a:solidFill>
                  <a:schemeClr val="bg1"/>
                </a:solidFill>
                <a:latin typeface="+mj-lt"/>
                <a:cs typeface="Calibri" panose="020F0502020204030204" pitchFamily="34" charset="0"/>
              </a:defRPr>
            </a:lvl1pPr>
          </a:lstStyle>
          <a:p>
            <a:pPr lvl="0"/>
            <a:r>
              <a:rPr lang="en-US"/>
              <a:t>Subtitle</a:t>
            </a:r>
          </a:p>
        </p:txBody>
      </p:sp>
      <p:pic>
        <p:nvPicPr>
          <p:cNvPr id="6" name="Picture 5">
            <a:extLst>
              <a:ext uri="{FF2B5EF4-FFF2-40B4-BE49-F238E27FC236}">
                <a16:creationId xmlns:a16="http://schemas.microsoft.com/office/drawing/2014/main" id="{99CB29D8-F6AD-7D16-6970-7D44A9A69793}"/>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92823" y="6592472"/>
            <a:ext cx="2324100" cy="107950"/>
          </a:xfrm>
          <a:prstGeom prst="rect">
            <a:avLst/>
          </a:prstGeom>
        </p:spPr>
      </p:pic>
      <p:sp>
        <p:nvSpPr>
          <p:cNvPr id="7" name="Rectangle 6">
            <a:extLst>
              <a:ext uri="{FF2B5EF4-FFF2-40B4-BE49-F238E27FC236}">
                <a16:creationId xmlns:a16="http://schemas.microsoft.com/office/drawing/2014/main" id="{FDD8CFA6-11AF-0EFC-E415-CD113C67AEF9}"/>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871F8AA-8973-FDD0-996F-069FD13C8C04}"/>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BF69C7-D84E-1D5C-83A8-F74AE527434F}"/>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0813E5-CD1C-B3B9-8565-81CB96C05B36}"/>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54A627-7181-1702-65CC-0462E76EE022}"/>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88916F-6EC4-2AF8-F037-8B78BC69072D}"/>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B75DF80-2AF1-060E-3052-ED53271484E6}"/>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6E393C-E4D0-3508-4396-238F3C851C9F}"/>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1C6FB3A-778E-D5EE-C5F8-23CA38DB0C22}"/>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5603148-A734-B419-9867-364A302C2533}"/>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ogo&#10;&#10;Description automatically generated">
            <a:extLst>
              <a:ext uri="{FF2B5EF4-FFF2-40B4-BE49-F238E27FC236}">
                <a16:creationId xmlns:a16="http://schemas.microsoft.com/office/drawing/2014/main" id="{6DD3A1EA-4EF1-8B38-6EB6-CA2F41A071F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57578"/>
            <a:ext cx="3353777" cy="1375806"/>
          </a:xfrm>
          <a:prstGeom prst="rect">
            <a:avLst/>
          </a:prstGeom>
        </p:spPr>
      </p:pic>
    </p:spTree>
    <p:extLst>
      <p:ext uri="{BB962C8B-B14F-4D97-AF65-F5344CB8AC3E}">
        <p14:creationId xmlns:p14="http://schemas.microsoft.com/office/powerpoint/2010/main" val="346469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_Cover">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C28396-9FBD-0DEE-F8F8-FFE0B2718C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90"/>
            <a:ext cx="12192000" cy="6855220"/>
          </a:xfrm>
          <a:prstGeom prst="rect">
            <a:avLst/>
          </a:prstGeom>
        </p:spPr>
      </p:pic>
      <p:sp>
        <p:nvSpPr>
          <p:cNvPr id="5" name="Text Placeholder 6">
            <a:extLst>
              <a:ext uri="{FF2B5EF4-FFF2-40B4-BE49-F238E27FC236}">
                <a16:creationId xmlns:a16="http://schemas.microsoft.com/office/drawing/2014/main" id="{1E120AF7-7A13-B64B-A6A7-D59437507BFC}"/>
              </a:ext>
            </a:extLst>
          </p:cNvPr>
          <p:cNvSpPr>
            <a:spLocks noGrp="1"/>
          </p:cNvSpPr>
          <p:nvPr>
            <p:ph type="body" sz="quarter" idx="13" hasCustomPrompt="1"/>
          </p:nvPr>
        </p:nvSpPr>
        <p:spPr>
          <a:xfrm>
            <a:off x="6407151" y="3277752"/>
            <a:ext cx="5011699" cy="734982"/>
          </a:xfrm>
        </p:spPr>
        <p:txBody>
          <a:bodyPr>
            <a:noAutofit/>
          </a:bodyPr>
          <a:lstStyle>
            <a:lvl1pPr marL="0" indent="0">
              <a:buNone/>
              <a:defRPr sz="3600" b="1" i="0">
                <a:solidFill>
                  <a:schemeClr val="bg1"/>
                </a:solidFill>
                <a:latin typeface="+mn-lt"/>
              </a:defRPr>
            </a:lvl1pPr>
          </a:lstStyle>
          <a:p>
            <a:pPr lvl="0"/>
            <a:r>
              <a:rPr lang="en-US"/>
              <a:t>Project name</a:t>
            </a:r>
          </a:p>
        </p:txBody>
      </p:sp>
      <p:sp>
        <p:nvSpPr>
          <p:cNvPr id="7" name="Text Placeholder 6">
            <a:extLst>
              <a:ext uri="{FF2B5EF4-FFF2-40B4-BE49-F238E27FC236}">
                <a16:creationId xmlns:a16="http://schemas.microsoft.com/office/drawing/2014/main" id="{F0C49832-EB6B-4540-BD2F-BE66885F755A}"/>
              </a:ext>
            </a:extLst>
          </p:cNvPr>
          <p:cNvSpPr>
            <a:spLocks noGrp="1"/>
          </p:cNvSpPr>
          <p:nvPr>
            <p:ph type="body" sz="quarter" idx="14" hasCustomPrompt="1"/>
          </p:nvPr>
        </p:nvSpPr>
        <p:spPr>
          <a:xfrm>
            <a:off x="6407151" y="5284915"/>
            <a:ext cx="5011699" cy="734982"/>
          </a:xfrm>
          <a:noFill/>
        </p:spPr>
        <p:txBody>
          <a:bodyPr>
            <a:noAutofit/>
          </a:bodyPr>
          <a:lstStyle>
            <a:lvl1pPr marL="0" indent="0">
              <a:buNone/>
              <a:defRPr sz="2400" b="0" i="0">
                <a:solidFill>
                  <a:schemeClr val="bg1"/>
                </a:solidFill>
                <a:latin typeface="+mj-lt"/>
              </a:defRPr>
            </a:lvl1pPr>
          </a:lstStyle>
          <a:p>
            <a:pPr lvl="0"/>
            <a:r>
              <a:rPr lang="en-US"/>
              <a:t>date</a:t>
            </a:r>
          </a:p>
        </p:txBody>
      </p:sp>
      <p:sp>
        <p:nvSpPr>
          <p:cNvPr id="9" name="Text Placeholder 6">
            <a:extLst>
              <a:ext uri="{FF2B5EF4-FFF2-40B4-BE49-F238E27FC236}">
                <a16:creationId xmlns:a16="http://schemas.microsoft.com/office/drawing/2014/main" id="{F9B9942F-8782-9217-0CDF-F953ADDDD2BD}"/>
              </a:ext>
            </a:extLst>
          </p:cNvPr>
          <p:cNvSpPr>
            <a:spLocks noGrp="1"/>
          </p:cNvSpPr>
          <p:nvPr>
            <p:ph type="body" sz="quarter" idx="15" hasCustomPrompt="1"/>
          </p:nvPr>
        </p:nvSpPr>
        <p:spPr>
          <a:xfrm>
            <a:off x="6407151" y="4262094"/>
            <a:ext cx="5011699" cy="734982"/>
          </a:xfrm>
        </p:spPr>
        <p:txBody>
          <a:bodyPr>
            <a:noAutofit/>
          </a:bodyPr>
          <a:lstStyle>
            <a:lvl1pPr marL="0" indent="0">
              <a:buNone/>
              <a:defRPr sz="3200" b="0" i="0">
                <a:solidFill>
                  <a:schemeClr val="bg1"/>
                </a:solidFill>
                <a:latin typeface="+mn-lt"/>
              </a:defRPr>
            </a:lvl1pPr>
          </a:lstStyle>
          <a:p>
            <a:pPr lvl="0"/>
            <a:r>
              <a:rPr lang="en-US"/>
              <a:t>Subtitle </a:t>
            </a:r>
          </a:p>
        </p:txBody>
      </p:sp>
      <p:pic>
        <p:nvPicPr>
          <p:cNvPr id="12" name="Picture 11">
            <a:extLst>
              <a:ext uri="{FF2B5EF4-FFF2-40B4-BE49-F238E27FC236}">
                <a16:creationId xmlns:a16="http://schemas.microsoft.com/office/drawing/2014/main" id="{DAB3E34A-8F9C-5E86-5256-FC7240DB681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390"/>
            <a:ext cx="5292946" cy="5286305"/>
          </a:xfrm>
          <a:prstGeom prst="rect">
            <a:avLst/>
          </a:prstGeom>
        </p:spPr>
      </p:pic>
      <p:pic>
        <p:nvPicPr>
          <p:cNvPr id="13" name="Picture 12">
            <a:extLst>
              <a:ext uri="{FF2B5EF4-FFF2-40B4-BE49-F238E27FC236}">
                <a16:creationId xmlns:a16="http://schemas.microsoft.com/office/drawing/2014/main" id="{15766D94-4B68-6652-94F9-D21C447069A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165350" y="4549214"/>
            <a:ext cx="895724" cy="895724"/>
          </a:xfrm>
          <a:prstGeom prst="rect">
            <a:avLst/>
          </a:prstGeom>
        </p:spPr>
      </p:pic>
      <p:pic>
        <p:nvPicPr>
          <p:cNvPr id="4" name="Picture 3">
            <a:extLst>
              <a:ext uri="{FF2B5EF4-FFF2-40B4-BE49-F238E27FC236}">
                <a16:creationId xmlns:a16="http://schemas.microsoft.com/office/drawing/2014/main" id="{ADD9C52F-29B3-465A-2EB7-01668D9BBE9D}"/>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92823" y="6592472"/>
            <a:ext cx="2324100" cy="107950"/>
          </a:xfrm>
          <a:prstGeom prst="rect">
            <a:avLst/>
          </a:prstGeom>
        </p:spPr>
      </p:pic>
      <p:sp>
        <p:nvSpPr>
          <p:cNvPr id="3" name="Rectangle 2">
            <a:extLst>
              <a:ext uri="{FF2B5EF4-FFF2-40B4-BE49-F238E27FC236}">
                <a16:creationId xmlns:a16="http://schemas.microsoft.com/office/drawing/2014/main" id="{096031F5-52E2-13E6-DC35-CE8E02A04CE7}"/>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64EF2F-7762-0CE6-C043-30E89012A497}"/>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F89739-37E7-E219-23A3-1EA849A22F46}"/>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1BE03A-CA96-B873-5324-67F62D03762F}"/>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602706-645D-5DDD-7EB8-838BAD9ABD8A}"/>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71359C-CB4F-183F-E5EA-DF631FB5B237}"/>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91C065A-D856-E961-9DBA-49E1715470F2}"/>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FE6CF1B-7DEC-883B-A325-5B95ABA6D3D4}"/>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08688E-F719-233C-5094-C97B2757AF7F}"/>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24EF986-AA7F-F2B3-E160-6F48CF355CE5}"/>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D1C87564-8A4E-3129-B9E9-C9CD439C1BF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936222" y="106200"/>
            <a:ext cx="3353777" cy="1375806"/>
          </a:xfrm>
          <a:prstGeom prst="rect">
            <a:avLst/>
          </a:prstGeom>
        </p:spPr>
      </p:pic>
    </p:spTree>
    <p:extLst>
      <p:ext uri="{BB962C8B-B14F-4D97-AF65-F5344CB8AC3E}">
        <p14:creationId xmlns:p14="http://schemas.microsoft.com/office/powerpoint/2010/main" val="376116333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DDEC44-7900-14BB-E1C6-E2B56B40EA6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32" y="0"/>
            <a:ext cx="12225551" cy="984250"/>
          </a:xfrm>
          <a:prstGeom prst="rect">
            <a:avLst/>
          </a:prstGeom>
        </p:spPr>
      </p:pic>
      <p:sp>
        <p:nvSpPr>
          <p:cNvPr id="4" name="Title 23">
            <a:extLst>
              <a:ext uri="{FF2B5EF4-FFF2-40B4-BE49-F238E27FC236}">
                <a16:creationId xmlns:a16="http://schemas.microsoft.com/office/drawing/2014/main" id="{BA86CFA2-0E9B-C65F-D669-4FA48A97624C}"/>
              </a:ext>
            </a:extLst>
          </p:cNvPr>
          <p:cNvSpPr>
            <a:spLocks noGrp="1"/>
          </p:cNvSpPr>
          <p:nvPr>
            <p:ph type="title"/>
          </p:nvPr>
        </p:nvSpPr>
        <p:spPr>
          <a:xfrm>
            <a:off x="609232" y="168381"/>
            <a:ext cx="10952147" cy="623222"/>
          </a:xfrm>
        </p:spPr>
        <p:txBody>
          <a:bodyPr anchor="ctr">
            <a:noAutofit/>
          </a:bodyPr>
          <a:lstStyle>
            <a:lvl1pPr>
              <a:lnSpc>
                <a:spcPct val="100000"/>
              </a:lnSpc>
              <a:defRPr lang="en-US" sz="3200" b="1" i="0" kern="1200" spc="-20" dirty="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E778A1C9-4674-7473-2695-49D1DD352F1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pic>
        <p:nvPicPr>
          <p:cNvPr id="6" name="Picture 5">
            <a:extLst>
              <a:ext uri="{FF2B5EF4-FFF2-40B4-BE49-F238E27FC236}">
                <a16:creationId xmlns:a16="http://schemas.microsoft.com/office/drawing/2014/main" id="{27C87B5A-D30D-9E8D-FD11-E59122A98CC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953255" y="5418611"/>
            <a:ext cx="2261365" cy="1449421"/>
          </a:xfrm>
          <a:prstGeom prst="rect">
            <a:avLst/>
          </a:prstGeom>
        </p:spPr>
      </p:pic>
      <p:sp>
        <p:nvSpPr>
          <p:cNvPr id="8" name="Rectangle 7">
            <a:extLst>
              <a:ext uri="{FF2B5EF4-FFF2-40B4-BE49-F238E27FC236}">
                <a16:creationId xmlns:a16="http://schemas.microsoft.com/office/drawing/2014/main" id="{8E48263F-855B-453F-23B1-1874389B953F}"/>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852BD5-A601-8565-6DC8-88A5E23729E8}"/>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E43B89-9AD5-DC7A-B256-9161991FAA72}"/>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6F074B-131B-A174-8CFD-46EE9DD9EAF5}"/>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3E4009-923E-B89A-5329-915D2C546250}"/>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4A86DAD-D2D8-EF05-D617-4E0B37A86A32}"/>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C0C0F-DA3E-45B7-03AD-D7680F4E56B9}"/>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A5A0B9-2205-B31B-97B6-FC2AB98BAF79}"/>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73DA91-5D70-E911-6308-65B016293A8C}"/>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CF55151-E534-7369-6FFB-6AB8CBE165A1}"/>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FA30E723-61D3-D0A7-9131-418A026C05E4}"/>
              </a:ext>
            </a:extLst>
          </p:cNvPr>
          <p:cNvSpPr>
            <a:spLocks noGrp="1"/>
          </p:cNvSpPr>
          <p:nvPr>
            <p:ph type="body" idx="1" hasCustomPrompt="1"/>
          </p:nvPr>
        </p:nvSpPr>
        <p:spPr>
          <a:xfrm>
            <a:off x="609231" y="1210961"/>
            <a:ext cx="10952147" cy="5060629"/>
          </a:xfrm>
          <a:prstGeom prst="rect">
            <a:avLst/>
          </a:prstGeom>
        </p:spPr>
        <p:txBody>
          <a:bodyPr vert="horz" lIns="91440" tIns="45720" rIns="91440" bIns="45720" rtlCol="0">
            <a:normAutofit/>
          </a:bodyPr>
          <a:lstStyle>
            <a:lvl1pPr>
              <a:defRPr>
                <a:solidFill>
                  <a:srgbClr val="133CCF"/>
                </a:solidFill>
              </a:defRPr>
            </a:lvl1pPr>
            <a:lvl2pPr>
              <a:defRPr>
                <a:solidFill>
                  <a:srgbClr val="133CCF"/>
                </a:solidFill>
              </a:defRPr>
            </a:lvl2pPr>
            <a:lvl3pPr>
              <a:defRPr>
                <a:solidFill>
                  <a:srgbClr val="133CCF"/>
                </a:solidFill>
              </a:defRPr>
            </a:lvl3pPr>
            <a:lvl4pPr>
              <a:defRPr>
                <a:solidFill>
                  <a:srgbClr val="133CCF"/>
                </a:solidFill>
              </a:defRPr>
            </a:lvl4pPr>
            <a:lvl5pPr>
              <a:defRPr>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010796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2AB644-762A-78B9-54D9-8D08DF1AC1C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32" y="0"/>
            <a:ext cx="12225551" cy="984250"/>
          </a:xfrm>
          <a:prstGeom prst="rect">
            <a:avLst/>
          </a:prstGeom>
        </p:spPr>
      </p:pic>
      <p:sp>
        <p:nvSpPr>
          <p:cNvPr id="4" name="Title 23">
            <a:extLst>
              <a:ext uri="{FF2B5EF4-FFF2-40B4-BE49-F238E27FC236}">
                <a16:creationId xmlns:a16="http://schemas.microsoft.com/office/drawing/2014/main" id="{8D4B37A5-2FF3-D03C-A1E3-5C3067263762}"/>
              </a:ext>
            </a:extLst>
          </p:cNvPr>
          <p:cNvSpPr>
            <a:spLocks noGrp="1"/>
          </p:cNvSpPr>
          <p:nvPr>
            <p:ph type="title"/>
          </p:nvPr>
        </p:nvSpPr>
        <p:spPr>
          <a:xfrm>
            <a:off x="609233" y="168381"/>
            <a:ext cx="10951910" cy="623222"/>
          </a:xfrm>
        </p:spPr>
        <p:txBody>
          <a:bodyPr anchor="ctr">
            <a:noAutofit/>
          </a:bodyPr>
          <a:lstStyle>
            <a:lvl1pPr>
              <a:lnSpc>
                <a:spcPct val="100000"/>
              </a:lnSpc>
              <a:defRPr lang="en-US" sz="3200" b="1" i="0" kern="1200" spc="-20" dirty="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5955ED6C-27C8-0BE6-66C4-C99617BA866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pic>
        <p:nvPicPr>
          <p:cNvPr id="6" name="Picture 5">
            <a:extLst>
              <a:ext uri="{FF2B5EF4-FFF2-40B4-BE49-F238E27FC236}">
                <a16:creationId xmlns:a16="http://schemas.microsoft.com/office/drawing/2014/main" id="{F121651B-17C8-D249-2390-5566494A420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rot="10800000">
            <a:off x="11011648" y="0"/>
            <a:ext cx="1202971" cy="984249"/>
          </a:xfrm>
          <a:prstGeom prst="rect">
            <a:avLst/>
          </a:prstGeom>
        </p:spPr>
      </p:pic>
      <p:sp>
        <p:nvSpPr>
          <p:cNvPr id="8" name="TextBox 7">
            <a:extLst>
              <a:ext uri="{FF2B5EF4-FFF2-40B4-BE49-F238E27FC236}">
                <a16:creationId xmlns:a16="http://schemas.microsoft.com/office/drawing/2014/main" id="{3737415C-21A1-327B-15B5-C129D59365D3}"/>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70B001CD-89C1-F7AE-63E6-F2E4495AB5F6}"/>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4E7C63-8BEE-9577-3A62-8EC4D68DD447}"/>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BF563C-14BE-8725-3744-228100E3EF11}"/>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190F70-2A5F-3DBA-9D7A-6EE3873339A0}"/>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C8A78E-26BB-16EA-EC53-9065D761581D}"/>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95E006-0601-F8D7-3C49-3C7EF4C0622D}"/>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DBFEF5-7DDD-931D-17BD-F1EB2E4FE488}"/>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DA30DD-51D9-0D16-A652-01DC1EDADF5C}"/>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DA8BC8-2657-8EF4-48C9-E72798F2C9EF}"/>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DFD998-762C-EE05-A0B7-53157A3E2C8A}"/>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366B16B-C169-4E72-F23E-30A3D09BC2A8}"/>
              </a:ext>
            </a:extLst>
          </p:cNvPr>
          <p:cNvSpPr>
            <a:spLocks noGrp="1"/>
          </p:cNvSpPr>
          <p:nvPr>
            <p:ph idx="1" hasCustomPrompt="1"/>
          </p:nvPr>
        </p:nvSpPr>
        <p:spPr>
          <a:xfrm>
            <a:off x="609231" y="1210961"/>
            <a:ext cx="10952147" cy="5060629"/>
          </a:xfrm>
          <a:prstGeom prst="rect">
            <a:avLst/>
          </a:prstGeom>
        </p:spPr>
        <p:txBody>
          <a:bodyPr vert="horz" lIns="91440" tIns="45720" rIns="91440" bIns="45720" rtlCol="0">
            <a:normAutofit/>
          </a:bodyPr>
          <a:lstStyle>
            <a:lvl1pPr>
              <a:defRPr>
                <a:solidFill>
                  <a:srgbClr val="133CCF"/>
                </a:solidFill>
              </a:defRPr>
            </a:lvl1pPr>
            <a:lvl2pPr>
              <a:defRPr>
                <a:solidFill>
                  <a:srgbClr val="133CCF"/>
                </a:solidFill>
              </a:defRPr>
            </a:lvl2pPr>
            <a:lvl3pPr>
              <a:defRPr>
                <a:solidFill>
                  <a:srgbClr val="133CCF"/>
                </a:solidFill>
              </a:defRPr>
            </a:lvl3pPr>
            <a:lvl4pPr>
              <a:defRPr>
                <a:solidFill>
                  <a:srgbClr val="133CCF"/>
                </a:solidFill>
              </a:defRPr>
            </a:lvl4pPr>
            <a:lvl5pPr>
              <a:defRPr>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688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D53B6A-0A2A-A63E-50F4-3BE989659A2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pic>
        <p:nvPicPr>
          <p:cNvPr id="3" name="Picture 2">
            <a:extLst>
              <a:ext uri="{FF2B5EF4-FFF2-40B4-BE49-F238E27FC236}">
                <a16:creationId xmlns:a16="http://schemas.microsoft.com/office/drawing/2014/main" id="{88240EB8-E9EE-E202-7433-DC33E88D5EE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rot="10800000" flipH="1">
            <a:off x="9940574" y="-19878"/>
            <a:ext cx="2261365" cy="1449421"/>
          </a:xfrm>
          <a:prstGeom prst="rect">
            <a:avLst/>
          </a:prstGeom>
        </p:spPr>
      </p:pic>
      <p:sp>
        <p:nvSpPr>
          <p:cNvPr id="5" name="TextBox 4">
            <a:extLst>
              <a:ext uri="{FF2B5EF4-FFF2-40B4-BE49-F238E27FC236}">
                <a16:creationId xmlns:a16="http://schemas.microsoft.com/office/drawing/2014/main" id="{A2B72C6A-1C29-9545-4ACF-5CF2293C6C53}"/>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C50597A6-EF46-2E6A-1CB2-C8BE772CFDFE}"/>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87C6C2-D16A-4418-C4E6-F0A60D5BEB71}"/>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2592EF-2EA8-FBAB-74D0-B35A1AD98D48}"/>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CFBE338-5481-6AFF-BA76-7DF921C61BD9}"/>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EF49FC-5AD6-CE5B-61C8-22D911207174}"/>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1800F1-C533-6F99-5272-67E29B411658}"/>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F5A6764-CC8C-3E72-C492-75D3621338FA}"/>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451F83-5EF0-B406-2EBB-F51208625466}"/>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8B5A09-E0D4-42C1-70DD-C5C8BE658220}"/>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CB1E00B-1DCD-F462-B861-9BBBFD27F249}"/>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DF468405-E35A-3081-23AA-A470E0F483DD}"/>
              </a:ext>
            </a:extLst>
          </p:cNvPr>
          <p:cNvSpPr>
            <a:spLocks noGrp="1"/>
          </p:cNvSpPr>
          <p:nvPr>
            <p:ph idx="1" hasCustomPrompt="1"/>
          </p:nvPr>
        </p:nvSpPr>
        <p:spPr>
          <a:xfrm>
            <a:off x="609231" y="735495"/>
            <a:ext cx="10952147" cy="5625547"/>
          </a:xfrm>
          <a:prstGeom prst="rect">
            <a:avLst/>
          </a:prstGeom>
        </p:spPr>
        <p:txBody>
          <a:bodyPr vert="horz" lIns="91440" tIns="45720" rIns="91440" bIns="45720" rtlCol="0">
            <a:normAutofit/>
          </a:bodyPr>
          <a:lstStyle>
            <a:lvl1pPr>
              <a:defRPr sz="3600">
                <a:solidFill>
                  <a:srgbClr val="133CCF"/>
                </a:solidFill>
              </a:defRPr>
            </a:lvl1pPr>
            <a:lvl2pPr>
              <a:defRPr sz="2800">
                <a:solidFill>
                  <a:srgbClr val="133CCF"/>
                </a:solidFill>
              </a:defRPr>
            </a:lvl2pPr>
            <a:lvl3pPr>
              <a:defRPr sz="2800">
                <a:solidFill>
                  <a:srgbClr val="133CCF"/>
                </a:solidFill>
              </a:defRPr>
            </a:lvl3pPr>
            <a:lvl4pPr>
              <a:defRPr sz="2800">
                <a:solidFill>
                  <a:srgbClr val="133CCF"/>
                </a:solidFill>
              </a:defRPr>
            </a:lvl4pPr>
            <a:lvl5pPr>
              <a:defRPr sz="28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099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en_Backgroun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0703FA-F8EC-03DD-1E36-D8E2A8594CA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267"/>
            <a:ext cx="12186837" cy="6874138"/>
          </a:xfrm>
          <a:prstGeom prst="rect">
            <a:avLst/>
          </a:prstGeom>
        </p:spPr>
      </p:pic>
      <p:sp>
        <p:nvSpPr>
          <p:cNvPr id="5" name="Title 1">
            <a:extLst>
              <a:ext uri="{FF2B5EF4-FFF2-40B4-BE49-F238E27FC236}">
                <a16:creationId xmlns:a16="http://schemas.microsoft.com/office/drawing/2014/main" id="{37E7D121-327E-617A-67C7-C4DFE6B33040}"/>
              </a:ext>
            </a:extLst>
          </p:cNvPr>
          <p:cNvSpPr>
            <a:spLocks noGrp="1"/>
          </p:cNvSpPr>
          <p:nvPr>
            <p:ph type="title"/>
          </p:nvPr>
        </p:nvSpPr>
        <p:spPr>
          <a:xfrm>
            <a:off x="295737" y="388571"/>
            <a:ext cx="10515600" cy="909493"/>
          </a:xfrm>
        </p:spPr>
        <p:txBody>
          <a:bodyPr>
            <a:normAutofit/>
          </a:bodyPr>
          <a:lstStyle>
            <a:lvl1pPr>
              <a:defRPr sz="4000">
                <a:solidFill>
                  <a:schemeClr val="bg1"/>
                </a:solidFill>
              </a:defRPr>
            </a:lvl1pPr>
          </a:lstStyle>
          <a:p>
            <a:endParaRPr lang="en-US"/>
          </a:p>
        </p:txBody>
      </p:sp>
      <p:pic>
        <p:nvPicPr>
          <p:cNvPr id="6" name="Picture 5">
            <a:extLst>
              <a:ext uri="{FF2B5EF4-FFF2-40B4-BE49-F238E27FC236}">
                <a16:creationId xmlns:a16="http://schemas.microsoft.com/office/drawing/2014/main" id="{827C6441-F40A-4E3F-636E-DC9EA33ED3E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5737" y="6594926"/>
            <a:ext cx="2324100" cy="107950"/>
          </a:xfrm>
          <a:prstGeom prst="rect">
            <a:avLst/>
          </a:prstGeom>
        </p:spPr>
      </p:pic>
      <p:sp>
        <p:nvSpPr>
          <p:cNvPr id="2" name="Rectangle 1">
            <a:extLst>
              <a:ext uri="{FF2B5EF4-FFF2-40B4-BE49-F238E27FC236}">
                <a16:creationId xmlns:a16="http://schemas.microsoft.com/office/drawing/2014/main" id="{0EFD1AD8-A82A-D201-FA11-3D2BB29DF8EF}"/>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17F892-BE05-D890-A2F5-16831FAF48AA}"/>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161CC2-A373-DC17-4C84-1402F2AB6DA1}"/>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1BECA5-8EA3-A98A-C3B3-64C895C8AE2E}"/>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4EB9D6-0136-CB5C-F37E-886BBB8158CC}"/>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BF3E87-3DA6-E216-9B23-B7422ADD1BC3}"/>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FCE919-6BBF-B3A9-15EA-B58C789472CC}"/>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4A32DF-D5C1-A9C3-FA22-CA83869F6937}"/>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CAB153-DF4A-88E7-9707-FBD929575294}"/>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0EA46B-E164-A56C-5A24-D68B12B41C3E}"/>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8405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_Tex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F14763A3-C70D-460B-3671-94CA1C8815CE}"/>
              </a:ext>
            </a:extLst>
          </p:cNvPr>
          <p:cNvGraphicFramePr>
            <a:graphicFrameLocks noChangeAspect="1"/>
          </p:cNvGraphicFramePr>
          <p:nvPr userDrawn="1">
            <p:custDataLst>
              <p:tags r:id="rId1"/>
            </p:custDataLst>
            <p:extLst>
              <p:ext uri="{D42A27DB-BD31-4B8C-83A1-F6EECF244321}">
                <p14:modId xmlns:p14="http://schemas.microsoft.com/office/powerpoint/2010/main" val="502864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F14763A3-C70D-460B-3671-94CA1C8815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45578B07-4D87-C67E-03EC-C2B62BD92331}"/>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932" y="0"/>
            <a:ext cx="12225551" cy="984250"/>
          </a:xfrm>
          <a:prstGeom prst="rect">
            <a:avLst/>
          </a:prstGeom>
        </p:spPr>
      </p:pic>
      <p:sp>
        <p:nvSpPr>
          <p:cNvPr id="24" name="Title 23"/>
          <p:cNvSpPr>
            <a:spLocks noGrp="1"/>
          </p:cNvSpPr>
          <p:nvPr>
            <p:ph type="title"/>
          </p:nvPr>
        </p:nvSpPr>
        <p:spPr>
          <a:xfrm>
            <a:off x="609232" y="168381"/>
            <a:ext cx="10952147" cy="623222"/>
          </a:xfrm>
        </p:spPr>
        <p:txBody>
          <a:bodyPr vert="horz" lIns="0" tIns="0" rIns="0" bIns="0" anchor="ctr">
            <a:noAutofit/>
          </a:bodyPr>
          <a:lstStyle>
            <a:lvl1pPr>
              <a:lnSpc>
                <a:spcPct val="100000"/>
              </a:lnSpc>
              <a:defRPr lang="en-US" sz="3200" b="1" i="0" kern="1200" spc="-20" dirty="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pic>
        <p:nvPicPr>
          <p:cNvPr id="14" name="Picture 13">
            <a:extLst>
              <a:ext uri="{FF2B5EF4-FFF2-40B4-BE49-F238E27FC236}">
                <a16:creationId xmlns:a16="http://schemas.microsoft.com/office/drawing/2014/main" id="{8BA7BD91-1229-618F-FEE9-62EAECA716A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pic>
        <p:nvPicPr>
          <p:cNvPr id="4" name="Picture 3">
            <a:extLst>
              <a:ext uri="{FF2B5EF4-FFF2-40B4-BE49-F238E27FC236}">
                <a16:creationId xmlns:a16="http://schemas.microsoft.com/office/drawing/2014/main" id="{FFEF50F8-AEE9-A933-6117-D7B4B4F123A7}"/>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9953255" y="5418611"/>
            <a:ext cx="2261365" cy="1449421"/>
          </a:xfrm>
          <a:prstGeom prst="rect">
            <a:avLst/>
          </a:prstGeom>
        </p:spPr>
      </p:pic>
      <p:sp>
        <p:nvSpPr>
          <p:cNvPr id="5" name="Rectangle 4">
            <a:extLst>
              <a:ext uri="{FF2B5EF4-FFF2-40B4-BE49-F238E27FC236}">
                <a16:creationId xmlns:a16="http://schemas.microsoft.com/office/drawing/2014/main" id="{0C1269EF-E9CB-D480-DFFE-AD15E3224D07}"/>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BC36A3-57BB-3D6F-29E8-C94CB5207963}"/>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A4A4D2-A39B-335D-008B-8CE77145E500}"/>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34A3B1-37E0-E12E-B62D-FDD725695926}"/>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9A66ED-CBDE-2ED1-D45C-AF5DE42445D4}"/>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85DC56-5961-D3BD-A150-BF31D0D0B2F9}"/>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858EBE-D6F1-B2FD-7907-11351E2C0326}"/>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A81C2A-1D81-B16D-B913-994BA5959537}"/>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50778D7-BBFE-BC0F-598E-CF9997C4E8BA}"/>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657207-F844-85CD-F9E3-4241A0D1912B}"/>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67724A55-6F8E-1B2B-3043-9E24C064AA27}"/>
              </a:ext>
            </a:extLst>
          </p:cNvPr>
          <p:cNvSpPr>
            <a:spLocks noGrp="1"/>
          </p:cNvSpPr>
          <p:nvPr>
            <p:ph idx="1" hasCustomPrompt="1"/>
          </p:nvPr>
        </p:nvSpPr>
        <p:spPr>
          <a:xfrm>
            <a:off x="609232" y="1301577"/>
            <a:ext cx="10952147" cy="5017943"/>
          </a:xfrm>
          <a:prstGeom prst="rect">
            <a:avLst/>
          </a:prstGeom>
        </p:spPr>
        <p:txBody>
          <a:bodyPr vert="horz" lIns="91440" tIns="45720" rIns="91440" bIns="45720" rtlCol="0">
            <a:normAutofit/>
          </a:bodyPr>
          <a:lstStyle>
            <a:lvl1pPr>
              <a:defRPr>
                <a:solidFill>
                  <a:srgbClr val="133CCF"/>
                </a:solidFill>
              </a:defRPr>
            </a:lvl1pPr>
            <a:lvl2pPr marL="344488" indent="-173038">
              <a:buFont typeface="Arial" panose="020B0604020202020204" pitchFamily="34" charset="0"/>
              <a:buChar char="•"/>
              <a:tabLst/>
              <a:defRPr>
                <a:solidFill>
                  <a:srgbClr val="133CCF"/>
                </a:solidFill>
              </a:defRPr>
            </a:lvl2pPr>
            <a:lvl3pPr marL="517525" indent="-173038">
              <a:buFont typeface="Courier New" panose="02070309020205020404" pitchFamily="49" charset="0"/>
              <a:buChar char="o"/>
              <a:tabLst/>
              <a:defRPr>
                <a:solidFill>
                  <a:srgbClr val="133CCF"/>
                </a:solidFill>
              </a:defRPr>
            </a:lvl3pPr>
            <a:lvl4pPr marL="690563" indent="-173038">
              <a:buFont typeface="Wingdings" pitchFamily="2" charset="2"/>
              <a:buChar char="§"/>
              <a:tabLst/>
              <a:defRPr>
                <a:solidFill>
                  <a:srgbClr val="133CCF"/>
                </a:solidFill>
              </a:defRPr>
            </a:lvl4pPr>
            <a:lvl5pPr marL="923925" indent="-233363">
              <a:buSzPct val="70000"/>
              <a:buFont typeface="Wingdings" pitchFamily="2" charset="2"/>
              <a:buChar char="q"/>
              <a:tabLst/>
              <a:defRPr>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733605"/>
      </p:ext>
    </p:extLst>
  </p:cSld>
  <p:clrMapOvr>
    <a:masterClrMapping/>
  </p:clrMapOvr>
  <p:extLst>
    <p:ext uri="{DCECCB84-F9BA-43D5-87BE-67443E8EF086}">
      <p15:sldGuideLst xmlns:p15="http://schemas.microsoft.com/office/powerpoint/2012/main">
        <p15:guide id="1" orient="horz" pos="4064" userDrawn="1">
          <p15:clr>
            <a:srgbClr val="FBAE40"/>
          </p15:clr>
        </p15:guide>
        <p15:guide id="2" orient="horz" pos="7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mple_Text only">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19149D3-CA6C-85E9-5E2A-23BA03362BA6}"/>
              </a:ext>
            </a:extLst>
          </p:cNvPr>
          <p:cNvGraphicFramePr>
            <a:graphicFrameLocks noChangeAspect="1"/>
          </p:cNvGraphicFramePr>
          <p:nvPr userDrawn="1">
            <p:custDataLst>
              <p:tags r:id="rId1"/>
            </p:custDataLst>
            <p:extLst>
              <p:ext uri="{D42A27DB-BD31-4B8C-83A1-F6EECF244321}">
                <p14:modId xmlns:p14="http://schemas.microsoft.com/office/powerpoint/2010/main" val="2036540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D19149D3-CA6C-85E9-5E2A-23BA03362B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45578B07-4D87-C67E-03EC-C2B62BD92331}"/>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932" y="0"/>
            <a:ext cx="12225551" cy="984250"/>
          </a:xfrm>
          <a:prstGeom prst="rect">
            <a:avLst/>
          </a:prstGeom>
        </p:spPr>
      </p:pic>
      <p:sp>
        <p:nvSpPr>
          <p:cNvPr id="24" name="Title 23"/>
          <p:cNvSpPr>
            <a:spLocks noGrp="1"/>
          </p:cNvSpPr>
          <p:nvPr>
            <p:ph type="title"/>
          </p:nvPr>
        </p:nvSpPr>
        <p:spPr>
          <a:xfrm>
            <a:off x="609232" y="168381"/>
            <a:ext cx="10985868" cy="623222"/>
          </a:xfrm>
        </p:spPr>
        <p:txBody>
          <a:bodyPr vert="horz" lIns="0" tIns="0" rIns="0" bIns="0" anchor="ctr">
            <a:noAutofit/>
          </a:bodyPr>
          <a:lstStyle>
            <a:lvl1pPr>
              <a:lnSpc>
                <a:spcPct val="100000"/>
              </a:lnSpc>
              <a:defRPr lang="en-US" sz="3200" b="1" i="0" kern="1200" spc="-20" dirty="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pic>
        <p:nvPicPr>
          <p:cNvPr id="14" name="Picture 13">
            <a:extLst>
              <a:ext uri="{FF2B5EF4-FFF2-40B4-BE49-F238E27FC236}">
                <a16:creationId xmlns:a16="http://schemas.microsoft.com/office/drawing/2014/main" id="{8BA7BD91-1229-618F-FEE9-62EAECA716A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pic>
        <p:nvPicPr>
          <p:cNvPr id="4" name="Picture 3">
            <a:extLst>
              <a:ext uri="{FF2B5EF4-FFF2-40B4-BE49-F238E27FC236}">
                <a16:creationId xmlns:a16="http://schemas.microsoft.com/office/drawing/2014/main" id="{FFEF50F8-AEE9-A933-6117-D7B4B4F123A7}"/>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9953255" y="5418611"/>
            <a:ext cx="2261365" cy="1449421"/>
          </a:xfrm>
          <a:prstGeom prst="rect">
            <a:avLst/>
          </a:prstGeom>
        </p:spPr>
      </p:pic>
      <p:sp>
        <p:nvSpPr>
          <p:cNvPr id="5" name="Rectangle 4">
            <a:extLst>
              <a:ext uri="{FF2B5EF4-FFF2-40B4-BE49-F238E27FC236}">
                <a16:creationId xmlns:a16="http://schemas.microsoft.com/office/drawing/2014/main" id="{0C1269EF-E9CB-D480-DFFE-AD15E3224D07}"/>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BC36A3-57BB-3D6F-29E8-C94CB5207963}"/>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A4A4D2-A39B-335D-008B-8CE77145E500}"/>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34A3B1-37E0-E12E-B62D-FDD725695926}"/>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9A66ED-CBDE-2ED1-D45C-AF5DE42445D4}"/>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85DC56-5961-D3BD-A150-BF31D0D0B2F9}"/>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858EBE-D6F1-B2FD-7907-11351E2C0326}"/>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A81C2A-1D81-B16D-B913-994BA5959537}"/>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50778D7-BBFE-BC0F-598E-CF9997C4E8BA}"/>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657207-F844-85CD-F9E3-4241A0D1912B}"/>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572570"/>
      </p:ext>
    </p:extLst>
  </p:cSld>
  <p:clrMapOvr>
    <a:masterClrMapping/>
  </p:clrMapOvr>
  <p:extLst>
    <p:ext uri="{DCECCB84-F9BA-43D5-87BE-67443E8EF086}">
      <p15:sldGuideLst xmlns:p15="http://schemas.microsoft.com/office/powerpoint/2012/main">
        <p15:guide id="1" orient="horz" pos="4064" userDrawn="1">
          <p15:clr>
            <a:srgbClr val="FBAE40"/>
          </p15:clr>
        </p15:guide>
        <p15:guide id="2" orient="horz" pos="7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E90E3383-1AC6-98F9-F9B7-8053829C3534}"/>
              </a:ext>
            </a:extLst>
          </p:cNvPr>
          <p:cNvGraphicFramePr>
            <a:graphicFrameLocks noChangeAspect="1"/>
          </p:cNvGraphicFramePr>
          <p:nvPr userDrawn="1">
            <p:custDataLst>
              <p:tags r:id="rId1"/>
            </p:custDataLst>
            <p:extLst>
              <p:ext uri="{D42A27DB-BD31-4B8C-83A1-F6EECF244321}">
                <p14:modId xmlns:p14="http://schemas.microsoft.com/office/powerpoint/2010/main" val="2269683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7" name="Object 16" hidden="1">
                        <a:extLst>
                          <a:ext uri="{FF2B5EF4-FFF2-40B4-BE49-F238E27FC236}">
                            <a16:creationId xmlns:a16="http://schemas.microsoft.com/office/drawing/2014/main" id="{E90E3383-1AC6-98F9-F9B7-8053829C35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F6F23CE4-FE7C-2C77-B618-E4367FE3FD37}"/>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204" y="0"/>
            <a:ext cx="12202931" cy="984250"/>
          </a:xfrm>
          <a:prstGeom prst="rect">
            <a:avLst/>
          </a:prstGeom>
        </p:spPr>
      </p:pic>
      <p:sp>
        <p:nvSpPr>
          <p:cNvPr id="16" name="Title 23">
            <a:extLst>
              <a:ext uri="{FF2B5EF4-FFF2-40B4-BE49-F238E27FC236}">
                <a16:creationId xmlns:a16="http://schemas.microsoft.com/office/drawing/2014/main" id="{4085826A-7691-1843-B06C-82034F1F58ED}"/>
              </a:ext>
            </a:extLst>
          </p:cNvPr>
          <p:cNvSpPr>
            <a:spLocks noGrp="1"/>
          </p:cNvSpPr>
          <p:nvPr>
            <p:ph type="title"/>
          </p:nvPr>
        </p:nvSpPr>
        <p:spPr>
          <a:xfrm>
            <a:off x="609232" y="164592"/>
            <a:ext cx="10985868" cy="623222"/>
          </a:xfrm>
        </p:spPr>
        <p:txBody>
          <a:bodyPr vert="horz" lIns="0" tIns="0" rIns="0" bIns="0">
            <a:noAutofit/>
          </a:bodyPr>
          <a:lstStyle>
            <a:lvl1pPr>
              <a:lnSpc>
                <a:spcPct val="90000"/>
              </a:lnSpc>
              <a:defRPr lang="en-US" sz="3200" b="1" i="0" kern="1200" spc="-20" dirty="0">
                <a:solidFill>
                  <a:srgbClr val="FFFFFF"/>
                </a:solidFill>
                <a:latin typeface="+mj-lt"/>
                <a:ea typeface="+mn-ea"/>
                <a:cs typeface="Calibri" panose="020F050202020403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1C6D7EFE-B94E-A0C8-5388-BC62CE528AE2}"/>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pic>
        <p:nvPicPr>
          <p:cNvPr id="4" name="Picture 3">
            <a:extLst>
              <a:ext uri="{FF2B5EF4-FFF2-40B4-BE49-F238E27FC236}">
                <a16:creationId xmlns:a16="http://schemas.microsoft.com/office/drawing/2014/main" id="{67265669-6E78-1892-09A2-F67A67F5F0B0}"/>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0800000">
            <a:off x="11008907" y="0"/>
            <a:ext cx="1202971" cy="984249"/>
          </a:xfrm>
          <a:prstGeom prst="rect">
            <a:avLst/>
          </a:prstGeom>
        </p:spPr>
      </p:pic>
      <p:pic>
        <p:nvPicPr>
          <p:cNvPr id="5" name="Picture 4">
            <a:extLst>
              <a:ext uri="{FF2B5EF4-FFF2-40B4-BE49-F238E27FC236}">
                <a16:creationId xmlns:a16="http://schemas.microsoft.com/office/drawing/2014/main" id="{A90CF7B4-DE90-21A6-D620-7BCD91B40ADC}"/>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0569480" y="159548"/>
            <a:ext cx="269928" cy="269928"/>
          </a:xfrm>
          <a:prstGeom prst="rect">
            <a:avLst/>
          </a:prstGeom>
        </p:spPr>
      </p:pic>
      <p:sp>
        <p:nvSpPr>
          <p:cNvPr id="7" name="TextBox 6">
            <a:extLst>
              <a:ext uri="{FF2B5EF4-FFF2-40B4-BE49-F238E27FC236}">
                <a16:creationId xmlns:a16="http://schemas.microsoft.com/office/drawing/2014/main" id="{C2663213-C84B-C89E-4A66-6CE8722A5113}"/>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9F992DEB-7BB3-9DE7-9807-6EDEF1614772}"/>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6B7645-AB98-A166-C159-BBB0911ED82B}"/>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AAECB4-7ED0-587F-8F3B-BB80E5A4822F}"/>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9A0D5-CB5E-BA69-32F3-8D59FAEC5CC8}"/>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27DEB0-1704-6FD6-D04F-E1BB13604DB7}"/>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83FE8C-0C48-F488-DFF3-81EDA6B0F23F}"/>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C7E62DB-5181-617B-620D-4714F10E6191}"/>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31B9C5-02D6-3BE6-E9FF-6BCC50BAB5AE}"/>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734AE0-25BD-1764-A032-4FB5F5D2E6A8}"/>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BB7120-787E-71B4-78EC-A07E3FD7F622}"/>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433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E90E3383-1AC6-98F9-F9B7-8053829C3534}"/>
              </a:ext>
            </a:extLst>
          </p:cNvPr>
          <p:cNvGraphicFramePr>
            <a:graphicFrameLocks noChangeAspect="1"/>
          </p:cNvGraphicFramePr>
          <p:nvPr userDrawn="1">
            <p:custDataLst>
              <p:tags r:id="rId1"/>
            </p:custDataLst>
            <p:extLst>
              <p:ext uri="{D42A27DB-BD31-4B8C-83A1-F6EECF244321}">
                <p14:modId xmlns:p14="http://schemas.microsoft.com/office/powerpoint/2010/main" val="4179621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7" name="Object 16" hidden="1">
                        <a:extLst>
                          <a:ext uri="{FF2B5EF4-FFF2-40B4-BE49-F238E27FC236}">
                            <a16:creationId xmlns:a16="http://schemas.microsoft.com/office/drawing/2014/main" id="{E90E3383-1AC6-98F9-F9B7-8053829C35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9AE4FA3F-7606-C828-48F1-33D0657C011D}"/>
              </a:ext>
            </a:extLst>
          </p:cNvPr>
          <p:cNvSpPr>
            <a:spLocks/>
          </p:cNvSpPr>
          <p:nvPr userDrawn="1"/>
        </p:nvSpPr>
        <p:spPr>
          <a:xfrm>
            <a:off x="-1204" y="0"/>
            <a:ext cx="12202931" cy="984250"/>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23">
            <a:extLst>
              <a:ext uri="{FF2B5EF4-FFF2-40B4-BE49-F238E27FC236}">
                <a16:creationId xmlns:a16="http://schemas.microsoft.com/office/drawing/2014/main" id="{4085826A-7691-1843-B06C-82034F1F58ED}"/>
              </a:ext>
            </a:extLst>
          </p:cNvPr>
          <p:cNvSpPr>
            <a:spLocks noGrp="1"/>
          </p:cNvSpPr>
          <p:nvPr>
            <p:ph type="title"/>
          </p:nvPr>
        </p:nvSpPr>
        <p:spPr>
          <a:xfrm>
            <a:off x="609232" y="164592"/>
            <a:ext cx="10985868" cy="623222"/>
          </a:xfrm>
        </p:spPr>
        <p:txBody>
          <a:bodyPr vert="horz" lIns="0" tIns="0" rIns="0" bIns="0">
            <a:noAutofit/>
          </a:bodyPr>
          <a:lstStyle>
            <a:lvl1pPr>
              <a:lnSpc>
                <a:spcPct val="90000"/>
              </a:lnSpc>
              <a:defRPr lang="en-US" sz="3200" b="1" i="0" kern="1200" spc="-20" dirty="0">
                <a:solidFill>
                  <a:schemeClr val="tx1"/>
                </a:solidFill>
                <a:latin typeface="+mj-lt"/>
                <a:ea typeface="+mn-ea"/>
                <a:cs typeface="Calibri" panose="020F050202020403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1C6D7EFE-B94E-A0C8-5388-BC62CE528AE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pic>
        <p:nvPicPr>
          <p:cNvPr id="5" name="Picture 4">
            <a:extLst>
              <a:ext uri="{FF2B5EF4-FFF2-40B4-BE49-F238E27FC236}">
                <a16:creationId xmlns:a16="http://schemas.microsoft.com/office/drawing/2014/main" id="{A90CF7B4-DE90-21A6-D620-7BCD91B40ADC}"/>
              </a:ext>
            </a:extLst>
          </p:cNvPr>
          <p:cNvPicPr>
            <a:picLocks noChangeAspect="1"/>
          </p:cNvPicPr>
          <p:nvPr userDrawn="1"/>
        </p:nvPicPr>
        <p:blipFill>
          <a:blip r:embed="rId6" cstate="email">
            <a:lum bright="100000"/>
            <a:extLst>
              <a:ext uri="{28A0092B-C50C-407E-A947-70E740481C1C}">
                <a14:useLocalDpi xmlns:a14="http://schemas.microsoft.com/office/drawing/2010/main" val="0"/>
              </a:ext>
            </a:extLst>
          </a:blip>
          <a:stretch>
            <a:fillRect/>
          </a:stretch>
        </p:blipFill>
        <p:spPr>
          <a:xfrm>
            <a:off x="10569480" y="159548"/>
            <a:ext cx="269928" cy="269928"/>
          </a:xfrm>
          <a:prstGeom prst="rect">
            <a:avLst/>
          </a:prstGeom>
        </p:spPr>
      </p:pic>
      <p:sp>
        <p:nvSpPr>
          <p:cNvPr id="7" name="TextBox 6">
            <a:extLst>
              <a:ext uri="{FF2B5EF4-FFF2-40B4-BE49-F238E27FC236}">
                <a16:creationId xmlns:a16="http://schemas.microsoft.com/office/drawing/2014/main" id="{C2663213-C84B-C89E-4A66-6CE8722A5113}"/>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9F992DEB-7BB3-9DE7-9807-6EDEF1614772}"/>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6B7645-AB98-A166-C159-BBB0911ED82B}"/>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AAECB4-7ED0-587F-8F3B-BB80E5A4822F}"/>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9A0D5-CB5E-BA69-32F3-8D59FAEC5CC8}"/>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27DEB0-1704-6FD6-D04F-E1BB13604DB7}"/>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83FE8C-0C48-F488-DFF3-81EDA6B0F23F}"/>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C7E62DB-5181-617B-620D-4714F10E6191}"/>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31B9C5-02D6-3BE6-E9FF-6BCC50BAB5AE}"/>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734AE0-25BD-1764-A032-4FB5F5D2E6A8}"/>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BB7120-787E-71B4-78EC-A07E3FD7F622}"/>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7265669-6E78-1892-09A2-F67A67F5F0B0}"/>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0800000">
            <a:off x="11008907" y="0"/>
            <a:ext cx="1202971" cy="984249"/>
          </a:xfrm>
          <a:prstGeom prst="rect">
            <a:avLst/>
          </a:prstGeom>
        </p:spPr>
      </p:pic>
    </p:spTree>
    <p:extLst>
      <p:ext uri="{BB962C8B-B14F-4D97-AF65-F5344CB8AC3E}">
        <p14:creationId xmlns:p14="http://schemas.microsoft.com/office/powerpoint/2010/main" val="183394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1B6055-753F-B35A-F46A-50D548BD425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90"/>
            <a:ext cx="12192000" cy="6855220"/>
          </a:xfrm>
          <a:prstGeom prst="rect">
            <a:avLst/>
          </a:prstGeom>
        </p:spPr>
      </p:pic>
      <p:pic>
        <p:nvPicPr>
          <p:cNvPr id="5" name="Picture 4">
            <a:extLst>
              <a:ext uri="{FF2B5EF4-FFF2-40B4-BE49-F238E27FC236}">
                <a16:creationId xmlns:a16="http://schemas.microsoft.com/office/drawing/2014/main" id="{198CA8E3-8E10-31C8-E30A-7034E2AEBA5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390"/>
            <a:ext cx="5214876" cy="4513432"/>
          </a:xfrm>
          <a:prstGeom prst="rect">
            <a:avLst/>
          </a:prstGeom>
        </p:spPr>
      </p:pic>
      <p:pic>
        <p:nvPicPr>
          <p:cNvPr id="7" name="Picture 6">
            <a:extLst>
              <a:ext uri="{FF2B5EF4-FFF2-40B4-BE49-F238E27FC236}">
                <a16:creationId xmlns:a16="http://schemas.microsoft.com/office/drawing/2014/main" id="{5247F414-5F05-B515-6F7E-82386ABDF7C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909700" y="4560782"/>
            <a:ext cx="2282300" cy="2314252"/>
          </a:xfrm>
          <a:prstGeom prst="rect">
            <a:avLst/>
          </a:prstGeom>
        </p:spPr>
      </p:pic>
      <p:sp>
        <p:nvSpPr>
          <p:cNvPr id="8" name="Text Placeholder 6">
            <a:extLst>
              <a:ext uri="{FF2B5EF4-FFF2-40B4-BE49-F238E27FC236}">
                <a16:creationId xmlns:a16="http://schemas.microsoft.com/office/drawing/2014/main" id="{F855BE84-80B4-B287-0343-996ACA21E61A}"/>
              </a:ext>
            </a:extLst>
          </p:cNvPr>
          <p:cNvSpPr>
            <a:spLocks noGrp="1"/>
          </p:cNvSpPr>
          <p:nvPr>
            <p:ph type="body" sz="quarter" idx="15" hasCustomPrompt="1"/>
          </p:nvPr>
        </p:nvSpPr>
        <p:spPr>
          <a:xfrm>
            <a:off x="1767017" y="3684482"/>
            <a:ext cx="8674442" cy="608864"/>
          </a:xfrm>
        </p:spPr>
        <p:txBody>
          <a:bodyPr>
            <a:noAutofit/>
          </a:bodyPr>
          <a:lstStyle>
            <a:lvl1pPr marL="0" indent="0" algn="ctr">
              <a:buNone/>
              <a:defRPr sz="4400" b="1" i="0">
                <a:solidFill>
                  <a:schemeClr val="bg1"/>
                </a:solidFill>
                <a:latin typeface="Calibri" panose="020F0502020204030204" pitchFamily="34" charset="0"/>
                <a:cs typeface="Calibri" panose="020F0502020204030204" pitchFamily="34" charset="0"/>
              </a:defRPr>
            </a:lvl1pPr>
          </a:lstStyle>
          <a:p>
            <a:pPr lvl="0"/>
            <a:r>
              <a:rPr lang="en-US"/>
              <a:t>Title text</a:t>
            </a:r>
          </a:p>
        </p:txBody>
      </p:sp>
      <p:sp>
        <p:nvSpPr>
          <p:cNvPr id="9" name="Text Placeholder 6">
            <a:extLst>
              <a:ext uri="{FF2B5EF4-FFF2-40B4-BE49-F238E27FC236}">
                <a16:creationId xmlns:a16="http://schemas.microsoft.com/office/drawing/2014/main" id="{71660172-DB72-31A3-0D6C-322C56FFDFB4}"/>
              </a:ext>
            </a:extLst>
          </p:cNvPr>
          <p:cNvSpPr>
            <a:spLocks noGrp="1"/>
          </p:cNvSpPr>
          <p:nvPr>
            <p:ph type="body" sz="quarter" idx="16" hasCustomPrompt="1"/>
          </p:nvPr>
        </p:nvSpPr>
        <p:spPr>
          <a:xfrm>
            <a:off x="1767017" y="4475046"/>
            <a:ext cx="8674442" cy="608864"/>
          </a:xfrm>
          <a:noFill/>
        </p:spPr>
        <p:txBody>
          <a:bodyPr>
            <a:noAutofit/>
          </a:bodyPr>
          <a:lstStyle>
            <a:lvl1pPr marL="0" indent="0" algn="ctr">
              <a:buNone/>
              <a:defRPr sz="2800" b="0" i="0">
                <a:solidFill>
                  <a:schemeClr val="bg1"/>
                </a:solidFill>
                <a:latin typeface="+mj-lt"/>
                <a:cs typeface="Calibri" panose="020F0502020204030204" pitchFamily="34" charset="0"/>
              </a:defRPr>
            </a:lvl1pPr>
          </a:lstStyle>
          <a:p>
            <a:pPr lvl="0"/>
            <a:r>
              <a:rPr lang="en-US" err="1"/>
              <a:t>Subtile</a:t>
            </a:r>
            <a:endParaRPr lang="en-US"/>
          </a:p>
        </p:txBody>
      </p:sp>
      <p:pic>
        <p:nvPicPr>
          <p:cNvPr id="3" name="Picture 2">
            <a:extLst>
              <a:ext uri="{FF2B5EF4-FFF2-40B4-BE49-F238E27FC236}">
                <a16:creationId xmlns:a16="http://schemas.microsoft.com/office/drawing/2014/main" id="{3A1A6BFE-D9CB-E904-15BB-81F9E486EF9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92823" y="6592472"/>
            <a:ext cx="2324100" cy="107950"/>
          </a:xfrm>
          <a:prstGeom prst="rect">
            <a:avLst/>
          </a:prstGeom>
        </p:spPr>
      </p:pic>
      <p:sp>
        <p:nvSpPr>
          <p:cNvPr id="4" name="Rectangle 3">
            <a:extLst>
              <a:ext uri="{FF2B5EF4-FFF2-40B4-BE49-F238E27FC236}">
                <a16:creationId xmlns:a16="http://schemas.microsoft.com/office/drawing/2014/main" id="{CD46EAB5-B1CA-C4F4-1686-52A1616696B5}"/>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2277D3-97E2-B7F7-CFD8-32FD89222BCF}"/>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3E162B-CBA8-CB55-F442-0CB77D72408C}"/>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3978BA-FCF9-D00F-B941-71EDC792CCD0}"/>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BABC82-73C7-B527-726C-788CFB4C74AF}"/>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626234-325E-0353-F1C1-E3EC675923F8}"/>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3D02AF-CD28-6C28-32A9-6F832CA8C9C0}"/>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73CBC14-60EB-A4C8-622E-0FA75A726D0D}"/>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AD17D68-EBF1-4E84-04F2-30EB4894F41C}"/>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5EF35E-C934-F5D5-D4EC-48FBDAC0DD4A}"/>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ogo&#10;&#10;Description automatically generated">
            <a:extLst>
              <a:ext uri="{FF2B5EF4-FFF2-40B4-BE49-F238E27FC236}">
                <a16:creationId xmlns:a16="http://schemas.microsoft.com/office/drawing/2014/main" id="{399CC9E1-034D-8912-23E2-1BDC58FF7B9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936222" y="106200"/>
            <a:ext cx="3353777" cy="1375806"/>
          </a:xfrm>
          <a:prstGeom prst="rect">
            <a:avLst/>
          </a:prstGeom>
        </p:spPr>
      </p:pic>
    </p:spTree>
    <p:extLst>
      <p:ext uri="{BB962C8B-B14F-4D97-AF65-F5344CB8AC3E}">
        <p14:creationId xmlns:p14="http://schemas.microsoft.com/office/powerpoint/2010/main" val="9061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E90E3383-1AC6-98F9-F9B7-8053829C3534}"/>
              </a:ext>
            </a:extLst>
          </p:cNvPr>
          <p:cNvGraphicFramePr>
            <a:graphicFrameLocks noChangeAspect="1"/>
          </p:cNvGraphicFramePr>
          <p:nvPr userDrawn="1">
            <p:custDataLst>
              <p:tags r:id="rId1"/>
            </p:custDataLst>
            <p:extLst>
              <p:ext uri="{D42A27DB-BD31-4B8C-83A1-F6EECF244321}">
                <p14:modId xmlns:p14="http://schemas.microsoft.com/office/powerpoint/2010/main" val="2200079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7" name="Object 16" hidden="1">
                        <a:extLst>
                          <a:ext uri="{FF2B5EF4-FFF2-40B4-BE49-F238E27FC236}">
                            <a16:creationId xmlns:a16="http://schemas.microsoft.com/office/drawing/2014/main" id="{E90E3383-1AC6-98F9-F9B7-8053829C35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1C6D7EFE-B94E-A0C8-5388-BC62CE528AE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sp>
        <p:nvSpPr>
          <p:cNvPr id="7" name="TextBox 6">
            <a:extLst>
              <a:ext uri="{FF2B5EF4-FFF2-40B4-BE49-F238E27FC236}">
                <a16:creationId xmlns:a16="http://schemas.microsoft.com/office/drawing/2014/main" id="{C2663213-C84B-C89E-4A66-6CE8722A5113}"/>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9F992DEB-7BB3-9DE7-9807-6EDEF1614772}"/>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6B7645-AB98-A166-C159-BBB0911ED82B}"/>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AAECB4-7ED0-587F-8F3B-BB80E5A4822F}"/>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9A0D5-CB5E-BA69-32F3-8D59FAEC5CC8}"/>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27DEB0-1704-6FD6-D04F-E1BB13604DB7}"/>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83FE8C-0C48-F488-DFF3-81EDA6B0F23F}"/>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C7E62DB-5181-617B-620D-4714F10E6191}"/>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31B9C5-02D6-3BE6-E9FF-6BCC50BAB5AE}"/>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734AE0-25BD-1764-A032-4FB5F5D2E6A8}"/>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BB7120-787E-71B4-78EC-A07E3FD7F622}"/>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362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B761586D-ADF6-529C-2413-590788670DE6}"/>
              </a:ext>
            </a:extLst>
          </p:cNvPr>
          <p:cNvGraphicFramePr>
            <a:graphicFrameLocks noChangeAspect="1"/>
          </p:cNvGraphicFramePr>
          <p:nvPr userDrawn="1">
            <p:custDataLst>
              <p:tags r:id="rId1"/>
            </p:custDataLst>
            <p:extLst>
              <p:ext uri="{D42A27DB-BD31-4B8C-83A1-F6EECF244321}">
                <p14:modId xmlns:p14="http://schemas.microsoft.com/office/powerpoint/2010/main" val="3724008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0" name="Object 19" hidden="1">
                        <a:extLst>
                          <a:ext uri="{FF2B5EF4-FFF2-40B4-BE49-F238E27FC236}">
                            <a16:creationId xmlns:a16="http://schemas.microsoft.com/office/drawing/2014/main" id="{B761586D-ADF6-529C-2413-590788670D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AB13C4C8-B71C-8BC1-0E3C-8C4DC174835E}"/>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204" y="0"/>
            <a:ext cx="12202931" cy="984250"/>
          </a:xfrm>
          <a:prstGeom prst="rect">
            <a:avLst/>
          </a:prstGeom>
        </p:spPr>
      </p:pic>
      <p:sp>
        <p:nvSpPr>
          <p:cNvPr id="28" name="Text Placeholder 17"/>
          <p:cNvSpPr>
            <a:spLocks noGrp="1"/>
          </p:cNvSpPr>
          <p:nvPr>
            <p:ph type="body" sz="quarter" idx="14" hasCustomPrompt="1"/>
          </p:nvPr>
        </p:nvSpPr>
        <p:spPr>
          <a:xfrm>
            <a:off x="486324" y="1287610"/>
            <a:ext cx="2649783" cy="727086"/>
          </a:xfrm>
        </p:spPr>
        <p:txBody>
          <a:bodyPr anchor="t">
            <a:noAutofit/>
          </a:bodyPr>
          <a:lstStyle>
            <a:lvl1pPr marL="0" indent="0">
              <a:lnSpc>
                <a:spcPct val="100000"/>
              </a:lnSpc>
              <a:spcBef>
                <a:spcPts val="100"/>
              </a:spcBef>
              <a:spcAft>
                <a:spcPts val="100"/>
              </a:spcAft>
              <a:buNone/>
              <a:defRPr lang="en-US" sz="2000" b="1" i="0" kern="1200" dirty="0" smtClean="0">
                <a:solidFill>
                  <a:srgbClr val="15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sp>
        <p:nvSpPr>
          <p:cNvPr id="26" name="Text Placeholder 17">
            <a:extLst>
              <a:ext uri="{FF2B5EF4-FFF2-40B4-BE49-F238E27FC236}">
                <a16:creationId xmlns:a16="http://schemas.microsoft.com/office/drawing/2014/main" id="{00E51550-7B1F-D643-870F-108D0F6F5385}"/>
              </a:ext>
            </a:extLst>
          </p:cNvPr>
          <p:cNvSpPr>
            <a:spLocks noGrp="1"/>
          </p:cNvSpPr>
          <p:nvPr>
            <p:ph type="body" sz="quarter" idx="17" hasCustomPrompt="1"/>
          </p:nvPr>
        </p:nvSpPr>
        <p:spPr>
          <a:xfrm>
            <a:off x="3335032" y="1287610"/>
            <a:ext cx="2649783" cy="727086"/>
          </a:xfrm>
        </p:spPr>
        <p:txBody>
          <a:bodyPr anchor="t">
            <a:noAutofit/>
          </a:bodyPr>
          <a:lstStyle>
            <a:lvl1pPr marL="0" indent="0">
              <a:lnSpc>
                <a:spcPct val="100000"/>
              </a:lnSpc>
              <a:spcBef>
                <a:spcPts val="100"/>
              </a:spcBef>
              <a:spcAft>
                <a:spcPts val="100"/>
              </a:spcAft>
              <a:buNone/>
              <a:defRPr lang="en-US" sz="2000" b="1" i="0" kern="1200" dirty="0" smtClean="0">
                <a:solidFill>
                  <a:srgbClr val="15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sp>
        <p:nvSpPr>
          <p:cNvPr id="36" name="Text Placeholder 17">
            <a:extLst>
              <a:ext uri="{FF2B5EF4-FFF2-40B4-BE49-F238E27FC236}">
                <a16:creationId xmlns:a16="http://schemas.microsoft.com/office/drawing/2014/main" id="{79BB3282-881C-9E42-8CB7-B6BB0FB05F12}"/>
              </a:ext>
            </a:extLst>
          </p:cNvPr>
          <p:cNvSpPr>
            <a:spLocks noGrp="1"/>
          </p:cNvSpPr>
          <p:nvPr>
            <p:ph type="body" sz="quarter" idx="19" hasCustomPrompt="1"/>
          </p:nvPr>
        </p:nvSpPr>
        <p:spPr>
          <a:xfrm>
            <a:off x="6207185" y="1287610"/>
            <a:ext cx="2649783" cy="727086"/>
          </a:xfrm>
        </p:spPr>
        <p:txBody>
          <a:bodyPr anchor="t">
            <a:noAutofit/>
          </a:bodyPr>
          <a:lstStyle>
            <a:lvl1pPr marL="0" indent="0">
              <a:lnSpc>
                <a:spcPct val="100000"/>
              </a:lnSpc>
              <a:spcBef>
                <a:spcPts val="100"/>
              </a:spcBef>
              <a:spcAft>
                <a:spcPts val="100"/>
              </a:spcAft>
              <a:buNone/>
              <a:defRPr lang="en-US" sz="2000" b="1" i="0" kern="1200" dirty="0" smtClean="0">
                <a:solidFill>
                  <a:srgbClr val="15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sp>
        <p:nvSpPr>
          <p:cNvPr id="39" name="Text Placeholder 17">
            <a:extLst>
              <a:ext uri="{FF2B5EF4-FFF2-40B4-BE49-F238E27FC236}">
                <a16:creationId xmlns:a16="http://schemas.microsoft.com/office/drawing/2014/main" id="{F4886CBF-A333-544D-BD50-AA45FAD785AD}"/>
              </a:ext>
            </a:extLst>
          </p:cNvPr>
          <p:cNvSpPr>
            <a:spLocks noGrp="1"/>
          </p:cNvSpPr>
          <p:nvPr>
            <p:ph type="body" sz="quarter" idx="21" hasCustomPrompt="1"/>
          </p:nvPr>
        </p:nvSpPr>
        <p:spPr>
          <a:xfrm>
            <a:off x="9079340" y="1287610"/>
            <a:ext cx="2649783" cy="727086"/>
          </a:xfrm>
        </p:spPr>
        <p:txBody>
          <a:bodyPr anchor="t">
            <a:noAutofit/>
          </a:bodyPr>
          <a:lstStyle>
            <a:lvl1pPr marL="0" indent="0">
              <a:lnSpc>
                <a:spcPct val="100000"/>
              </a:lnSpc>
              <a:spcBef>
                <a:spcPts val="100"/>
              </a:spcBef>
              <a:spcAft>
                <a:spcPts val="100"/>
              </a:spcAft>
              <a:buNone/>
              <a:defRPr lang="en-US" sz="2000" b="1" i="0" kern="1200" dirty="0" smtClean="0">
                <a:solidFill>
                  <a:srgbClr val="15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cxnSp>
        <p:nvCxnSpPr>
          <p:cNvPr id="4" name="Straight Connector 3">
            <a:extLst>
              <a:ext uri="{FF2B5EF4-FFF2-40B4-BE49-F238E27FC236}">
                <a16:creationId xmlns:a16="http://schemas.microsoft.com/office/drawing/2014/main" id="{B7A20E48-257C-6C4C-BA1A-76666652B49E}"/>
              </a:ext>
            </a:extLst>
          </p:cNvPr>
          <p:cNvCxnSpPr>
            <a:cxnSpLocks/>
          </p:cNvCxnSpPr>
          <p:nvPr/>
        </p:nvCxnSpPr>
        <p:spPr>
          <a:xfrm>
            <a:off x="486325" y="2185352"/>
            <a:ext cx="264978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241A30-0879-8948-AFA7-3CF869C9F734}"/>
              </a:ext>
            </a:extLst>
          </p:cNvPr>
          <p:cNvCxnSpPr>
            <a:cxnSpLocks/>
          </p:cNvCxnSpPr>
          <p:nvPr/>
        </p:nvCxnSpPr>
        <p:spPr>
          <a:xfrm>
            <a:off x="3335033" y="2185352"/>
            <a:ext cx="264978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34634E-1ACC-4548-9DB9-F129A69B59DC}"/>
              </a:ext>
            </a:extLst>
          </p:cNvPr>
          <p:cNvCxnSpPr>
            <a:cxnSpLocks/>
          </p:cNvCxnSpPr>
          <p:nvPr/>
        </p:nvCxnSpPr>
        <p:spPr>
          <a:xfrm>
            <a:off x="6207185" y="2185352"/>
            <a:ext cx="264978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0E2431-081E-D74F-9EFC-773A52E063EC}"/>
              </a:ext>
            </a:extLst>
          </p:cNvPr>
          <p:cNvCxnSpPr>
            <a:cxnSpLocks/>
          </p:cNvCxnSpPr>
          <p:nvPr/>
        </p:nvCxnSpPr>
        <p:spPr>
          <a:xfrm>
            <a:off x="9079340" y="2185352"/>
            <a:ext cx="264978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itle 23">
            <a:extLst>
              <a:ext uri="{FF2B5EF4-FFF2-40B4-BE49-F238E27FC236}">
                <a16:creationId xmlns:a16="http://schemas.microsoft.com/office/drawing/2014/main" id="{4D2D04FA-4602-C046-82B0-E34F5D5F3234}"/>
              </a:ext>
            </a:extLst>
          </p:cNvPr>
          <p:cNvSpPr>
            <a:spLocks noGrp="1"/>
          </p:cNvSpPr>
          <p:nvPr>
            <p:ph type="title"/>
          </p:nvPr>
        </p:nvSpPr>
        <p:spPr>
          <a:xfrm>
            <a:off x="609232" y="168310"/>
            <a:ext cx="11132394" cy="623222"/>
          </a:xfrm>
        </p:spPr>
        <p:txBody>
          <a:bodyPr vert="horz" lIns="0" tIns="0" rIns="0" bIns="0">
            <a:noAutofit/>
          </a:bodyPr>
          <a:lstStyle>
            <a:lvl1pPr>
              <a:lnSpc>
                <a:spcPct val="100000"/>
              </a:lnSpc>
              <a:defRPr lang="en-US" sz="3200" b="1" i="0" kern="1200" spc="-20" dirty="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pic>
        <p:nvPicPr>
          <p:cNvPr id="34" name="Picture 33">
            <a:extLst>
              <a:ext uri="{FF2B5EF4-FFF2-40B4-BE49-F238E27FC236}">
                <a16:creationId xmlns:a16="http://schemas.microsoft.com/office/drawing/2014/main" id="{7067016C-4D61-C698-2AAD-FFD59BADA607}"/>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pic>
        <p:nvPicPr>
          <p:cNvPr id="3" name="Picture 2">
            <a:extLst>
              <a:ext uri="{FF2B5EF4-FFF2-40B4-BE49-F238E27FC236}">
                <a16:creationId xmlns:a16="http://schemas.microsoft.com/office/drawing/2014/main" id="{8F4E00A7-EFE8-F4A2-78A5-50FE1CB61C6F}"/>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10165423" y="-2477"/>
            <a:ext cx="2036303" cy="986727"/>
          </a:xfrm>
          <a:prstGeom prst="rect">
            <a:avLst/>
          </a:prstGeom>
        </p:spPr>
      </p:pic>
      <p:sp>
        <p:nvSpPr>
          <p:cNvPr id="6" name="TextBox 5">
            <a:extLst>
              <a:ext uri="{FF2B5EF4-FFF2-40B4-BE49-F238E27FC236}">
                <a16:creationId xmlns:a16="http://schemas.microsoft.com/office/drawing/2014/main" id="{9244FC22-6B79-1C3E-A2DA-92FA9AB159C5}"/>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C4D61C27-93DB-15CE-45C5-0095041A7E5E}"/>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ADDD02F-F15F-2AEB-48DB-6DA77AA7E018}"/>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787604-BAF9-7630-438C-641264347A04}"/>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F16887-1288-3CF2-8BD3-C1DB85738680}"/>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97F63B-6B5D-5AAE-A494-07D9AE822EF2}"/>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E3C0B8-CB1F-F4D8-2670-2EE4447E08DB}"/>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612653-4D68-9488-9DFF-4318F161E623}"/>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B0C6BC-D022-D9C3-CA14-913AC87540CB}"/>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ACF052-98BE-98AE-3D4A-6658A1D40DA1}"/>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C3E1CC-523A-B22A-FC77-41C4DAB0DF2C}"/>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C7FCD131-7033-D4B8-4E06-B8CEB5837C45}"/>
              </a:ext>
            </a:extLst>
          </p:cNvPr>
          <p:cNvSpPr>
            <a:spLocks noGrp="1"/>
          </p:cNvSpPr>
          <p:nvPr>
            <p:ph idx="1" hasCustomPrompt="1"/>
          </p:nvPr>
        </p:nvSpPr>
        <p:spPr>
          <a:xfrm>
            <a:off x="481302" y="2318056"/>
            <a:ext cx="2649779" cy="4001464"/>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B1211A5B-9B0D-C6D5-47A1-70A5553BC9A4}"/>
              </a:ext>
            </a:extLst>
          </p:cNvPr>
          <p:cNvSpPr>
            <a:spLocks noGrp="1"/>
          </p:cNvSpPr>
          <p:nvPr>
            <p:ph idx="25" hasCustomPrompt="1"/>
          </p:nvPr>
        </p:nvSpPr>
        <p:spPr>
          <a:xfrm>
            <a:off x="3344243" y="2318056"/>
            <a:ext cx="2649779" cy="4001464"/>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2B19AC64-B490-BF55-4E2F-DCA061E7108C}"/>
              </a:ext>
            </a:extLst>
          </p:cNvPr>
          <p:cNvSpPr>
            <a:spLocks noGrp="1"/>
          </p:cNvSpPr>
          <p:nvPr>
            <p:ph idx="26" hasCustomPrompt="1"/>
          </p:nvPr>
        </p:nvSpPr>
        <p:spPr>
          <a:xfrm>
            <a:off x="6207189" y="2318056"/>
            <a:ext cx="2649779" cy="4001464"/>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7BB31A14-1A3C-3E8B-A4A5-0B5AC9BD4457}"/>
              </a:ext>
            </a:extLst>
          </p:cNvPr>
          <p:cNvSpPr>
            <a:spLocks noGrp="1"/>
          </p:cNvSpPr>
          <p:nvPr>
            <p:ph idx="27" hasCustomPrompt="1"/>
          </p:nvPr>
        </p:nvSpPr>
        <p:spPr>
          <a:xfrm>
            <a:off x="9091847" y="2318056"/>
            <a:ext cx="2649779" cy="4001464"/>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435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01 - ">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F23CE4-FE7C-2C77-B618-E4367FE3FD3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04" y="0"/>
            <a:ext cx="12202931" cy="984250"/>
          </a:xfrm>
          <a:prstGeom prst="rect">
            <a:avLst/>
          </a:prstGeom>
        </p:spPr>
      </p:pic>
      <p:sp>
        <p:nvSpPr>
          <p:cNvPr id="16" name="Title 23">
            <a:extLst>
              <a:ext uri="{FF2B5EF4-FFF2-40B4-BE49-F238E27FC236}">
                <a16:creationId xmlns:a16="http://schemas.microsoft.com/office/drawing/2014/main" id="{4085826A-7691-1843-B06C-82034F1F58ED}"/>
              </a:ext>
            </a:extLst>
          </p:cNvPr>
          <p:cNvSpPr>
            <a:spLocks noGrp="1"/>
          </p:cNvSpPr>
          <p:nvPr>
            <p:ph type="title"/>
          </p:nvPr>
        </p:nvSpPr>
        <p:spPr>
          <a:xfrm>
            <a:off x="609232" y="159548"/>
            <a:ext cx="10960770" cy="623222"/>
          </a:xfrm>
        </p:spPr>
        <p:txBody>
          <a:bodyPr>
            <a:noAutofit/>
          </a:bodyPr>
          <a:lstStyle>
            <a:lvl1pPr>
              <a:lnSpc>
                <a:spcPct val="100000"/>
              </a:lnSpc>
              <a:defRPr lang="en-US" sz="3200" b="1" i="0" kern="1200" spc="-20" dirty="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5259704" cy="421592"/>
          </a:xfrm>
        </p:spPr>
        <p:txBody>
          <a:bodyPr anchor="ctr">
            <a:noAutofit/>
          </a:bodyPr>
          <a:lstStyle>
            <a:lvl1pPr marL="0" indent="0">
              <a:lnSpc>
                <a:spcPct val="100000"/>
              </a:lnSpc>
              <a:spcBef>
                <a:spcPts val="0"/>
              </a:spcBef>
              <a:spcAft>
                <a:spcPts val="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a:cxnSpLocks/>
          </p:cNvCxnSpPr>
          <p:nvPr userDrawn="1"/>
        </p:nvCxnSpPr>
        <p:spPr>
          <a:xfrm>
            <a:off x="609232" y="1854431"/>
            <a:ext cx="525970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CF1B3AAF-D0DD-7744-AFEC-DBCE571A9744}"/>
              </a:ext>
            </a:extLst>
          </p:cNvPr>
          <p:cNvSpPr>
            <a:spLocks noGrp="1"/>
          </p:cNvSpPr>
          <p:nvPr>
            <p:ph type="body" sz="quarter" idx="17" hasCustomPrompt="1"/>
          </p:nvPr>
        </p:nvSpPr>
        <p:spPr>
          <a:xfrm>
            <a:off x="6294924" y="1287609"/>
            <a:ext cx="5259704" cy="421593"/>
          </a:xfrm>
        </p:spPr>
        <p:txBody>
          <a:bodyPr anchor="ctr">
            <a:noAutofit/>
          </a:bodyPr>
          <a:lstStyle>
            <a:lvl1pPr marL="0" indent="0">
              <a:lnSpc>
                <a:spcPct val="100000"/>
              </a:lnSpc>
              <a:spcBef>
                <a:spcPts val="0"/>
              </a:spcBef>
              <a:spcAft>
                <a:spcPts val="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cxnSp>
        <p:nvCxnSpPr>
          <p:cNvPr id="34" name="Straight Connector 33">
            <a:extLst>
              <a:ext uri="{FF2B5EF4-FFF2-40B4-BE49-F238E27FC236}">
                <a16:creationId xmlns:a16="http://schemas.microsoft.com/office/drawing/2014/main" id="{3CB330AF-1672-334C-B0B1-C1C9AD1B8438}"/>
              </a:ext>
            </a:extLst>
          </p:cNvPr>
          <p:cNvCxnSpPr>
            <a:cxnSpLocks/>
          </p:cNvCxnSpPr>
          <p:nvPr userDrawn="1"/>
        </p:nvCxnSpPr>
        <p:spPr>
          <a:xfrm>
            <a:off x="6294924" y="1854431"/>
            <a:ext cx="525970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C6D7EFE-B94E-A0C8-5388-BC62CE528AE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pic>
        <p:nvPicPr>
          <p:cNvPr id="4" name="Picture 3">
            <a:extLst>
              <a:ext uri="{FF2B5EF4-FFF2-40B4-BE49-F238E27FC236}">
                <a16:creationId xmlns:a16="http://schemas.microsoft.com/office/drawing/2014/main" id="{67265669-6E78-1892-09A2-F67A67F5F0B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rot="10800000">
            <a:off x="11008907" y="0"/>
            <a:ext cx="1202971" cy="984249"/>
          </a:xfrm>
          <a:prstGeom prst="rect">
            <a:avLst/>
          </a:prstGeom>
        </p:spPr>
      </p:pic>
      <p:pic>
        <p:nvPicPr>
          <p:cNvPr id="5" name="Picture 4">
            <a:extLst>
              <a:ext uri="{FF2B5EF4-FFF2-40B4-BE49-F238E27FC236}">
                <a16:creationId xmlns:a16="http://schemas.microsoft.com/office/drawing/2014/main" id="{A90CF7B4-DE90-21A6-D620-7BCD91B40ADC}"/>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569480" y="159548"/>
            <a:ext cx="269928" cy="269928"/>
          </a:xfrm>
          <a:prstGeom prst="rect">
            <a:avLst/>
          </a:prstGeom>
        </p:spPr>
      </p:pic>
      <p:sp>
        <p:nvSpPr>
          <p:cNvPr id="7" name="TextBox 6">
            <a:extLst>
              <a:ext uri="{FF2B5EF4-FFF2-40B4-BE49-F238E27FC236}">
                <a16:creationId xmlns:a16="http://schemas.microsoft.com/office/drawing/2014/main" id="{C2663213-C84B-C89E-4A66-6CE8722A5113}"/>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9F992DEB-7BB3-9DE7-9807-6EDEF1614772}"/>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6B7645-AB98-A166-C159-BBB0911ED82B}"/>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AAECB4-7ED0-587F-8F3B-BB80E5A4822F}"/>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9A0D5-CB5E-BA69-32F3-8D59FAEC5CC8}"/>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27DEB0-1704-6FD6-D04F-E1BB13604DB7}"/>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83FE8C-0C48-F488-DFF3-81EDA6B0F23F}"/>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C7E62DB-5181-617B-620D-4714F10E6191}"/>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31B9C5-02D6-3BE6-E9FF-6BCC50BAB5AE}"/>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734AE0-25BD-1764-A032-4FB5F5D2E6A8}"/>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BB7120-787E-71B4-78EC-A07E3FD7F622}"/>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C8589BBA-1E7C-0069-E57B-23F855B098D5}"/>
              </a:ext>
            </a:extLst>
          </p:cNvPr>
          <p:cNvSpPr>
            <a:spLocks noGrp="1"/>
          </p:cNvSpPr>
          <p:nvPr>
            <p:ph idx="1" hasCustomPrompt="1"/>
          </p:nvPr>
        </p:nvSpPr>
        <p:spPr>
          <a:xfrm>
            <a:off x="609233" y="1989298"/>
            <a:ext cx="5281330" cy="4330222"/>
          </a:xfrm>
          <a:prstGeom prst="rect">
            <a:avLst/>
          </a:prstGeom>
        </p:spPr>
        <p:txBody>
          <a:bodyPr vert="horz" lIns="91440" tIns="45720" rIns="91440" bIns="45720" rtlCol="0">
            <a:normAutofit/>
          </a:bodyPr>
          <a:lstStyle>
            <a:lvl1pPr>
              <a:defRPr>
                <a:solidFill>
                  <a:srgbClr val="133CCF"/>
                </a:solidFill>
              </a:defRPr>
            </a:lvl1pPr>
            <a:lvl2pPr marL="344488" indent="-173038">
              <a:buFont typeface="Arial" panose="020B0604020202020204" pitchFamily="34" charset="0"/>
              <a:buChar char="•"/>
              <a:tabLst/>
              <a:defRPr>
                <a:solidFill>
                  <a:srgbClr val="133CCF"/>
                </a:solidFill>
              </a:defRPr>
            </a:lvl2pPr>
            <a:lvl3pPr marL="517525" indent="-173038">
              <a:buFont typeface="Courier New" panose="02070309020205020404" pitchFamily="49" charset="0"/>
              <a:buChar char="o"/>
              <a:tabLst/>
              <a:defRPr>
                <a:solidFill>
                  <a:srgbClr val="133CCF"/>
                </a:solidFill>
              </a:defRPr>
            </a:lvl3pPr>
            <a:lvl4pPr marL="690563" indent="-173038">
              <a:buFont typeface="Wingdings" pitchFamily="2" charset="2"/>
              <a:buChar char="§"/>
              <a:tabLst/>
              <a:defRPr>
                <a:solidFill>
                  <a:srgbClr val="133CCF"/>
                </a:solidFill>
              </a:defRPr>
            </a:lvl4pPr>
            <a:lvl5pPr marL="923925" indent="-233363">
              <a:buSzPct val="70000"/>
              <a:buFont typeface="Wingdings" pitchFamily="2" charset="2"/>
              <a:buChar char="q"/>
              <a:tabLst/>
              <a:defRPr>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9D5238E6-2807-CE10-087F-3F164EDCD798}"/>
              </a:ext>
            </a:extLst>
          </p:cNvPr>
          <p:cNvSpPr>
            <a:spLocks noGrp="1"/>
          </p:cNvSpPr>
          <p:nvPr>
            <p:ph idx="18" hasCustomPrompt="1"/>
          </p:nvPr>
        </p:nvSpPr>
        <p:spPr>
          <a:xfrm>
            <a:off x="6298833" y="1989298"/>
            <a:ext cx="5281330" cy="4330222"/>
          </a:xfrm>
          <a:prstGeom prst="rect">
            <a:avLst/>
          </a:prstGeom>
        </p:spPr>
        <p:txBody>
          <a:bodyPr vert="horz" lIns="91440" tIns="45720" rIns="91440" bIns="45720" rtlCol="0">
            <a:normAutofit/>
          </a:bodyPr>
          <a:lstStyle>
            <a:lvl1pPr>
              <a:defRPr>
                <a:solidFill>
                  <a:srgbClr val="133CCF"/>
                </a:solidFill>
              </a:defRPr>
            </a:lvl1pPr>
            <a:lvl2pPr marL="344488" indent="-173038">
              <a:buFont typeface="Arial" panose="020B0604020202020204" pitchFamily="34" charset="0"/>
              <a:buChar char="•"/>
              <a:tabLst/>
              <a:defRPr>
                <a:solidFill>
                  <a:srgbClr val="133CCF"/>
                </a:solidFill>
              </a:defRPr>
            </a:lvl2pPr>
            <a:lvl3pPr marL="517525" indent="-173038">
              <a:buFont typeface="Courier New" panose="02070309020205020404" pitchFamily="49" charset="0"/>
              <a:buChar char="o"/>
              <a:tabLst/>
              <a:defRPr>
                <a:solidFill>
                  <a:srgbClr val="133CCF"/>
                </a:solidFill>
              </a:defRPr>
            </a:lvl3pPr>
            <a:lvl4pPr marL="690563" indent="-173038">
              <a:buFont typeface="Wingdings" pitchFamily="2" charset="2"/>
              <a:buChar char="§"/>
              <a:tabLst/>
              <a:defRPr>
                <a:solidFill>
                  <a:srgbClr val="133CCF"/>
                </a:solidFill>
              </a:defRPr>
            </a:lvl4pPr>
            <a:lvl5pPr marL="923925" indent="-233363">
              <a:buSzPct val="70000"/>
              <a:buFont typeface="Wingdings" pitchFamily="2" charset="2"/>
              <a:buChar char="q"/>
              <a:tabLst/>
              <a:defRPr>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645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02 - Green">
    <p:spTree>
      <p:nvGrpSpPr>
        <p:cNvPr id="1" name=""/>
        <p:cNvGrpSpPr/>
        <p:nvPr/>
      </p:nvGrpSpPr>
      <p:grpSpPr>
        <a:xfrm>
          <a:off x="0" y="0"/>
          <a:ext cx="0" cy="0"/>
          <a:chOff x="0" y="0"/>
          <a:chExt cx="0" cy="0"/>
        </a:xfrm>
      </p:grpSpPr>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3344092" cy="421592"/>
          </a:xfrm>
        </p:spPr>
        <p:txBody>
          <a:bodyPr anchor="ctr">
            <a:noAutofit/>
          </a:bodyPr>
          <a:lstStyle>
            <a:lvl1pPr marL="0" indent="0">
              <a:lnSpc>
                <a:spcPct val="100000"/>
              </a:lnSpc>
              <a:spcBef>
                <a:spcPts val="0"/>
              </a:spcBef>
              <a:spcAft>
                <a:spcPts val="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a:cxnSpLocks/>
          </p:cNvCxnSpPr>
          <p:nvPr userDrawn="1"/>
        </p:nvCxnSpPr>
        <p:spPr>
          <a:xfrm>
            <a:off x="609232" y="1854431"/>
            <a:ext cx="334409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17">
            <a:extLst>
              <a:ext uri="{FF2B5EF4-FFF2-40B4-BE49-F238E27FC236}">
                <a16:creationId xmlns:a16="http://schemas.microsoft.com/office/drawing/2014/main" id="{F7A1BCF4-A8A2-6245-A98E-69AAAE820CAC}"/>
              </a:ext>
            </a:extLst>
          </p:cNvPr>
          <p:cNvSpPr>
            <a:spLocks noGrp="1"/>
          </p:cNvSpPr>
          <p:nvPr>
            <p:ph type="body" sz="quarter" idx="17" hasCustomPrompt="1"/>
          </p:nvPr>
        </p:nvSpPr>
        <p:spPr>
          <a:xfrm>
            <a:off x="4436515" y="1287610"/>
            <a:ext cx="3344092" cy="421592"/>
          </a:xfrm>
        </p:spPr>
        <p:txBody>
          <a:bodyPr anchor="ctr">
            <a:noAutofit/>
          </a:bodyPr>
          <a:lstStyle>
            <a:lvl1pPr marL="0" indent="0">
              <a:lnSpc>
                <a:spcPct val="100000"/>
              </a:lnSpc>
              <a:spcBef>
                <a:spcPts val="0"/>
              </a:spcBef>
              <a:spcAft>
                <a:spcPts val="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cxnSp>
        <p:nvCxnSpPr>
          <p:cNvPr id="22" name="Straight Connector 21">
            <a:extLst>
              <a:ext uri="{FF2B5EF4-FFF2-40B4-BE49-F238E27FC236}">
                <a16:creationId xmlns:a16="http://schemas.microsoft.com/office/drawing/2014/main" id="{B8B64A02-492D-FE46-8E47-7D3C8EF0DFE6}"/>
              </a:ext>
            </a:extLst>
          </p:cNvPr>
          <p:cNvCxnSpPr>
            <a:cxnSpLocks/>
          </p:cNvCxnSpPr>
          <p:nvPr userDrawn="1"/>
        </p:nvCxnSpPr>
        <p:spPr>
          <a:xfrm>
            <a:off x="4436515" y="1854431"/>
            <a:ext cx="334409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EAB7758D-1263-9340-B58E-8BCF64EAE371}"/>
              </a:ext>
            </a:extLst>
          </p:cNvPr>
          <p:cNvSpPr>
            <a:spLocks noGrp="1"/>
          </p:cNvSpPr>
          <p:nvPr>
            <p:ph type="body" sz="quarter" idx="19" hasCustomPrompt="1"/>
          </p:nvPr>
        </p:nvSpPr>
        <p:spPr>
          <a:xfrm>
            <a:off x="8235517" y="1287610"/>
            <a:ext cx="3344092" cy="421592"/>
          </a:xfrm>
        </p:spPr>
        <p:txBody>
          <a:bodyPr anchor="ctr">
            <a:noAutofit/>
          </a:bodyPr>
          <a:lstStyle>
            <a:lvl1pPr marL="0" indent="0">
              <a:lnSpc>
                <a:spcPct val="100000"/>
              </a:lnSpc>
              <a:spcBef>
                <a:spcPts val="0"/>
              </a:spcBef>
              <a:spcAft>
                <a:spcPts val="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cxnSp>
        <p:nvCxnSpPr>
          <p:cNvPr id="30" name="Straight Connector 29">
            <a:extLst>
              <a:ext uri="{FF2B5EF4-FFF2-40B4-BE49-F238E27FC236}">
                <a16:creationId xmlns:a16="http://schemas.microsoft.com/office/drawing/2014/main" id="{E09C1042-81DA-7544-BC1C-27DB8E4DED8E}"/>
              </a:ext>
            </a:extLst>
          </p:cNvPr>
          <p:cNvCxnSpPr>
            <a:cxnSpLocks/>
          </p:cNvCxnSpPr>
          <p:nvPr userDrawn="1"/>
        </p:nvCxnSpPr>
        <p:spPr>
          <a:xfrm>
            <a:off x="8235517" y="1854431"/>
            <a:ext cx="334409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object 2">
            <a:extLst>
              <a:ext uri="{FF2B5EF4-FFF2-40B4-BE49-F238E27FC236}">
                <a16:creationId xmlns:a16="http://schemas.microsoft.com/office/drawing/2014/main" id="{0A7B2C8C-0511-364F-88EC-07A6DFE862AA}"/>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41" name="Title 23">
            <a:extLst>
              <a:ext uri="{FF2B5EF4-FFF2-40B4-BE49-F238E27FC236}">
                <a16:creationId xmlns:a16="http://schemas.microsoft.com/office/drawing/2014/main" id="{DBD66D1A-0C25-3743-96E4-E9D4CA69E78E}"/>
              </a:ext>
            </a:extLst>
          </p:cNvPr>
          <p:cNvSpPr>
            <a:spLocks noGrp="1"/>
          </p:cNvSpPr>
          <p:nvPr>
            <p:ph type="title"/>
          </p:nvPr>
        </p:nvSpPr>
        <p:spPr>
          <a:xfrm>
            <a:off x="609231" y="168310"/>
            <a:ext cx="10970377" cy="623222"/>
          </a:xfrm>
        </p:spPr>
        <p:txBody>
          <a:bodyPr>
            <a:noAutofit/>
          </a:bodyPr>
          <a:lstStyle>
            <a:lvl1pPr>
              <a:lnSpc>
                <a:spcPct val="100000"/>
              </a:lnSpc>
              <a:defRPr lang="en-US" sz="3200" b="1" i="0" kern="1200" spc="-20" dirty="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43" name="TextBox 42">
            <a:extLst>
              <a:ext uri="{FF2B5EF4-FFF2-40B4-BE49-F238E27FC236}">
                <a16:creationId xmlns:a16="http://schemas.microsoft.com/office/drawing/2014/main" id="{36AFD1CD-D5BA-6140-8A4F-0DE9E300A16D}"/>
              </a:ext>
            </a:extLst>
          </p:cNvPr>
          <p:cNvSpPr txBox="1"/>
          <p:nvPr userDrawn="1"/>
        </p:nvSpPr>
        <p:spPr>
          <a:xfrm>
            <a:off x="11064240" y="6639040"/>
            <a:ext cx="993807" cy="200055"/>
          </a:xfrm>
          <a:prstGeom prst="rect">
            <a:avLst/>
          </a:prstGeom>
          <a:noFill/>
        </p:spPr>
        <p:txBody>
          <a:bodyPr wrap="square" rtlCol="0">
            <a:spAutoFit/>
          </a:bodyPr>
          <a:lstStyle/>
          <a:p>
            <a:pPr algn="r"/>
            <a:r>
              <a:rPr lang="en-US" sz="700" spc="300">
                <a:solidFill>
                  <a:schemeClr val="bg1"/>
                </a:solidFill>
                <a:latin typeface="Calibri" panose="020F0502020204030204" pitchFamily="34" charset="0"/>
                <a:cs typeface="Calibri" panose="020F0502020204030204" pitchFamily="34" charset="0"/>
              </a:rPr>
              <a:t>PAGE </a:t>
            </a:r>
            <a:fld id="{D6EE3F35-5EAA-0344-B6FC-083E415BACD9}" type="slidenum">
              <a:rPr lang="en-US" sz="700" spc="300" smtClean="0">
                <a:solidFill>
                  <a:schemeClr val="bg1"/>
                </a:solidFill>
                <a:latin typeface="Calibri" panose="020F0502020204030204" pitchFamily="34" charset="0"/>
                <a:cs typeface="Calibri" panose="020F0502020204030204" pitchFamily="34" charset="0"/>
              </a:rPr>
              <a:pPr algn="r"/>
              <a:t>‹#›</a:t>
            </a:fld>
            <a:endParaRPr lang="en-US" sz="700" spc="30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2797EBC-F45A-5614-213D-FC429635A45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pic>
        <p:nvPicPr>
          <p:cNvPr id="4" name="Picture 3">
            <a:extLst>
              <a:ext uri="{FF2B5EF4-FFF2-40B4-BE49-F238E27FC236}">
                <a16:creationId xmlns:a16="http://schemas.microsoft.com/office/drawing/2014/main" id="{15361CBB-EF59-D080-80B0-5480006913E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724983" y="-274666"/>
            <a:ext cx="1333064" cy="1224390"/>
          </a:xfrm>
          <a:prstGeom prst="rect">
            <a:avLst/>
          </a:prstGeom>
        </p:spPr>
      </p:pic>
      <p:sp>
        <p:nvSpPr>
          <p:cNvPr id="5" name="TextBox 4">
            <a:extLst>
              <a:ext uri="{FF2B5EF4-FFF2-40B4-BE49-F238E27FC236}">
                <a16:creationId xmlns:a16="http://schemas.microsoft.com/office/drawing/2014/main" id="{596AFB0A-5734-D136-99C1-FC06A163AC56}"/>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EA3F4DF-9AFD-E5CA-6FFC-0C5171D37794}"/>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6877785-DF99-DAEF-7103-151AA5D4AF7C}"/>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B857CA-9ED5-A3BF-FB4B-2364F4DC1544}"/>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63CA41-CD6F-08EF-E125-A56CCE0B3C9B}"/>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A418D9-25DB-F3D1-1ADC-C3DC47DD25C9}"/>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9E3A67D-E674-79A3-EC8F-3BB9806406E6}"/>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6F6241-F702-3A52-9619-A59138C1753B}"/>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B3004-8E8A-A99A-A6D5-743A8F0BDB93}"/>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8EDF87-9B2F-056B-5F32-14C76A5B6556}"/>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F8948B8-0F08-F0AC-5D67-008A3E323F9A}"/>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778667E-ED3C-080E-08B8-39BB7381CA1A}"/>
              </a:ext>
            </a:extLst>
          </p:cNvPr>
          <p:cNvSpPr>
            <a:spLocks noGrp="1"/>
          </p:cNvSpPr>
          <p:nvPr>
            <p:ph idx="1" hasCustomPrompt="1"/>
          </p:nvPr>
        </p:nvSpPr>
        <p:spPr>
          <a:xfrm>
            <a:off x="609232" y="1997927"/>
            <a:ext cx="3344091" cy="4321593"/>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CE6AB6E1-E07C-5D1F-3C6B-B8A298B9DF5C}"/>
              </a:ext>
            </a:extLst>
          </p:cNvPr>
          <p:cNvSpPr>
            <a:spLocks noGrp="1"/>
          </p:cNvSpPr>
          <p:nvPr>
            <p:ph idx="20" hasCustomPrompt="1"/>
          </p:nvPr>
        </p:nvSpPr>
        <p:spPr>
          <a:xfrm>
            <a:off x="4436516" y="1997927"/>
            <a:ext cx="3344091" cy="4321593"/>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AD2AE29F-8132-E512-0EFC-58E9A4D85ABA}"/>
              </a:ext>
            </a:extLst>
          </p:cNvPr>
          <p:cNvSpPr>
            <a:spLocks noGrp="1"/>
          </p:cNvSpPr>
          <p:nvPr>
            <p:ph idx="21" hasCustomPrompt="1"/>
          </p:nvPr>
        </p:nvSpPr>
        <p:spPr>
          <a:xfrm>
            <a:off x="8235517" y="1997927"/>
            <a:ext cx="3344091" cy="4321593"/>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0492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03 - Green">
    <p:spTree>
      <p:nvGrpSpPr>
        <p:cNvPr id="1" name=""/>
        <p:cNvGrpSpPr/>
        <p:nvPr/>
      </p:nvGrpSpPr>
      <p:grpSpPr>
        <a:xfrm>
          <a:off x="0" y="0"/>
          <a:ext cx="0" cy="0"/>
          <a:chOff x="0" y="0"/>
          <a:chExt cx="0" cy="0"/>
        </a:xfrm>
      </p:grpSpPr>
      <p:sp>
        <p:nvSpPr>
          <p:cNvPr id="28" name="Text Placeholder 17"/>
          <p:cNvSpPr>
            <a:spLocks noGrp="1"/>
          </p:cNvSpPr>
          <p:nvPr>
            <p:ph type="body" sz="quarter" idx="14" hasCustomPrompt="1"/>
          </p:nvPr>
        </p:nvSpPr>
        <p:spPr>
          <a:xfrm>
            <a:off x="486323" y="1287610"/>
            <a:ext cx="2649783" cy="727086"/>
          </a:xfrm>
        </p:spPr>
        <p:txBody>
          <a:bodyPr anchor="t">
            <a:noAutofit/>
          </a:bodyPr>
          <a:lstStyle>
            <a:lvl1pPr marL="0" indent="0">
              <a:lnSpc>
                <a:spcPct val="100000"/>
              </a:lnSpc>
              <a:spcBef>
                <a:spcPts val="100"/>
              </a:spcBef>
              <a:spcAft>
                <a:spcPts val="10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sp>
        <p:nvSpPr>
          <p:cNvPr id="26" name="Text Placeholder 17">
            <a:extLst>
              <a:ext uri="{FF2B5EF4-FFF2-40B4-BE49-F238E27FC236}">
                <a16:creationId xmlns:a16="http://schemas.microsoft.com/office/drawing/2014/main" id="{00E51550-7B1F-D643-870F-108D0F6F5385}"/>
              </a:ext>
            </a:extLst>
          </p:cNvPr>
          <p:cNvSpPr>
            <a:spLocks noGrp="1"/>
          </p:cNvSpPr>
          <p:nvPr>
            <p:ph type="body" sz="quarter" idx="17" hasCustomPrompt="1"/>
          </p:nvPr>
        </p:nvSpPr>
        <p:spPr>
          <a:xfrm>
            <a:off x="3335031" y="1287610"/>
            <a:ext cx="2649783" cy="727086"/>
          </a:xfrm>
        </p:spPr>
        <p:txBody>
          <a:bodyPr anchor="t">
            <a:noAutofit/>
          </a:bodyPr>
          <a:lstStyle>
            <a:lvl1pPr marL="0" indent="0">
              <a:lnSpc>
                <a:spcPct val="100000"/>
              </a:lnSpc>
              <a:spcBef>
                <a:spcPts val="100"/>
              </a:spcBef>
              <a:spcAft>
                <a:spcPts val="10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sp>
        <p:nvSpPr>
          <p:cNvPr id="36" name="Text Placeholder 17">
            <a:extLst>
              <a:ext uri="{FF2B5EF4-FFF2-40B4-BE49-F238E27FC236}">
                <a16:creationId xmlns:a16="http://schemas.microsoft.com/office/drawing/2014/main" id="{79BB3282-881C-9E42-8CB7-B6BB0FB05F12}"/>
              </a:ext>
            </a:extLst>
          </p:cNvPr>
          <p:cNvSpPr>
            <a:spLocks noGrp="1"/>
          </p:cNvSpPr>
          <p:nvPr>
            <p:ph type="body" sz="quarter" idx="19" hasCustomPrompt="1"/>
          </p:nvPr>
        </p:nvSpPr>
        <p:spPr>
          <a:xfrm>
            <a:off x="6207185" y="1287610"/>
            <a:ext cx="2649783" cy="727086"/>
          </a:xfrm>
        </p:spPr>
        <p:txBody>
          <a:bodyPr anchor="t">
            <a:noAutofit/>
          </a:bodyPr>
          <a:lstStyle>
            <a:lvl1pPr marL="0" indent="0">
              <a:lnSpc>
                <a:spcPct val="100000"/>
              </a:lnSpc>
              <a:spcBef>
                <a:spcPts val="100"/>
              </a:spcBef>
              <a:spcAft>
                <a:spcPts val="10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sp>
        <p:nvSpPr>
          <p:cNvPr id="39" name="Text Placeholder 17">
            <a:extLst>
              <a:ext uri="{FF2B5EF4-FFF2-40B4-BE49-F238E27FC236}">
                <a16:creationId xmlns:a16="http://schemas.microsoft.com/office/drawing/2014/main" id="{F4886CBF-A333-544D-BD50-AA45FAD785AD}"/>
              </a:ext>
            </a:extLst>
          </p:cNvPr>
          <p:cNvSpPr>
            <a:spLocks noGrp="1"/>
          </p:cNvSpPr>
          <p:nvPr>
            <p:ph type="body" sz="quarter" idx="21" hasCustomPrompt="1"/>
          </p:nvPr>
        </p:nvSpPr>
        <p:spPr>
          <a:xfrm>
            <a:off x="9079339" y="1287610"/>
            <a:ext cx="2649783" cy="727086"/>
          </a:xfrm>
        </p:spPr>
        <p:txBody>
          <a:bodyPr anchor="t">
            <a:noAutofit/>
          </a:bodyPr>
          <a:lstStyle>
            <a:lvl1pPr marL="0" indent="0">
              <a:lnSpc>
                <a:spcPct val="100000"/>
              </a:lnSpc>
              <a:spcBef>
                <a:spcPts val="100"/>
              </a:spcBef>
              <a:spcAft>
                <a:spcPts val="10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cxnSp>
        <p:nvCxnSpPr>
          <p:cNvPr id="4" name="Straight Connector 3">
            <a:extLst>
              <a:ext uri="{FF2B5EF4-FFF2-40B4-BE49-F238E27FC236}">
                <a16:creationId xmlns:a16="http://schemas.microsoft.com/office/drawing/2014/main" id="{B7A20E48-257C-6C4C-BA1A-76666652B49E}"/>
              </a:ext>
            </a:extLst>
          </p:cNvPr>
          <p:cNvCxnSpPr>
            <a:cxnSpLocks/>
          </p:cNvCxnSpPr>
          <p:nvPr userDrawn="1"/>
        </p:nvCxnSpPr>
        <p:spPr>
          <a:xfrm>
            <a:off x="486324" y="2185352"/>
            <a:ext cx="264978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241A30-0879-8948-AFA7-3CF869C9F734}"/>
              </a:ext>
            </a:extLst>
          </p:cNvPr>
          <p:cNvCxnSpPr>
            <a:cxnSpLocks/>
          </p:cNvCxnSpPr>
          <p:nvPr userDrawn="1"/>
        </p:nvCxnSpPr>
        <p:spPr>
          <a:xfrm>
            <a:off x="3335032" y="2185352"/>
            <a:ext cx="264978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34634E-1ACC-4548-9DB9-F129A69B59DC}"/>
              </a:ext>
            </a:extLst>
          </p:cNvPr>
          <p:cNvCxnSpPr>
            <a:cxnSpLocks/>
          </p:cNvCxnSpPr>
          <p:nvPr userDrawn="1"/>
        </p:nvCxnSpPr>
        <p:spPr>
          <a:xfrm>
            <a:off x="6207184" y="2185352"/>
            <a:ext cx="264978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0E2431-081E-D74F-9EFC-773A52E063EC}"/>
              </a:ext>
            </a:extLst>
          </p:cNvPr>
          <p:cNvCxnSpPr>
            <a:cxnSpLocks/>
          </p:cNvCxnSpPr>
          <p:nvPr userDrawn="1"/>
        </p:nvCxnSpPr>
        <p:spPr>
          <a:xfrm>
            <a:off x="9079339" y="2185352"/>
            <a:ext cx="264978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object 2">
            <a:extLst>
              <a:ext uri="{FF2B5EF4-FFF2-40B4-BE49-F238E27FC236}">
                <a16:creationId xmlns:a16="http://schemas.microsoft.com/office/drawing/2014/main" id="{81C8B496-17AD-854B-86A7-46CFE4A24FA1}"/>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33" name="Title 23">
            <a:extLst>
              <a:ext uri="{FF2B5EF4-FFF2-40B4-BE49-F238E27FC236}">
                <a16:creationId xmlns:a16="http://schemas.microsoft.com/office/drawing/2014/main" id="{4D2D04FA-4602-C046-82B0-E34F5D5F3234}"/>
              </a:ext>
            </a:extLst>
          </p:cNvPr>
          <p:cNvSpPr>
            <a:spLocks noGrp="1"/>
          </p:cNvSpPr>
          <p:nvPr userDrawn="1">
            <p:ph type="title"/>
          </p:nvPr>
        </p:nvSpPr>
        <p:spPr>
          <a:xfrm>
            <a:off x="609232" y="168310"/>
            <a:ext cx="11119890" cy="623222"/>
          </a:xfrm>
        </p:spPr>
        <p:txBody>
          <a:bodyPr>
            <a:noAutofit/>
          </a:bodyPr>
          <a:lstStyle>
            <a:lvl1pPr>
              <a:lnSpc>
                <a:spcPct val="100000"/>
              </a:lnSpc>
              <a:defRPr lang="en-US" sz="3200" b="1" i="0" kern="1200" spc="-20" dirty="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F4C21270-35B1-917E-5B39-F641AC7A2B3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pic>
        <p:nvPicPr>
          <p:cNvPr id="6" name="Picture 5">
            <a:extLst>
              <a:ext uri="{FF2B5EF4-FFF2-40B4-BE49-F238E27FC236}">
                <a16:creationId xmlns:a16="http://schemas.microsoft.com/office/drawing/2014/main" id="{1EEC18E0-FF9D-06C5-E61F-880246308F8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212779" y="-2476"/>
            <a:ext cx="1988947" cy="963780"/>
          </a:xfrm>
          <a:prstGeom prst="rect">
            <a:avLst/>
          </a:prstGeom>
        </p:spPr>
      </p:pic>
      <p:sp>
        <p:nvSpPr>
          <p:cNvPr id="5" name="TextBox 4">
            <a:extLst>
              <a:ext uri="{FF2B5EF4-FFF2-40B4-BE49-F238E27FC236}">
                <a16:creationId xmlns:a16="http://schemas.microsoft.com/office/drawing/2014/main" id="{921BF71D-D82A-9760-6CC0-589D33DD0EB2}"/>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5B60027D-FE01-9E9C-AD68-E6A41B660B10}"/>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2C3C04-63CE-5984-FEB5-4E970C22DD2B}"/>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6B8117-920A-3F52-9178-292E8F445D2B}"/>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BB7939-B76C-8B48-04B0-DF24C0F4AAD5}"/>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5823CA-0482-3BB7-C8ED-9743F4FF96D0}"/>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A90C83-7B47-517E-E735-C5A4B0CC6744}"/>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25B2EA1-B44B-0503-E5B8-56C9445DA11B}"/>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E6E4564-4B84-E97D-0AA4-9AAED30E7F70}"/>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03550EF-042D-0369-FC2F-915573C5BB64}"/>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332006-AC9E-C354-AEB7-85CE7FE6B692}"/>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26BA6181-C0C2-6FAD-E2D9-B2DE669F7E6A}"/>
              </a:ext>
            </a:extLst>
          </p:cNvPr>
          <p:cNvSpPr>
            <a:spLocks noGrp="1"/>
          </p:cNvSpPr>
          <p:nvPr>
            <p:ph idx="1" hasCustomPrompt="1"/>
          </p:nvPr>
        </p:nvSpPr>
        <p:spPr>
          <a:xfrm>
            <a:off x="486324" y="2352582"/>
            <a:ext cx="2649782" cy="3966938"/>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76367D2C-AEEF-96B6-7AE2-5C2A9F2F574F}"/>
              </a:ext>
            </a:extLst>
          </p:cNvPr>
          <p:cNvSpPr>
            <a:spLocks noGrp="1"/>
          </p:cNvSpPr>
          <p:nvPr>
            <p:ph idx="22" hasCustomPrompt="1"/>
          </p:nvPr>
        </p:nvSpPr>
        <p:spPr>
          <a:xfrm>
            <a:off x="3335031" y="2352582"/>
            <a:ext cx="2649782" cy="3966938"/>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A3EC043-A860-35A9-429A-A760D2DDD0FE}"/>
              </a:ext>
            </a:extLst>
          </p:cNvPr>
          <p:cNvSpPr>
            <a:spLocks noGrp="1"/>
          </p:cNvSpPr>
          <p:nvPr>
            <p:ph idx="23" hasCustomPrompt="1"/>
          </p:nvPr>
        </p:nvSpPr>
        <p:spPr>
          <a:xfrm>
            <a:off x="6207184" y="2352582"/>
            <a:ext cx="2649782" cy="3966938"/>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B01FDFF9-DA9D-3895-9B40-7565F0766830}"/>
              </a:ext>
            </a:extLst>
          </p:cNvPr>
          <p:cNvSpPr>
            <a:spLocks noGrp="1"/>
          </p:cNvSpPr>
          <p:nvPr>
            <p:ph idx="24" hasCustomPrompt="1"/>
          </p:nvPr>
        </p:nvSpPr>
        <p:spPr>
          <a:xfrm>
            <a:off x="9079340" y="2352582"/>
            <a:ext cx="2649782" cy="3966938"/>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25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01 - Blue">
    <p:spTree>
      <p:nvGrpSpPr>
        <p:cNvPr id="1" name=""/>
        <p:cNvGrpSpPr/>
        <p:nvPr/>
      </p:nvGrpSpPr>
      <p:grpSpPr>
        <a:xfrm>
          <a:off x="0" y="0"/>
          <a:ext cx="0" cy="0"/>
          <a:chOff x="0" y="0"/>
          <a:chExt cx="0" cy="0"/>
        </a:xfrm>
      </p:grpSpPr>
      <p:sp>
        <p:nvSpPr>
          <p:cNvPr id="22" name="object 2">
            <a:extLst>
              <a:ext uri="{FF2B5EF4-FFF2-40B4-BE49-F238E27FC236}">
                <a16:creationId xmlns:a16="http://schemas.microsoft.com/office/drawing/2014/main" id="{4F62F695-717D-374C-802D-7FEBEAD6FE46}"/>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16" name="Title 23">
            <a:extLst>
              <a:ext uri="{FF2B5EF4-FFF2-40B4-BE49-F238E27FC236}">
                <a16:creationId xmlns:a16="http://schemas.microsoft.com/office/drawing/2014/main" id="{4085826A-7691-1843-B06C-82034F1F58ED}"/>
              </a:ext>
            </a:extLst>
          </p:cNvPr>
          <p:cNvSpPr>
            <a:spLocks noGrp="1"/>
          </p:cNvSpPr>
          <p:nvPr userDrawn="1">
            <p:ph type="title"/>
          </p:nvPr>
        </p:nvSpPr>
        <p:spPr>
          <a:xfrm>
            <a:off x="609231" y="159548"/>
            <a:ext cx="10937489" cy="623222"/>
          </a:xfrm>
        </p:spPr>
        <p:txBody>
          <a:bodyPr>
            <a:noAutofit/>
          </a:bodyPr>
          <a:lstStyle>
            <a:lvl1pPr>
              <a:lnSpc>
                <a:spcPct val="100000"/>
              </a:lnSpc>
              <a:defRPr lang="en-US" sz="3200" b="1" i="0" kern="1200" spc="-20" dirty="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userDrawn="1">
            <p:ph type="body" sz="quarter" idx="14" hasCustomPrompt="1"/>
          </p:nvPr>
        </p:nvSpPr>
        <p:spPr>
          <a:xfrm>
            <a:off x="609232" y="1287610"/>
            <a:ext cx="5259704" cy="421592"/>
          </a:xfrm>
        </p:spPr>
        <p:txBody>
          <a:bodyPr anchor="ctr">
            <a:noAutofit/>
          </a:bodyPr>
          <a:lstStyle>
            <a:lvl1pPr marL="0" indent="0">
              <a:lnSpc>
                <a:spcPct val="100000"/>
              </a:lnSpc>
              <a:spcBef>
                <a:spcPts val="0"/>
              </a:spcBef>
              <a:spcAft>
                <a:spcPts val="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a:cxnSpLocks/>
          </p:cNvCxnSpPr>
          <p:nvPr userDrawn="1"/>
        </p:nvCxnSpPr>
        <p:spPr>
          <a:xfrm>
            <a:off x="609232" y="1854431"/>
            <a:ext cx="525970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CF1B3AAF-D0DD-7744-AFEC-DBCE571A9744}"/>
              </a:ext>
            </a:extLst>
          </p:cNvPr>
          <p:cNvSpPr>
            <a:spLocks noGrp="1"/>
          </p:cNvSpPr>
          <p:nvPr userDrawn="1">
            <p:ph type="body" sz="quarter" idx="17" hasCustomPrompt="1"/>
          </p:nvPr>
        </p:nvSpPr>
        <p:spPr>
          <a:xfrm>
            <a:off x="6294924" y="1287609"/>
            <a:ext cx="5259704" cy="421593"/>
          </a:xfrm>
        </p:spPr>
        <p:txBody>
          <a:bodyPr anchor="ctr">
            <a:noAutofit/>
          </a:bodyPr>
          <a:lstStyle>
            <a:lvl1pPr marL="0" indent="0">
              <a:lnSpc>
                <a:spcPct val="100000"/>
              </a:lnSpc>
              <a:spcBef>
                <a:spcPts val="0"/>
              </a:spcBef>
              <a:spcAft>
                <a:spcPts val="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cxnSp>
        <p:nvCxnSpPr>
          <p:cNvPr id="34" name="Straight Connector 33">
            <a:extLst>
              <a:ext uri="{FF2B5EF4-FFF2-40B4-BE49-F238E27FC236}">
                <a16:creationId xmlns:a16="http://schemas.microsoft.com/office/drawing/2014/main" id="{3CB330AF-1672-334C-B0B1-C1C9AD1B8438}"/>
              </a:ext>
            </a:extLst>
          </p:cNvPr>
          <p:cNvCxnSpPr>
            <a:cxnSpLocks/>
          </p:cNvCxnSpPr>
          <p:nvPr userDrawn="1"/>
        </p:nvCxnSpPr>
        <p:spPr>
          <a:xfrm>
            <a:off x="6294924" y="1854431"/>
            <a:ext cx="525970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6A1DD92-022E-84B0-0DC9-553E39FBE8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501716" y="-410636"/>
            <a:ext cx="1979083" cy="1386073"/>
          </a:xfrm>
          <a:prstGeom prst="rect">
            <a:avLst/>
          </a:prstGeom>
        </p:spPr>
      </p:pic>
      <p:pic>
        <p:nvPicPr>
          <p:cNvPr id="3" name="Picture 2">
            <a:extLst>
              <a:ext uri="{FF2B5EF4-FFF2-40B4-BE49-F238E27FC236}">
                <a16:creationId xmlns:a16="http://schemas.microsoft.com/office/drawing/2014/main" id="{C5AB0E66-6F76-8A2A-0794-5CC77A151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sp>
        <p:nvSpPr>
          <p:cNvPr id="5" name="TextBox 4">
            <a:extLst>
              <a:ext uri="{FF2B5EF4-FFF2-40B4-BE49-F238E27FC236}">
                <a16:creationId xmlns:a16="http://schemas.microsoft.com/office/drawing/2014/main" id="{C6E22F23-0A09-3474-5588-4788EFFFD991}"/>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813D79B-8F94-CE57-37C2-5B43A9DB45CB}"/>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F7D53F2-264D-6985-2BBC-3A6B5ABF88F6}"/>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65F414-B91D-CDB6-4669-B6C2DE11E4BD}"/>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8BDE56-681E-C58C-94BC-66F06762AF25}"/>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FD51FB-2CC7-0B9E-449D-953D21AE882D}"/>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968223-A9A4-7128-ED40-723D21F98C87}"/>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97E506-99A8-D7B7-CDA8-B5E0422C8663}"/>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E5FC88-D8B7-6440-2CEB-AF649A4E7058}"/>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084707-59A7-2CAF-9AEE-6D19DBBCDEF0}"/>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9A7F53A-47F8-9935-1B64-6E245F3E6D67}"/>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91FB5B96-D479-A7BC-B63E-14247CF05541}"/>
              </a:ext>
            </a:extLst>
          </p:cNvPr>
          <p:cNvSpPr>
            <a:spLocks noGrp="1"/>
          </p:cNvSpPr>
          <p:nvPr>
            <p:ph idx="1" hasCustomPrompt="1"/>
          </p:nvPr>
        </p:nvSpPr>
        <p:spPr>
          <a:xfrm>
            <a:off x="609233" y="1989298"/>
            <a:ext cx="5281330" cy="4330222"/>
          </a:xfrm>
          <a:prstGeom prst="rect">
            <a:avLst/>
          </a:prstGeom>
        </p:spPr>
        <p:txBody>
          <a:bodyPr vert="horz" lIns="91440" tIns="45720" rIns="91440" bIns="45720" rtlCol="0">
            <a:normAutofit/>
          </a:bodyPr>
          <a:lstStyle>
            <a:lvl1pPr>
              <a:defRPr>
                <a:solidFill>
                  <a:srgbClr val="133CCF"/>
                </a:solidFill>
              </a:defRPr>
            </a:lvl1pPr>
            <a:lvl2pPr marL="344488" indent="-173038">
              <a:buFont typeface="Arial" panose="020B0604020202020204" pitchFamily="34" charset="0"/>
              <a:buChar char="•"/>
              <a:tabLst/>
              <a:defRPr>
                <a:solidFill>
                  <a:srgbClr val="133CCF"/>
                </a:solidFill>
              </a:defRPr>
            </a:lvl2pPr>
            <a:lvl3pPr marL="517525" indent="-173038">
              <a:buFont typeface="Courier New" panose="02070309020205020404" pitchFamily="49" charset="0"/>
              <a:buChar char="o"/>
              <a:tabLst/>
              <a:defRPr>
                <a:solidFill>
                  <a:srgbClr val="133CCF"/>
                </a:solidFill>
              </a:defRPr>
            </a:lvl3pPr>
            <a:lvl4pPr marL="690563" indent="-173038">
              <a:buFont typeface="Wingdings" pitchFamily="2" charset="2"/>
              <a:buChar char="§"/>
              <a:tabLst/>
              <a:defRPr>
                <a:solidFill>
                  <a:srgbClr val="133CCF"/>
                </a:solidFill>
              </a:defRPr>
            </a:lvl4pPr>
            <a:lvl5pPr marL="923925" indent="-233363">
              <a:buSzPct val="70000"/>
              <a:buFont typeface="Wingdings" pitchFamily="2" charset="2"/>
              <a:buChar char="q"/>
              <a:tabLst/>
              <a:defRPr>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75AC2734-39D8-8E3D-702D-EF042AB021E1}"/>
              </a:ext>
            </a:extLst>
          </p:cNvPr>
          <p:cNvSpPr>
            <a:spLocks noGrp="1"/>
          </p:cNvSpPr>
          <p:nvPr>
            <p:ph idx="18" hasCustomPrompt="1"/>
          </p:nvPr>
        </p:nvSpPr>
        <p:spPr>
          <a:xfrm>
            <a:off x="6298833" y="1989298"/>
            <a:ext cx="5281330" cy="4330222"/>
          </a:xfrm>
          <a:prstGeom prst="rect">
            <a:avLst/>
          </a:prstGeom>
        </p:spPr>
        <p:txBody>
          <a:bodyPr vert="horz" lIns="91440" tIns="45720" rIns="91440" bIns="45720" rtlCol="0">
            <a:normAutofit/>
          </a:bodyPr>
          <a:lstStyle>
            <a:lvl1pPr>
              <a:defRPr>
                <a:solidFill>
                  <a:srgbClr val="133CCF"/>
                </a:solidFill>
              </a:defRPr>
            </a:lvl1pPr>
            <a:lvl2pPr marL="344488" indent="-173038">
              <a:buFont typeface="Arial" panose="020B0604020202020204" pitchFamily="34" charset="0"/>
              <a:buChar char="•"/>
              <a:tabLst/>
              <a:defRPr>
                <a:solidFill>
                  <a:srgbClr val="133CCF"/>
                </a:solidFill>
              </a:defRPr>
            </a:lvl2pPr>
            <a:lvl3pPr marL="517525" indent="-173038">
              <a:buFont typeface="Courier New" panose="02070309020205020404" pitchFamily="49" charset="0"/>
              <a:buChar char="o"/>
              <a:tabLst/>
              <a:defRPr>
                <a:solidFill>
                  <a:srgbClr val="133CCF"/>
                </a:solidFill>
              </a:defRPr>
            </a:lvl3pPr>
            <a:lvl4pPr marL="690563" indent="-173038">
              <a:buFont typeface="Wingdings" pitchFamily="2" charset="2"/>
              <a:buChar char="§"/>
              <a:tabLst/>
              <a:defRPr>
                <a:solidFill>
                  <a:srgbClr val="133CCF"/>
                </a:solidFill>
              </a:defRPr>
            </a:lvl4pPr>
            <a:lvl5pPr marL="923925" indent="-233363">
              <a:buSzPct val="70000"/>
              <a:buFont typeface="Wingdings" pitchFamily="2" charset="2"/>
              <a:buChar char="q"/>
              <a:tabLst/>
              <a:defRPr>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7882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02 - Blue">
    <p:spTree>
      <p:nvGrpSpPr>
        <p:cNvPr id="1" name=""/>
        <p:cNvGrpSpPr/>
        <p:nvPr/>
      </p:nvGrpSpPr>
      <p:grpSpPr>
        <a:xfrm>
          <a:off x="0" y="0"/>
          <a:ext cx="0" cy="0"/>
          <a:chOff x="0" y="0"/>
          <a:chExt cx="0" cy="0"/>
        </a:xfrm>
      </p:grpSpPr>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3344092" cy="421592"/>
          </a:xfrm>
        </p:spPr>
        <p:txBody>
          <a:bodyPr anchor="ctr">
            <a:noAutofit/>
          </a:bodyPr>
          <a:lstStyle>
            <a:lvl1pPr marL="0" indent="0">
              <a:lnSpc>
                <a:spcPct val="100000"/>
              </a:lnSpc>
              <a:spcBef>
                <a:spcPts val="0"/>
              </a:spcBef>
              <a:spcAft>
                <a:spcPts val="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a:cxnSpLocks/>
          </p:cNvCxnSpPr>
          <p:nvPr userDrawn="1"/>
        </p:nvCxnSpPr>
        <p:spPr>
          <a:xfrm>
            <a:off x="609232"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 Placeholder 17">
            <a:extLst>
              <a:ext uri="{FF2B5EF4-FFF2-40B4-BE49-F238E27FC236}">
                <a16:creationId xmlns:a16="http://schemas.microsoft.com/office/drawing/2014/main" id="{F7A1BCF4-A8A2-6245-A98E-69AAAE820CAC}"/>
              </a:ext>
            </a:extLst>
          </p:cNvPr>
          <p:cNvSpPr>
            <a:spLocks noGrp="1"/>
          </p:cNvSpPr>
          <p:nvPr>
            <p:ph type="body" sz="quarter" idx="17" hasCustomPrompt="1"/>
          </p:nvPr>
        </p:nvSpPr>
        <p:spPr>
          <a:xfrm>
            <a:off x="4436515" y="1287610"/>
            <a:ext cx="3344092" cy="421592"/>
          </a:xfrm>
        </p:spPr>
        <p:txBody>
          <a:bodyPr anchor="ctr">
            <a:noAutofit/>
          </a:bodyPr>
          <a:lstStyle>
            <a:lvl1pPr marL="0" indent="0">
              <a:lnSpc>
                <a:spcPct val="100000"/>
              </a:lnSpc>
              <a:spcBef>
                <a:spcPts val="0"/>
              </a:spcBef>
              <a:spcAft>
                <a:spcPts val="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cxnSp>
        <p:nvCxnSpPr>
          <p:cNvPr id="22" name="Straight Connector 21">
            <a:extLst>
              <a:ext uri="{FF2B5EF4-FFF2-40B4-BE49-F238E27FC236}">
                <a16:creationId xmlns:a16="http://schemas.microsoft.com/office/drawing/2014/main" id="{B8B64A02-492D-FE46-8E47-7D3C8EF0DFE6}"/>
              </a:ext>
            </a:extLst>
          </p:cNvPr>
          <p:cNvCxnSpPr>
            <a:cxnSpLocks/>
          </p:cNvCxnSpPr>
          <p:nvPr userDrawn="1"/>
        </p:nvCxnSpPr>
        <p:spPr>
          <a:xfrm>
            <a:off x="4436515"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EAB7758D-1263-9340-B58E-8BCF64EAE371}"/>
              </a:ext>
            </a:extLst>
          </p:cNvPr>
          <p:cNvSpPr>
            <a:spLocks noGrp="1"/>
          </p:cNvSpPr>
          <p:nvPr>
            <p:ph type="body" sz="quarter" idx="19" hasCustomPrompt="1"/>
          </p:nvPr>
        </p:nvSpPr>
        <p:spPr>
          <a:xfrm>
            <a:off x="8235517" y="1287610"/>
            <a:ext cx="3344092" cy="421592"/>
          </a:xfrm>
        </p:spPr>
        <p:txBody>
          <a:bodyPr anchor="ctr">
            <a:noAutofit/>
          </a:bodyPr>
          <a:lstStyle>
            <a:lvl1pPr marL="0" indent="0">
              <a:lnSpc>
                <a:spcPct val="100000"/>
              </a:lnSpc>
              <a:spcBef>
                <a:spcPts val="0"/>
              </a:spcBef>
              <a:spcAft>
                <a:spcPts val="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cxnSp>
        <p:nvCxnSpPr>
          <p:cNvPr id="30" name="Straight Connector 29">
            <a:extLst>
              <a:ext uri="{FF2B5EF4-FFF2-40B4-BE49-F238E27FC236}">
                <a16:creationId xmlns:a16="http://schemas.microsoft.com/office/drawing/2014/main" id="{E09C1042-81DA-7544-BC1C-27DB8E4DED8E}"/>
              </a:ext>
            </a:extLst>
          </p:cNvPr>
          <p:cNvCxnSpPr>
            <a:cxnSpLocks/>
          </p:cNvCxnSpPr>
          <p:nvPr userDrawn="1"/>
        </p:nvCxnSpPr>
        <p:spPr>
          <a:xfrm>
            <a:off x="8235517"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object 2">
            <a:extLst>
              <a:ext uri="{FF2B5EF4-FFF2-40B4-BE49-F238E27FC236}">
                <a16:creationId xmlns:a16="http://schemas.microsoft.com/office/drawing/2014/main" id="{0A7B2C8C-0511-364F-88EC-07A6DFE862AA}"/>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41" name="Title 23">
            <a:extLst>
              <a:ext uri="{FF2B5EF4-FFF2-40B4-BE49-F238E27FC236}">
                <a16:creationId xmlns:a16="http://schemas.microsoft.com/office/drawing/2014/main" id="{DBD66D1A-0C25-3743-96E4-E9D4CA69E78E}"/>
              </a:ext>
            </a:extLst>
          </p:cNvPr>
          <p:cNvSpPr>
            <a:spLocks noGrp="1"/>
          </p:cNvSpPr>
          <p:nvPr userDrawn="1">
            <p:ph type="title"/>
          </p:nvPr>
        </p:nvSpPr>
        <p:spPr>
          <a:xfrm>
            <a:off x="609231" y="168310"/>
            <a:ext cx="10970377" cy="623222"/>
          </a:xfrm>
        </p:spPr>
        <p:txBody>
          <a:bodyPr>
            <a:noAutofit/>
          </a:bodyPr>
          <a:lstStyle>
            <a:lvl1pPr>
              <a:lnSpc>
                <a:spcPct val="100000"/>
              </a:lnSpc>
              <a:defRPr lang="en-US" sz="3200" b="1" i="0" kern="1200" spc="-20" dirty="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CBC4C6AE-41C6-1CC2-A42F-25C2EE01C6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501716" y="-410636"/>
            <a:ext cx="1979083" cy="1386073"/>
          </a:xfrm>
          <a:prstGeom prst="rect">
            <a:avLst/>
          </a:prstGeom>
        </p:spPr>
      </p:pic>
      <p:pic>
        <p:nvPicPr>
          <p:cNvPr id="3" name="Picture 2">
            <a:extLst>
              <a:ext uri="{FF2B5EF4-FFF2-40B4-BE49-F238E27FC236}">
                <a16:creationId xmlns:a16="http://schemas.microsoft.com/office/drawing/2014/main" id="{576D29E3-A43A-56F2-A467-264924E0A9A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sp>
        <p:nvSpPr>
          <p:cNvPr id="5" name="TextBox 4">
            <a:extLst>
              <a:ext uri="{FF2B5EF4-FFF2-40B4-BE49-F238E27FC236}">
                <a16:creationId xmlns:a16="http://schemas.microsoft.com/office/drawing/2014/main" id="{12E00029-8738-DB16-239C-207D2DCC08C3}"/>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BAB1F1DE-B4AB-E735-907E-36EEA0CEFAA2}"/>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8F0CAD-F38C-13A2-12C2-3CAD2475DBEE}"/>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86A38A-E963-7417-9675-71EBA197FD12}"/>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9629AD-8F79-FE56-1339-27FF070A5C93}"/>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EC9697-41F6-731A-04D5-7AD2D19581E2}"/>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94BFA9-84E5-E860-EA37-F2BFCD586355}"/>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55E0E4-41D2-C564-D366-FA7A3F882AC5}"/>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F192CC-D203-7349-BD22-10FA31A4C676}"/>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E2969E-48D9-B9AB-6470-4ECB3AF00FDA}"/>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4EA24-1080-0B89-6B4D-A3FCC5760685}"/>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F7E83E2B-555E-E8DB-0842-DA192D981259}"/>
              </a:ext>
            </a:extLst>
          </p:cNvPr>
          <p:cNvSpPr>
            <a:spLocks noGrp="1"/>
          </p:cNvSpPr>
          <p:nvPr>
            <p:ph idx="1" hasCustomPrompt="1"/>
          </p:nvPr>
        </p:nvSpPr>
        <p:spPr>
          <a:xfrm>
            <a:off x="609232" y="1997927"/>
            <a:ext cx="3344091" cy="4321593"/>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8544B17D-32E0-B201-21C7-497DFDE2ECE3}"/>
              </a:ext>
            </a:extLst>
          </p:cNvPr>
          <p:cNvSpPr>
            <a:spLocks noGrp="1"/>
          </p:cNvSpPr>
          <p:nvPr>
            <p:ph idx="20" hasCustomPrompt="1"/>
          </p:nvPr>
        </p:nvSpPr>
        <p:spPr>
          <a:xfrm>
            <a:off x="4436516" y="1997927"/>
            <a:ext cx="3344091" cy="4321593"/>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F237D7AF-3724-7FB3-695A-EC0C5562BB9C}"/>
              </a:ext>
            </a:extLst>
          </p:cNvPr>
          <p:cNvSpPr>
            <a:spLocks noGrp="1"/>
          </p:cNvSpPr>
          <p:nvPr>
            <p:ph idx="21" hasCustomPrompt="1"/>
          </p:nvPr>
        </p:nvSpPr>
        <p:spPr>
          <a:xfrm>
            <a:off x="8235517" y="1997927"/>
            <a:ext cx="3344091" cy="4321593"/>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323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03 - Blue">
    <p:spTree>
      <p:nvGrpSpPr>
        <p:cNvPr id="1" name=""/>
        <p:cNvGrpSpPr/>
        <p:nvPr/>
      </p:nvGrpSpPr>
      <p:grpSpPr>
        <a:xfrm>
          <a:off x="0" y="0"/>
          <a:ext cx="0" cy="0"/>
          <a:chOff x="0" y="0"/>
          <a:chExt cx="0" cy="0"/>
        </a:xfrm>
      </p:grpSpPr>
      <p:sp>
        <p:nvSpPr>
          <p:cNvPr id="28" name="Text Placeholder 17"/>
          <p:cNvSpPr>
            <a:spLocks noGrp="1"/>
          </p:cNvSpPr>
          <p:nvPr>
            <p:ph type="body" sz="quarter" idx="14" hasCustomPrompt="1"/>
          </p:nvPr>
        </p:nvSpPr>
        <p:spPr>
          <a:xfrm>
            <a:off x="486323" y="1287610"/>
            <a:ext cx="2649783" cy="727086"/>
          </a:xfrm>
        </p:spPr>
        <p:txBody>
          <a:bodyPr anchor="t">
            <a:noAutofit/>
          </a:bodyPr>
          <a:lstStyle>
            <a:lvl1pPr marL="0" indent="0">
              <a:lnSpc>
                <a:spcPct val="100000"/>
              </a:lnSpc>
              <a:spcBef>
                <a:spcPts val="100"/>
              </a:spcBef>
              <a:spcAft>
                <a:spcPts val="10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sp>
        <p:nvSpPr>
          <p:cNvPr id="26" name="Text Placeholder 17">
            <a:extLst>
              <a:ext uri="{FF2B5EF4-FFF2-40B4-BE49-F238E27FC236}">
                <a16:creationId xmlns:a16="http://schemas.microsoft.com/office/drawing/2014/main" id="{00E51550-7B1F-D643-870F-108D0F6F5385}"/>
              </a:ext>
            </a:extLst>
          </p:cNvPr>
          <p:cNvSpPr>
            <a:spLocks noGrp="1"/>
          </p:cNvSpPr>
          <p:nvPr>
            <p:ph type="body" sz="quarter" idx="17" hasCustomPrompt="1"/>
          </p:nvPr>
        </p:nvSpPr>
        <p:spPr>
          <a:xfrm>
            <a:off x="3335031" y="1287610"/>
            <a:ext cx="2649783" cy="727086"/>
          </a:xfrm>
        </p:spPr>
        <p:txBody>
          <a:bodyPr anchor="t">
            <a:noAutofit/>
          </a:bodyPr>
          <a:lstStyle>
            <a:lvl1pPr marL="0" indent="0">
              <a:lnSpc>
                <a:spcPct val="100000"/>
              </a:lnSpc>
              <a:spcBef>
                <a:spcPts val="100"/>
              </a:spcBef>
              <a:spcAft>
                <a:spcPts val="10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sp>
        <p:nvSpPr>
          <p:cNvPr id="36" name="Text Placeholder 17">
            <a:extLst>
              <a:ext uri="{FF2B5EF4-FFF2-40B4-BE49-F238E27FC236}">
                <a16:creationId xmlns:a16="http://schemas.microsoft.com/office/drawing/2014/main" id="{79BB3282-881C-9E42-8CB7-B6BB0FB05F12}"/>
              </a:ext>
            </a:extLst>
          </p:cNvPr>
          <p:cNvSpPr>
            <a:spLocks noGrp="1"/>
          </p:cNvSpPr>
          <p:nvPr>
            <p:ph type="body" sz="quarter" idx="19" hasCustomPrompt="1"/>
          </p:nvPr>
        </p:nvSpPr>
        <p:spPr>
          <a:xfrm>
            <a:off x="6207185" y="1287610"/>
            <a:ext cx="2649783" cy="727086"/>
          </a:xfrm>
        </p:spPr>
        <p:txBody>
          <a:bodyPr anchor="t">
            <a:noAutofit/>
          </a:bodyPr>
          <a:lstStyle>
            <a:lvl1pPr marL="0" indent="0">
              <a:lnSpc>
                <a:spcPct val="100000"/>
              </a:lnSpc>
              <a:spcBef>
                <a:spcPts val="100"/>
              </a:spcBef>
              <a:spcAft>
                <a:spcPts val="10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sp>
        <p:nvSpPr>
          <p:cNvPr id="39" name="Text Placeholder 17">
            <a:extLst>
              <a:ext uri="{FF2B5EF4-FFF2-40B4-BE49-F238E27FC236}">
                <a16:creationId xmlns:a16="http://schemas.microsoft.com/office/drawing/2014/main" id="{F4886CBF-A333-544D-BD50-AA45FAD785AD}"/>
              </a:ext>
            </a:extLst>
          </p:cNvPr>
          <p:cNvSpPr>
            <a:spLocks noGrp="1"/>
          </p:cNvSpPr>
          <p:nvPr>
            <p:ph type="body" sz="quarter" idx="21" hasCustomPrompt="1"/>
          </p:nvPr>
        </p:nvSpPr>
        <p:spPr>
          <a:xfrm>
            <a:off x="9079339" y="1287610"/>
            <a:ext cx="2649783" cy="727086"/>
          </a:xfrm>
        </p:spPr>
        <p:txBody>
          <a:bodyPr anchor="t">
            <a:noAutofit/>
          </a:bodyPr>
          <a:lstStyle>
            <a:lvl1pPr marL="0" indent="0">
              <a:lnSpc>
                <a:spcPct val="100000"/>
              </a:lnSpc>
              <a:spcBef>
                <a:spcPts val="100"/>
              </a:spcBef>
              <a:spcAft>
                <a:spcPts val="100"/>
              </a:spcAft>
              <a:buNone/>
              <a:defRPr lang="en-US" sz="2000" b="1" i="0" kern="1200" dirty="0" smtClean="0">
                <a:solidFill>
                  <a:srgbClr val="143DCF"/>
                </a:solidFill>
                <a:latin typeface="Calibri" panose="020F0502020204030204" pitchFamily="34" charset="0"/>
                <a:ea typeface="+mn-ea"/>
                <a:cs typeface="Calibri" panose="020F0502020204030204" pitchFamily="34" charset="0"/>
              </a:defRPr>
            </a:lvl1pPr>
            <a:lvl2pPr marL="457200" indent="0">
              <a:buNone/>
              <a:defRPr lang="en-US" sz="950" b="0" kern="1200" spc="204" dirty="0" smtClean="0">
                <a:solidFill>
                  <a:srgbClr val="FFFFFF"/>
                </a:solidFill>
                <a:latin typeface="Fibra One Light"/>
                <a:ea typeface="+mn-ea"/>
                <a:cs typeface="Fibra One Light"/>
              </a:defRPr>
            </a:lvl2pPr>
            <a:lvl3pPr marL="914400" indent="0">
              <a:buNone/>
              <a:defRPr lang="en-US" sz="950" b="0" kern="1200" spc="204" dirty="0" smtClean="0">
                <a:solidFill>
                  <a:srgbClr val="FFFFFF"/>
                </a:solidFill>
                <a:latin typeface="Fibra One Light"/>
                <a:ea typeface="+mn-ea"/>
                <a:cs typeface="Fibra One Light"/>
              </a:defRPr>
            </a:lvl3pPr>
            <a:lvl4pPr marL="1371600" indent="0">
              <a:buNone/>
              <a:defRPr lang="en-US" sz="950" b="0" kern="1200" spc="204" dirty="0" smtClean="0">
                <a:solidFill>
                  <a:srgbClr val="FFFFFF"/>
                </a:solidFill>
                <a:latin typeface="Fibra One Light"/>
                <a:ea typeface="+mn-ea"/>
                <a:cs typeface="Fibra One Light"/>
              </a:defRPr>
            </a:lvl4pPr>
            <a:lvl5pPr marL="1828800" indent="0">
              <a:buNone/>
              <a:defRPr lang="en-US" sz="950" b="0" kern="1200" spc="204" dirty="0">
                <a:solidFill>
                  <a:srgbClr val="FFFFFF"/>
                </a:solidFill>
                <a:latin typeface="Fibra One Light"/>
                <a:ea typeface="+mn-ea"/>
                <a:cs typeface="Fibra One Light"/>
              </a:defRPr>
            </a:lvl5pPr>
          </a:lstStyle>
          <a:p>
            <a:pPr lvl="0"/>
            <a:r>
              <a:rPr lang="en-US"/>
              <a:t>Write your sub-heading title</a:t>
            </a:r>
          </a:p>
        </p:txBody>
      </p:sp>
      <p:cxnSp>
        <p:nvCxnSpPr>
          <p:cNvPr id="4" name="Straight Connector 3">
            <a:extLst>
              <a:ext uri="{FF2B5EF4-FFF2-40B4-BE49-F238E27FC236}">
                <a16:creationId xmlns:a16="http://schemas.microsoft.com/office/drawing/2014/main" id="{B7A20E48-257C-6C4C-BA1A-76666652B49E}"/>
              </a:ext>
            </a:extLst>
          </p:cNvPr>
          <p:cNvCxnSpPr>
            <a:cxnSpLocks/>
          </p:cNvCxnSpPr>
          <p:nvPr userDrawn="1"/>
        </p:nvCxnSpPr>
        <p:spPr>
          <a:xfrm>
            <a:off x="486324"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241A30-0879-8948-AFA7-3CF869C9F734}"/>
              </a:ext>
            </a:extLst>
          </p:cNvPr>
          <p:cNvCxnSpPr>
            <a:cxnSpLocks/>
          </p:cNvCxnSpPr>
          <p:nvPr userDrawn="1"/>
        </p:nvCxnSpPr>
        <p:spPr>
          <a:xfrm>
            <a:off x="3335032"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34634E-1ACC-4548-9DB9-F129A69B59DC}"/>
              </a:ext>
            </a:extLst>
          </p:cNvPr>
          <p:cNvCxnSpPr>
            <a:cxnSpLocks/>
          </p:cNvCxnSpPr>
          <p:nvPr userDrawn="1"/>
        </p:nvCxnSpPr>
        <p:spPr>
          <a:xfrm>
            <a:off x="6207184"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0E2431-081E-D74F-9EFC-773A52E063EC}"/>
              </a:ext>
            </a:extLst>
          </p:cNvPr>
          <p:cNvCxnSpPr>
            <a:cxnSpLocks/>
          </p:cNvCxnSpPr>
          <p:nvPr userDrawn="1"/>
        </p:nvCxnSpPr>
        <p:spPr>
          <a:xfrm>
            <a:off x="9079339"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object 2">
            <a:extLst>
              <a:ext uri="{FF2B5EF4-FFF2-40B4-BE49-F238E27FC236}">
                <a16:creationId xmlns:a16="http://schemas.microsoft.com/office/drawing/2014/main" id="{81C8B496-17AD-854B-86A7-46CFE4A24FA1}"/>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33" name="Title 23">
            <a:extLst>
              <a:ext uri="{FF2B5EF4-FFF2-40B4-BE49-F238E27FC236}">
                <a16:creationId xmlns:a16="http://schemas.microsoft.com/office/drawing/2014/main" id="{4D2D04FA-4602-C046-82B0-E34F5D5F3234}"/>
              </a:ext>
            </a:extLst>
          </p:cNvPr>
          <p:cNvSpPr>
            <a:spLocks noGrp="1"/>
          </p:cNvSpPr>
          <p:nvPr userDrawn="1">
            <p:ph type="title"/>
          </p:nvPr>
        </p:nvSpPr>
        <p:spPr>
          <a:xfrm>
            <a:off x="609232" y="168310"/>
            <a:ext cx="11119890" cy="623222"/>
          </a:xfrm>
        </p:spPr>
        <p:txBody>
          <a:bodyPr>
            <a:noAutofit/>
          </a:bodyPr>
          <a:lstStyle>
            <a:lvl1pPr>
              <a:lnSpc>
                <a:spcPct val="100000"/>
              </a:lnSpc>
              <a:defRPr lang="en-US" sz="3200" b="1" i="0" kern="1200" spc="-20" dirty="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20567F9A-4D2B-3E19-08D8-47A264DE46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501716" y="-410636"/>
            <a:ext cx="1979083" cy="1386073"/>
          </a:xfrm>
          <a:prstGeom prst="rect">
            <a:avLst/>
          </a:prstGeom>
        </p:spPr>
      </p:pic>
      <p:pic>
        <p:nvPicPr>
          <p:cNvPr id="3" name="Picture 2">
            <a:extLst>
              <a:ext uri="{FF2B5EF4-FFF2-40B4-BE49-F238E27FC236}">
                <a16:creationId xmlns:a16="http://schemas.microsoft.com/office/drawing/2014/main" id="{891A76CC-1BCA-2DFB-E9F8-4E1283E1B14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sp>
        <p:nvSpPr>
          <p:cNvPr id="6" name="TextBox 5">
            <a:extLst>
              <a:ext uri="{FF2B5EF4-FFF2-40B4-BE49-F238E27FC236}">
                <a16:creationId xmlns:a16="http://schemas.microsoft.com/office/drawing/2014/main" id="{A0C5574A-1AAF-ECF7-8EEF-8C3EA962FBAF}"/>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73BC7268-8C86-E531-E28D-303596A0CFC0}"/>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97BC75-5B9D-BB13-CFE5-8FB936300D0E}"/>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7AFA52-3D42-BCAC-89FA-6525B6ADDCC9}"/>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1113B0-CFA5-A55C-B8D6-486A20922CAB}"/>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9B4BCA-2FEF-27A2-76C4-05850F47BFDE}"/>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EBFFC89-AC58-AA70-985F-F565A47681DA}"/>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BABFFAF-CF96-84F9-C307-3652ECD98974}"/>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F7400B-4F09-903F-3B6C-AEFA8935C558}"/>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BF62C9-BAE0-5761-317B-2A3E1B3EDD0F}"/>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0F36E62-A079-9BC9-710F-C6179C44F548}"/>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79BBB17E-1FB8-89FC-84DB-F8749D673500}"/>
              </a:ext>
            </a:extLst>
          </p:cNvPr>
          <p:cNvSpPr>
            <a:spLocks noGrp="1"/>
          </p:cNvSpPr>
          <p:nvPr>
            <p:ph idx="1" hasCustomPrompt="1"/>
          </p:nvPr>
        </p:nvSpPr>
        <p:spPr>
          <a:xfrm>
            <a:off x="486324" y="2352582"/>
            <a:ext cx="2649782" cy="3966938"/>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0E4BD2DA-8164-CCCF-2F79-1BCD6CC23A12}"/>
              </a:ext>
            </a:extLst>
          </p:cNvPr>
          <p:cNvSpPr>
            <a:spLocks noGrp="1"/>
          </p:cNvSpPr>
          <p:nvPr>
            <p:ph idx="22" hasCustomPrompt="1"/>
          </p:nvPr>
        </p:nvSpPr>
        <p:spPr>
          <a:xfrm>
            <a:off x="3335031" y="2352582"/>
            <a:ext cx="2649782" cy="3966938"/>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2043910-358D-24A2-2269-3CA3EF579A19}"/>
              </a:ext>
            </a:extLst>
          </p:cNvPr>
          <p:cNvSpPr>
            <a:spLocks noGrp="1"/>
          </p:cNvSpPr>
          <p:nvPr>
            <p:ph idx="23" hasCustomPrompt="1"/>
          </p:nvPr>
        </p:nvSpPr>
        <p:spPr>
          <a:xfrm>
            <a:off x="6207184" y="2352582"/>
            <a:ext cx="2649782" cy="3966938"/>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97CEFF0-425F-0206-B052-C17B4064CCD4}"/>
              </a:ext>
            </a:extLst>
          </p:cNvPr>
          <p:cNvSpPr>
            <a:spLocks noGrp="1"/>
          </p:cNvSpPr>
          <p:nvPr>
            <p:ph idx="24" hasCustomPrompt="1"/>
          </p:nvPr>
        </p:nvSpPr>
        <p:spPr>
          <a:xfrm>
            <a:off x="9079340" y="2352582"/>
            <a:ext cx="2649782" cy="3966938"/>
          </a:xfrm>
          <a:prstGeom prst="rect">
            <a:avLst/>
          </a:prstGeom>
        </p:spPr>
        <p:txBody>
          <a:bodyPr vert="horz" lIns="91440" tIns="45720" rIns="91440" bIns="45720" rtlCol="0">
            <a:normAutofit/>
          </a:bodyPr>
          <a:lstStyle>
            <a:lvl1pPr>
              <a:defRPr sz="1400">
                <a:solidFill>
                  <a:srgbClr val="133CCF"/>
                </a:solidFill>
              </a:defRPr>
            </a:lvl1pPr>
            <a:lvl2pPr marL="344488" indent="-173038">
              <a:buFont typeface="Arial" panose="020B0604020202020204" pitchFamily="34" charset="0"/>
              <a:buChar char="•"/>
              <a:tabLst/>
              <a:defRPr sz="1400">
                <a:solidFill>
                  <a:srgbClr val="133CCF"/>
                </a:solidFill>
              </a:defRPr>
            </a:lvl2pPr>
            <a:lvl3pPr marL="517525" indent="-173038">
              <a:buFont typeface="Courier New" panose="02070309020205020404" pitchFamily="49" charset="0"/>
              <a:buChar char="o"/>
              <a:tabLst/>
              <a:defRPr sz="1400">
                <a:solidFill>
                  <a:srgbClr val="133CCF"/>
                </a:solidFill>
              </a:defRPr>
            </a:lvl3pPr>
            <a:lvl4pPr marL="690563" indent="-173038">
              <a:buFont typeface="Wingdings" pitchFamily="2" charset="2"/>
              <a:buChar char="§"/>
              <a:tabLst/>
              <a:defRPr sz="1400">
                <a:solidFill>
                  <a:srgbClr val="133CCF"/>
                </a:solidFill>
              </a:defRPr>
            </a:lvl4pPr>
            <a:lvl5pPr marL="923925" indent="-233363">
              <a:buSzPct val="70000"/>
              <a:buFont typeface="Wingdings" pitchFamily="2" charset="2"/>
              <a:buChar char="q"/>
              <a:tabLst/>
              <a:defRPr sz="1400">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747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01">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126C8BFA-8CF8-DD4D-A574-D97E28367D5B}"/>
              </a:ext>
            </a:extLst>
          </p:cNvPr>
          <p:cNvSpPr/>
          <p:nvPr userDrawn="1"/>
        </p:nvSpPr>
        <p:spPr>
          <a:xfrm>
            <a:off x="-9939"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a:ln>
            <a:noFill/>
          </a:ln>
        </p:spPr>
        <p:txBody>
          <a:bodyPr wrap="square" lIns="0" tIns="0" rIns="0" bIns="0" rtlCol="0"/>
          <a:lstStyle/>
          <a:p>
            <a:pPr algn="ctr"/>
            <a:endParaRPr>
              <a:solidFill>
                <a:schemeClr val="accent3"/>
              </a:solidFill>
            </a:endParaRPr>
          </a:p>
        </p:txBody>
      </p:sp>
      <p:sp>
        <p:nvSpPr>
          <p:cNvPr id="15" name="object 2">
            <a:extLst>
              <a:ext uri="{FF2B5EF4-FFF2-40B4-BE49-F238E27FC236}">
                <a16:creationId xmlns:a16="http://schemas.microsoft.com/office/drawing/2014/main" id="{9BF6C6E8-B7A4-924C-9E6C-3C4CC13FD576}"/>
              </a:ext>
            </a:extLst>
          </p:cNvPr>
          <p:cNvSpPr/>
          <p:nvPr userDrawn="1"/>
        </p:nvSpPr>
        <p:spPr>
          <a:xfrm>
            <a:off x="8109647"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8" name="object 2">
            <a:extLst>
              <a:ext uri="{FF2B5EF4-FFF2-40B4-BE49-F238E27FC236}">
                <a16:creationId xmlns:a16="http://schemas.microsoft.com/office/drawing/2014/main" id="{F8D48D0B-58D4-874E-A7BB-FCE1D81EA330}"/>
              </a:ext>
            </a:extLst>
          </p:cNvPr>
          <p:cNvSpPr/>
          <p:nvPr userDrawn="1"/>
        </p:nvSpPr>
        <p:spPr>
          <a:xfrm>
            <a:off x="4027296" y="-7257"/>
            <a:ext cx="4082352"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Title 1">
            <a:extLst>
              <a:ext uri="{FF2B5EF4-FFF2-40B4-BE49-F238E27FC236}">
                <a16:creationId xmlns:a16="http://schemas.microsoft.com/office/drawing/2014/main" id="{D37E0320-F79C-3B46-BE17-03E29EFE2757}"/>
              </a:ext>
            </a:extLst>
          </p:cNvPr>
          <p:cNvSpPr>
            <a:spLocks noGrp="1"/>
          </p:cNvSpPr>
          <p:nvPr userDrawn="1">
            <p:ph type="title" hasCustomPrompt="1"/>
          </p:nvPr>
        </p:nvSpPr>
        <p:spPr>
          <a:xfrm>
            <a:off x="846328" y="670181"/>
            <a:ext cx="10515600" cy="883666"/>
          </a:xfrm>
        </p:spPr>
        <p:txBody>
          <a:bodyPr>
            <a:noAutofit/>
          </a:bodyPr>
          <a:lstStyle>
            <a:lvl1pPr algn="ctr">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3" name="Oval 32">
            <a:extLst>
              <a:ext uri="{FF2B5EF4-FFF2-40B4-BE49-F238E27FC236}">
                <a16:creationId xmlns:a16="http://schemas.microsoft.com/office/drawing/2014/main" id="{D21E6825-4ADB-4046-805F-23ADDDCA0E2B}"/>
              </a:ext>
            </a:extLst>
          </p:cNvPr>
          <p:cNvSpPr/>
          <p:nvPr userDrawn="1"/>
        </p:nvSpPr>
        <p:spPr>
          <a:xfrm>
            <a:off x="1751211"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cxnSp>
        <p:nvCxnSpPr>
          <p:cNvPr id="35" name="Straight Connector 34">
            <a:extLst>
              <a:ext uri="{FF2B5EF4-FFF2-40B4-BE49-F238E27FC236}">
                <a16:creationId xmlns:a16="http://schemas.microsoft.com/office/drawing/2014/main" id="{FE787688-92FC-034B-9EE0-7D88C5556919}"/>
              </a:ext>
            </a:extLst>
          </p:cNvPr>
          <p:cNvCxnSpPr/>
          <p:nvPr userDrawn="1"/>
        </p:nvCxnSpPr>
        <p:spPr>
          <a:xfrm>
            <a:off x="1276350" y="309556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30DEE947-0818-3245-A202-52BD0F5B8C08}"/>
              </a:ext>
            </a:extLst>
          </p:cNvPr>
          <p:cNvCxnSpPr/>
          <p:nvPr userDrawn="1"/>
        </p:nvCxnSpPr>
        <p:spPr>
          <a:xfrm>
            <a:off x="5318760" y="309556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0E9C8AC-8AD7-3940-8EF1-2CA30256A3AE}"/>
              </a:ext>
            </a:extLst>
          </p:cNvPr>
          <p:cNvCxnSpPr>
            <a:cxnSpLocks/>
          </p:cNvCxnSpPr>
          <p:nvPr userDrawn="1"/>
        </p:nvCxnSpPr>
        <p:spPr>
          <a:xfrm>
            <a:off x="9373584" y="310046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44" name="Text Placeholder 43">
            <a:extLst>
              <a:ext uri="{FF2B5EF4-FFF2-40B4-BE49-F238E27FC236}">
                <a16:creationId xmlns:a16="http://schemas.microsoft.com/office/drawing/2014/main" id="{F852D0E0-2963-6D41-B973-2FA101FBD6DF}"/>
              </a:ext>
            </a:extLst>
          </p:cNvPr>
          <p:cNvSpPr>
            <a:spLocks noGrp="1"/>
          </p:cNvSpPr>
          <p:nvPr>
            <p:ph type="body" sz="quarter" idx="18" hasCustomPrompt="1"/>
          </p:nvPr>
        </p:nvSpPr>
        <p:spPr>
          <a:xfrm>
            <a:off x="1887568"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47" name="Oval 46">
            <a:extLst>
              <a:ext uri="{FF2B5EF4-FFF2-40B4-BE49-F238E27FC236}">
                <a16:creationId xmlns:a16="http://schemas.microsoft.com/office/drawing/2014/main" id="{3CEE7091-C6CC-7E4E-982C-70CAE3B3A885}"/>
              </a:ext>
            </a:extLst>
          </p:cNvPr>
          <p:cNvSpPr/>
          <p:nvPr userDrawn="1"/>
        </p:nvSpPr>
        <p:spPr>
          <a:xfrm>
            <a:off x="5788448"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48" name="Text Placeholder 43">
            <a:extLst>
              <a:ext uri="{FF2B5EF4-FFF2-40B4-BE49-F238E27FC236}">
                <a16:creationId xmlns:a16="http://schemas.microsoft.com/office/drawing/2014/main" id="{6B80AD42-B019-154B-944C-39626896A795}"/>
              </a:ext>
            </a:extLst>
          </p:cNvPr>
          <p:cNvSpPr>
            <a:spLocks noGrp="1"/>
          </p:cNvSpPr>
          <p:nvPr>
            <p:ph type="body" sz="quarter" idx="20" hasCustomPrompt="1"/>
          </p:nvPr>
        </p:nvSpPr>
        <p:spPr>
          <a:xfrm>
            <a:off x="5934744"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55" name="Oval 54">
            <a:extLst>
              <a:ext uri="{FF2B5EF4-FFF2-40B4-BE49-F238E27FC236}">
                <a16:creationId xmlns:a16="http://schemas.microsoft.com/office/drawing/2014/main" id="{06B24090-F46C-7846-857E-10992A03ED7E}"/>
              </a:ext>
            </a:extLst>
          </p:cNvPr>
          <p:cNvSpPr/>
          <p:nvPr userDrawn="1"/>
        </p:nvSpPr>
        <p:spPr>
          <a:xfrm>
            <a:off x="9870797"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56" name="Text Placeholder 43">
            <a:extLst>
              <a:ext uri="{FF2B5EF4-FFF2-40B4-BE49-F238E27FC236}">
                <a16:creationId xmlns:a16="http://schemas.microsoft.com/office/drawing/2014/main" id="{518AB753-6316-3546-AF61-D6BFA84B9FD1}"/>
              </a:ext>
            </a:extLst>
          </p:cNvPr>
          <p:cNvSpPr>
            <a:spLocks noGrp="1"/>
          </p:cNvSpPr>
          <p:nvPr>
            <p:ph type="body" sz="quarter" idx="22" hasCustomPrompt="1"/>
          </p:nvPr>
        </p:nvSpPr>
        <p:spPr>
          <a:xfrm>
            <a:off x="10006933"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3</a:t>
            </a:r>
          </a:p>
        </p:txBody>
      </p:sp>
      <p:pic>
        <p:nvPicPr>
          <p:cNvPr id="4" name="Picture 3">
            <a:extLst>
              <a:ext uri="{FF2B5EF4-FFF2-40B4-BE49-F238E27FC236}">
                <a16:creationId xmlns:a16="http://schemas.microsoft.com/office/drawing/2014/main" id="{E2294555-99A8-879D-49E2-99108115AEA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7494" y="-11876"/>
            <a:ext cx="2054940" cy="1553847"/>
          </a:xfrm>
          <a:prstGeom prst="rect">
            <a:avLst/>
          </a:prstGeom>
        </p:spPr>
      </p:pic>
      <p:pic>
        <p:nvPicPr>
          <p:cNvPr id="5" name="Picture 4">
            <a:extLst>
              <a:ext uri="{FF2B5EF4-FFF2-40B4-BE49-F238E27FC236}">
                <a16:creationId xmlns:a16="http://schemas.microsoft.com/office/drawing/2014/main" id="{E5FF7442-BE5C-D7B8-B267-8F53CB2381E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42321" y="6631116"/>
            <a:ext cx="2324126" cy="107951"/>
          </a:xfrm>
          <a:prstGeom prst="rect">
            <a:avLst/>
          </a:prstGeom>
        </p:spPr>
      </p:pic>
      <p:sp>
        <p:nvSpPr>
          <p:cNvPr id="11" name="TextBox 10">
            <a:extLst>
              <a:ext uri="{FF2B5EF4-FFF2-40B4-BE49-F238E27FC236}">
                <a16:creationId xmlns:a16="http://schemas.microsoft.com/office/drawing/2014/main" id="{DF9FD74F-65E5-9316-4325-3DA28D03B47C}"/>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bg1"/>
                </a:solidFill>
                <a:latin typeface="Calibri" panose="020F0502020204030204" pitchFamily="34" charset="0"/>
                <a:cs typeface="Calibri" panose="020F0502020204030204" pitchFamily="34" charset="0"/>
              </a:rPr>
              <a:pPr algn="r"/>
              <a:t>‹#›</a:t>
            </a:fld>
            <a:endParaRPr lang="en-US" sz="700" spc="300">
              <a:solidFill>
                <a:schemeClr val="bg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EA8E94C0-7F9D-36C3-2EBF-12537FD2689B}"/>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3B0BA2-EEC0-17AE-FC03-5166353FD630}"/>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CD4E3F-DE0B-AF32-F056-F4FA09B7AD71}"/>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A8F429-92F5-A07E-BC0C-76EFA2B07060}"/>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2595F3-2E9F-70D3-AD46-3AE7CC66C6D2}"/>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4EADCB5-2876-5916-5039-46CEE7511922}"/>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3CC370-572F-E3D7-A9A4-FAE0B5CC90FB}"/>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80836BA-77C6-6D77-44BB-EBBC32B3FB65}"/>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F23685-D19F-264A-ED72-A0C8185BF44C}"/>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B4F13E-405C-7762-19F4-63BF344B45F8}"/>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F6DBF42-11B8-7077-E948-39D5BF99852E}"/>
              </a:ext>
            </a:extLst>
          </p:cNvPr>
          <p:cNvSpPr>
            <a:spLocks noGrp="1"/>
          </p:cNvSpPr>
          <p:nvPr>
            <p:ph idx="1" hasCustomPrompt="1"/>
          </p:nvPr>
        </p:nvSpPr>
        <p:spPr>
          <a:xfrm>
            <a:off x="609233" y="3323967"/>
            <a:ext cx="3053962" cy="2995553"/>
          </a:xfrm>
          <a:prstGeom prst="rect">
            <a:avLst/>
          </a:prstGeom>
        </p:spPr>
        <p:txBody>
          <a:bodyPr vert="horz" lIns="91440" tIns="45720" rIns="91440" bIns="45720" rtlCol="0">
            <a:normAutofit/>
          </a:bodyPr>
          <a:lstStyle>
            <a:lvl1pPr>
              <a:defRPr sz="1400">
                <a:solidFill>
                  <a:schemeClr val="bg1"/>
                </a:solidFill>
              </a:defRPr>
            </a:lvl1pPr>
            <a:lvl2pPr marL="344488" indent="-173038">
              <a:buFont typeface="Arial" panose="020B0604020202020204" pitchFamily="34" charset="0"/>
              <a:buChar char="•"/>
              <a:tabLst/>
              <a:defRPr sz="1400">
                <a:solidFill>
                  <a:schemeClr val="bg1"/>
                </a:solidFill>
              </a:defRPr>
            </a:lvl2pPr>
            <a:lvl3pPr marL="517525" indent="-173038">
              <a:buFont typeface="Courier New" panose="02070309020205020404" pitchFamily="49" charset="0"/>
              <a:buChar char="o"/>
              <a:tabLst/>
              <a:defRPr sz="1400">
                <a:solidFill>
                  <a:schemeClr val="bg1"/>
                </a:solidFill>
              </a:defRPr>
            </a:lvl3pPr>
            <a:lvl4pPr marL="690563" indent="-173038">
              <a:buFont typeface="Wingdings" pitchFamily="2" charset="2"/>
              <a:buChar char="§"/>
              <a:tabLst/>
              <a:defRPr sz="1400">
                <a:solidFill>
                  <a:schemeClr val="bg1"/>
                </a:solidFill>
              </a:defRPr>
            </a:lvl4pPr>
            <a:lvl5pPr marL="923925" indent="-233363">
              <a:buSzPct val="70000"/>
              <a:buFont typeface="Wingdings" pitchFamily="2" charset="2"/>
              <a:buChar char="q"/>
              <a:tabLst/>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FD1B08E2-03D4-0AF5-7FC1-BBCE75C56EF7}"/>
              </a:ext>
            </a:extLst>
          </p:cNvPr>
          <p:cNvSpPr>
            <a:spLocks noGrp="1"/>
          </p:cNvSpPr>
          <p:nvPr>
            <p:ph idx="23" hasCustomPrompt="1"/>
          </p:nvPr>
        </p:nvSpPr>
        <p:spPr>
          <a:xfrm>
            <a:off x="4436516" y="3323967"/>
            <a:ext cx="3344091" cy="2995553"/>
          </a:xfrm>
          <a:prstGeom prst="rect">
            <a:avLst/>
          </a:prstGeom>
        </p:spPr>
        <p:txBody>
          <a:bodyPr vert="horz" lIns="91440" tIns="45720" rIns="91440" bIns="45720" rtlCol="0">
            <a:normAutofit/>
          </a:bodyPr>
          <a:lstStyle>
            <a:lvl1pPr>
              <a:defRPr sz="1400">
                <a:solidFill>
                  <a:schemeClr val="bg1"/>
                </a:solidFill>
              </a:defRPr>
            </a:lvl1pPr>
            <a:lvl2pPr marL="344488" indent="-173038">
              <a:buFont typeface="Arial" panose="020B0604020202020204" pitchFamily="34" charset="0"/>
              <a:buChar char="•"/>
              <a:tabLst/>
              <a:defRPr sz="1400">
                <a:solidFill>
                  <a:schemeClr val="bg1"/>
                </a:solidFill>
              </a:defRPr>
            </a:lvl2pPr>
            <a:lvl3pPr marL="517525" indent="-173038">
              <a:buFont typeface="Courier New" panose="02070309020205020404" pitchFamily="49" charset="0"/>
              <a:buChar char="o"/>
              <a:tabLst/>
              <a:defRPr sz="1400">
                <a:solidFill>
                  <a:schemeClr val="bg1"/>
                </a:solidFill>
              </a:defRPr>
            </a:lvl3pPr>
            <a:lvl4pPr marL="690563" indent="-173038">
              <a:buFont typeface="Wingdings" pitchFamily="2" charset="2"/>
              <a:buChar char="§"/>
              <a:tabLst/>
              <a:defRPr sz="1400">
                <a:solidFill>
                  <a:schemeClr val="bg1"/>
                </a:solidFill>
              </a:defRPr>
            </a:lvl4pPr>
            <a:lvl5pPr marL="923925" indent="-233363">
              <a:buSzPct val="70000"/>
              <a:buFont typeface="Wingdings" pitchFamily="2" charset="2"/>
              <a:buChar char="q"/>
              <a:tabLst/>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
            <a:extLst>
              <a:ext uri="{FF2B5EF4-FFF2-40B4-BE49-F238E27FC236}">
                <a16:creationId xmlns:a16="http://schemas.microsoft.com/office/drawing/2014/main" id="{8E64CF58-E155-6AB4-5CAC-E05430657080}"/>
              </a:ext>
            </a:extLst>
          </p:cNvPr>
          <p:cNvSpPr>
            <a:spLocks noGrp="1"/>
          </p:cNvSpPr>
          <p:nvPr>
            <p:ph idx="21" hasCustomPrompt="1"/>
          </p:nvPr>
        </p:nvSpPr>
        <p:spPr>
          <a:xfrm>
            <a:off x="8473749" y="3323967"/>
            <a:ext cx="3105859" cy="2995553"/>
          </a:xfrm>
          <a:prstGeom prst="rect">
            <a:avLst/>
          </a:prstGeom>
        </p:spPr>
        <p:txBody>
          <a:bodyPr vert="horz" lIns="91440" tIns="45720" rIns="91440" bIns="45720" rtlCol="0">
            <a:normAutofit/>
          </a:bodyPr>
          <a:lstStyle>
            <a:lvl1pPr>
              <a:defRPr sz="1400">
                <a:solidFill>
                  <a:schemeClr val="bg1"/>
                </a:solidFill>
              </a:defRPr>
            </a:lvl1pPr>
            <a:lvl2pPr marL="344488" indent="-173038">
              <a:buFont typeface="Arial" panose="020B0604020202020204" pitchFamily="34" charset="0"/>
              <a:buChar char="•"/>
              <a:tabLst/>
              <a:defRPr sz="1400">
                <a:solidFill>
                  <a:schemeClr val="bg1"/>
                </a:solidFill>
              </a:defRPr>
            </a:lvl2pPr>
            <a:lvl3pPr marL="517525" indent="-173038">
              <a:buFont typeface="Courier New" panose="02070309020205020404" pitchFamily="49" charset="0"/>
              <a:buChar char="o"/>
              <a:tabLst/>
              <a:defRPr sz="1400">
                <a:solidFill>
                  <a:schemeClr val="bg1"/>
                </a:solidFill>
              </a:defRPr>
            </a:lvl3pPr>
            <a:lvl4pPr marL="690563" indent="-173038">
              <a:buFont typeface="Wingdings" pitchFamily="2" charset="2"/>
              <a:buChar char="§"/>
              <a:tabLst/>
              <a:defRPr sz="1400">
                <a:solidFill>
                  <a:schemeClr val="bg1"/>
                </a:solidFill>
              </a:defRPr>
            </a:lvl4pPr>
            <a:lvl5pPr marL="923925" indent="-233363">
              <a:buSzPct val="70000"/>
              <a:buFont typeface="Wingdings" pitchFamily="2" charset="2"/>
              <a:buChar char="q"/>
              <a:tabLst/>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34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9111E3-B6B3-F20D-E234-232A58D7745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504" y="2780"/>
            <a:ext cx="12192000" cy="6855220"/>
          </a:xfrm>
          <a:prstGeom prst="rect">
            <a:avLst/>
          </a:prstGeom>
        </p:spPr>
      </p:pic>
      <p:pic>
        <p:nvPicPr>
          <p:cNvPr id="11" name="Picture Placeholder 11" descr="A picture containing person, cutting, plant, vegetable&#10;&#10;Description automatically generated">
            <a:extLst>
              <a:ext uri="{FF2B5EF4-FFF2-40B4-BE49-F238E27FC236}">
                <a16:creationId xmlns:a16="http://schemas.microsoft.com/office/drawing/2014/main" id="{B5C0B13E-0394-87CE-81AC-CF00C5075CF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0"/>
            <a:ext cx="6483963" cy="6858000"/>
          </a:xfrm>
          <a:prstGeom prst="rect">
            <a:avLst/>
          </a:prstGeom>
          <a:noFill/>
        </p:spPr>
      </p:pic>
      <p:pic>
        <p:nvPicPr>
          <p:cNvPr id="8" name="Picture 7">
            <a:extLst>
              <a:ext uri="{FF2B5EF4-FFF2-40B4-BE49-F238E27FC236}">
                <a16:creationId xmlns:a16="http://schemas.microsoft.com/office/drawing/2014/main" id="{22402783-288C-2D52-A4BA-8F45BACAE0B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5214876" cy="4513432"/>
          </a:xfrm>
          <a:prstGeom prst="rect">
            <a:avLst/>
          </a:prstGeom>
        </p:spPr>
      </p:pic>
      <p:sp>
        <p:nvSpPr>
          <p:cNvPr id="4" name="TextBox 3">
            <a:extLst>
              <a:ext uri="{FF2B5EF4-FFF2-40B4-BE49-F238E27FC236}">
                <a16:creationId xmlns:a16="http://schemas.microsoft.com/office/drawing/2014/main" id="{39C32344-3F64-881D-8597-493E4E19655C}"/>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bg1"/>
                </a:solidFill>
                <a:latin typeface="Calibri" panose="020F0502020204030204" pitchFamily="34" charset="0"/>
                <a:cs typeface="Calibri" panose="020F0502020204030204" pitchFamily="34" charset="0"/>
              </a:rPr>
              <a:pPr algn="r"/>
              <a:t>‹#›</a:t>
            </a:fld>
            <a:endParaRPr lang="en-US" sz="700" spc="30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A98DFE46-B5E2-F718-94E7-DEF297DF395B}"/>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00E491-5360-4420-3643-DDA785916048}"/>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670FD2-6DEE-3AD9-85AC-45AAB1C3274F}"/>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D70F8B-B5D8-3BA6-1B64-F30D81678066}"/>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714F0B-729E-CAB1-D0E3-5633DF445DB1}"/>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1B6030-5708-896E-87F9-D9EB5A92297E}"/>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DD69C2-D4FE-4E6E-F4EA-F29654973D31}"/>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8FFBE-14CD-15D0-B311-6B84759D8C47}"/>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0CD2D3-A28D-3316-27BD-4D7CA492E49B}"/>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98D593-3A07-FA79-0F2D-3BA8F7D72047}"/>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6">
            <a:extLst>
              <a:ext uri="{FF2B5EF4-FFF2-40B4-BE49-F238E27FC236}">
                <a16:creationId xmlns:a16="http://schemas.microsoft.com/office/drawing/2014/main" id="{CCEE4AD4-5673-DC5D-0072-55F8141A6EE8}"/>
              </a:ext>
            </a:extLst>
          </p:cNvPr>
          <p:cNvSpPr>
            <a:spLocks noGrp="1"/>
          </p:cNvSpPr>
          <p:nvPr>
            <p:ph type="body" sz="quarter" idx="15" hasCustomPrompt="1"/>
          </p:nvPr>
        </p:nvSpPr>
        <p:spPr>
          <a:xfrm>
            <a:off x="6916416" y="1907198"/>
            <a:ext cx="4882138" cy="608864"/>
          </a:xfrm>
        </p:spPr>
        <p:txBody>
          <a:bodyPr>
            <a:noAutofit/>
          </a:bodyPr>
          <a:lstStyle>
            <a:lvl1pPr marL="0" indent="0">
              <a:buNone/>
              <a:defRPr sz="3600" b="1" i="0">
                <a:solidFill>
                  <a:schemeClr val="bg1"/>
                </a:solidFill>
                <a:latin typeface="Calibri" panose="020F0502020204030204" pitchFamily="34" charset="0"/>
                <a:cs typeface="Calibri" panose="020F0502020204030204" pitchFamily="34" charset="0"/>
              </a:defRPr>
            </a:lvl1pPr>
          </a:lstStyle>
          <a:p>
            <a:pPr lvl="0"/>
            <a:r>
              <a:rPr lang="en-US"/>
              <a:t>Title text</a:t>
            </a:r>
          </a:p>
        </p:txBody>
      </p:sp>
      <p:sp>
        <p:nvSpPr>
          <p:cNvPr id="20" name="Text Placeholder 6">
            <a:extLst>
              <a:ext uri="{FF2B5EF4-FFF2-40B4-BE49-F238E27FC236}">
                <a16:creationId xmlns:a16="http://schemas.microsoft.com/office/drawing/2014/main" id="{D7AEF975-7E8E-3FB4-D358-82BE2CB20294}"/>
              </a:ext>
            </a:extLst>
          </p:cNvPr>
          <p:cNvSpPr>
            <a:spLocks noGrp="1"/>
          </p:cNvSpPr>
          <p:nvPr>
            <p:ph type="body" sz="quarter" idx="16" hasCustomPrompt="1"/>
          </p:nvPr>
        </p:nvSpPr>
        <p:spPr>
          <a:xfrm>
            <a:off x="6916416" y="2736147"/>
            <a:ext cx="4882138" cy="608864"/>
          </a:xfrm>
          <a:noFill/>
        </p:spPr>
        <p:txBody>
          <a:bodyPr>
            <a:noAutofit/>
          </a:bodyPr>
          <a:lstStyle>
            <a:lvl1pPr marL="0" indent="0">
              <a:buNone/>
              <a:defRPr sz="2800" b="0" i="0">
                <a:solidFill>
                  <a:schemeClr val="bg1"/>
                </a:solidFill>
                <a:latin typeface="+mj-lt"/>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endParaRPr lang="en-US"/>
          </a:p>
        </p:txBody>
      </p:sp>
      <p:sp>
        <p:nvSpPr>
          <p:cNvPr id="21" name="Text Placeholder 6">
            <a:extLst>
              <a:ext uri="{FF2B5EF4-FFF2-40B4-BE49-F238E27FC236}">
                <a16:creationId xmlns:a16="http://schemas.microsoft.com/office/drawing/2014/main" id="{CDD05584-C1AB-97CD-2E18-F6E51E3A46FE}"/>
              </a:ext>
            </a:extLst>
          </p:cNvPr>
          <p:cNvSpPr>
            <a:spLocks noGrp="1"/>
          </p:cNvSpPr>
          <p:nvPr>
            <p:ph type="body" sz="quarter" idx="18" hasCustomPrompt="1"/>
          </p:nvPr>
        </p:nvSpPr>
        <p:spPr>
          <a:xfrm>
            <a:off x="6942174" y="3959640"/>
            <a:ext cx="4882138" cy="384460"/>
          </a:xfrm>
          <a:noFill/>
        </p:spPr>
        <p:txBody>
          <a:bodyPr>
            <a:noAutofit/>
          </a:bodyPr>
          <a:lstStyle>
            <a:lvl1pPr marL="0" indent="0">
              <a:buNone/>
              <a:defRPr sz="2000" b="0" i="0">
                <a:solidFill>
                  <a:schemeClr val="bg1"/>
                </a:solidFill>
                <a:latin typeface="+mj-lt"/>
                <a:cs typeface="Calibri" panose="020F0502020204030204" pitchFamily="34" charset="0"/>
              </a:defRPr>
            </a:lvl1pPr>
          </a:lstStyle>
          <a:p>
            <a:pPr lvl="0"/>
            <a:r>
              <a:rPr lang="en-US"/>
              <a:t>Date </a:t>
            </a:r>
          </a:p>
        </p:txBody>
      </p:sp>
      <p:pic>
        <p:nvPicPr>
          <p:cNvPr id="5" name="Picture 4" descr="Logo&#10;&#10;Description automatically generated">
            <a:extLst>
              <a:ext uri="{FF2B5EF4-FFF2-40B4-BE49-F238E27FC236}">
                <a16:creationId xmlns:a16="http://schemas.microsoft.com/office/drawing/2014/main" id="{4A681047-6AA1-EC24-0AE4-2062D4899CA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15031" y="5220255"/>
            <a:ext cx="3180246" cy="1304619"/>
          </a:xfrm>
          <a:prstGeom prst="rect">
            <a:avLst/>
          </a:prstGeom>
        </p:spPr>
      </p:pic>
    </p:spTree>
    <p:extLst>
      <p:ext uri="{BB962C8B-B14F-4D97-AF65-F5344CB8AC3E}">
        <p14:creationId xmlns:p14="http://schemas.microsoft.com/office/powerpoint/2010/main" val="46004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over_1">
    <p:spTree>
      <p:nvGrpSpPr>
        <p:cNvPr id="1" name=""/>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0CA058F3-D8E3-7385-7E91-3F86723955E6}"/>
              </a:ext>
            </a:extLst>
          </p:cNvPr>
          <p:cNvGraphicFramePr>
            <a:graphicFrameLocks noChangeAspect="1"/>
          </p:cNvGraphicFramePr>
          <p:nvPr userDrawn="1">
            <p:custDataLst>
              <p:tags r:id="rId1"/>
            </p:custDataLst>
            <p:extLst>
              <p:ext uri="{D42A27DB-BD31-4B8C-83A1-F6EECF244321}">
                <p14:modId xmlns:p14="http://schemas.microsoft.com/office/powerpoint/2010/main" val="2749028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think-cell data - do not delete" hidden="1">
                        <a:extLst>
                          <a:ext uri="{FF2B5EF4-FFF2-40B4-BE49-F238E27FC236}">
                            <a16:creationId xmlns:a16="http://schemas.microsoft.com/office/drawing/2014/main" id="{0CA058F3-D8E3-7385-7E91-3F86723955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3F9111E3-B6B3-F20D-E234-232A58D7745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9504" y="2780"/>
            <a:ext cx="12192000" cy="6855220"/>
          </a:xfrm>
          <a:prstGeom prst="rect">
            <a:avLst/>
          </a:prstGeom>
        </p:spPr>
      </p:pic>
      <p:sp>
        <p:nvSpPr>
          <p:cNvPr id="4" name="TextBox 3">
            <a:extLst>
              <a:ext uri="{FF2B5EF4-FFF2-40B4-BE49-F238E27FC236}">
                <a16:creationId xmlns:a16="http://schemas.microsoft.com/office/drawing/2014/main" id="{39C32344-3F64-881D-8597-493E4E19655C}"/>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bg1"/>
                </a:solidFill>
                <a:latin typeface="Calibri" panose="020F0502020204030204" pitchFamily="34" charset="0"/>
                <a:cs typeface="Calibri" panose="020F0502020204030204" pitchFamily="34" charset="0"/>
              </a:rPr>
              <a:pPr algn="r"/>
              <a:t>‹#›</a:t>
            </a:fld>
            <a:endParaRPr lang="en-US" sz="700" spc="300">
              <a:solidFill>
                <a:schemeClr val="bg1"/>
              </a:solidFill>
              <a:latin typeface="Calibri" panose="020F0502020204030204" pitchFamily="34" charset="0"/>
              <a:cs typeface="Calibri" panose="020F0502020204030204" pitchFamily="34" charset="0"/>
            </a:endParaRPr>
          </a:p>
        </p:txBody>
      </p:sp>
      <p:sp>
        <p:nvSpPr>
          <p:cNvPr id="19" name="Text Placeholder 6">
            <a:extLst>
              <a:ext uri="{FF2B5EF4-FFF2-40B4-BE49-F238E27FC236}">
                <a16:creationId xmlns:a16="http://schemas.microsoft.com/office/drawing/2014/main" id="{CCEE4AD4-5673-DC5D-0072-55F8141A6EE8}"/>
              </a:ext>
            </a:extLst>
          </p:cNvPr>
          <p:cNvSpPr>
            <a:spLocks noGrp="1"/>
          </p:cNvSpPr>
          <p:nvPr>
            <p:ph type="body" sz="quarter" idx="15" hasCustomPrompt="1"/>
          </p:nvPr>
        </p:nvSpPr>
        <p:spPr>
          <a:xfrm>
            <a:off x="6916416" y="1907198"/>
            <a:ext cx="4882138" cy="608864"/>
          </a:xfrm>
        </p:spPr>
        <p:txBody>
          <a:bodyPr>
            <a:noAutofit/>
          </a:bodyPr>
          <a:lstStyle>
            <a:lvl1pPr marL="0" indent="0">
              <a:buNone/>
              <a:defRPr sz="3600" b="1" i="0">
                <a:solidFill>
                  <a:schemeClr val="bg1"/>
                </a:solidFill>
                <a:latin typeface="Calibri" panose="020F0502020204030204" pitchFamily="34" charset="0"/>
                <a:cs typeface="Calibri" panose="020F0502020204030204" pitchFamily="34" charset="0"/>
              </a:defRPr>
            </a:lvl1pPr>
          </a:lstStyle>
          <a:p>
            <a:pPr lvl="0"/>
            <a:r>
              <a:rPr lang="en-US"/>
              <a:t>Title text</a:t>
            </a:r>
          </a:p>
        </p:txBody>
      </p:sp>
      <p:sp>
        <p:nvSpPr>
          <p:cNvPr id="20" name="Text Placeholder 6">
            <a:extLst>
              <a:ext uri="{FF2B5EF4-FFF2-40B4-BE49-F238E27FC236}">
                <a16:creationId xmlns:a16="http://schemas.microsoft.com/office/drawing/2014/main" id="{D7AEF975-7E8E-3FB4-D358-82BE2CB20294}"/>
              </a:ext>
            </a:extLst>
          </p:cNvPr>
          <p:cNvSpPr>
            <a:spLocks noGrp="1"/>
          </p:cNvSpPr>
          <p:nvPr>
            <p:ph type="body" sz="quarter" idx="16" hasCustomPrompt="1"/>
          </p:nvPr>
        </p:nvSpPr>
        <p:spPr>
          <a:xfrm>
            <a:off x="6916416" y="2736147"/>
            <a:ext cx="4882138" cy="608864"/>
          </a:xfrm>
          <a:noFill/>
        </p:spPr>
        <p:txBody>
          <a:bodyPr>
            <a:noAutofit/>
          </a:bodyPr>
          <a:lstStyle>
            <a:lvl1pPr marL="0" indent="0">
              <a:buNone/>
              <a:defRPr sz="2800" b="0" i="0">
                <a:solidFill>
                  <a:schemeClr val="bg1"/>
                </a:solidFill>
                <a:latin typeface="+mj-lt"/>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endParaRPr lang="en-US"/>
          </a:p>
        </p:txBody>
      </p:sp>
      <p:sp>
        <p:nvSpPr>
          <p:cNvPr id="21" name="Text Placeholder 6">
            <a:extLst>
              <a:ext uri="{FF2B5EF4-FFF2-40B4-BE49-F238E27FC236}">
                <a16:creationId xmlns:a16="http://schemas.microsoft.com/office/drawing/2014/main" id="{CDD05584-C1AB-97CD-2E18-F6E51E3A46FE}"/>
              </a:ext>
            </a:extLst>
          </p:cNvPr>
          <p:cNvSpPr>
            <a:spLocks noGrp="1"/>
          </p:cNvSpPr>
          <p:nvPr>
            <p:ph type="body" sz="quarter" idx="18" hasCustomPrompt="1"/>
          </p:nvPr>
        </p:nvSpPr>
        <p:spPr>
          <a:xfrm>
            <a:off x="6942174" y="3959640"/>
            <a:ext cx="4882138" cy="384460"/>
          </a:xfrm>
          <a:noFill/>
        </p:spPr>
        <p:txBody>
          <a:bodyPr>
            <a:noAutofit/>
          </a:bodyPr>
          <a:lstStyle>
            <a:lvl1pPr marL="0" indent="0">
              <a:buNone/>
              <a:defRPr sz="2000" b="0" i="0">
                <a:solidFill>
                  <a:schemeClr val="bg1"/>
                </a:solidFill>
                <a:latin typeface="+mj-lt"/>
                <a:cs typeface="Calibri" panose="020F0502020204030204" pitchFamily="34" charset="0"/>
              </a:defRPr>
            </a:lvl1pPr>
          </a:lstStyle>
          <a:p>
            <a:pPr lvl="0"/>
            <a:r>
              <a:rPr lang="en-US"/>
              <a:t>Date </a:t>
            </a:r>
          </a:p>
        </p:txBody>
      </p:sp>
      <p:pic>
        <p:nvPicPr>
          <p:cNvPr id="5" name="Picture 4" descr="Logo&#10;&#10;Description automatically generated">
            <a:extLst>
              <a:ext uri="{FF2B5EF4-FFF2-40B4-BE49-F238E27FC236}">
                <a16:creationId xmlns:a16="http://schemas.microsoft.com/office/drawing/2014/main" id="{4A681047-6AA1-EC24-0AE4-2062D4899CA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615031" y="5220255"/>
            <a:ext cx="3180246" cy="1304619"/>
          </a:xfrm>
          <a:prstGeom prst="rect">
            <a:avLst/>
          </a:prstGeom>
        </p:spPr>
      </p:pic>
      <p:pic>
        <p:nvPicPr>
          <p:cNvPr id="23" name="Picture 22">
            <a:extLst>
              <a:ext uri="{FF2B5EF4-FFF2-40B4-BE49-F238E27FC236}">
                <a16:creationId xmlns:a16="http://schemas.microsoft.com/office/drawing/2014/main" id="{CCB26316-C161-F6FB-890C-B1EFEFEE091E}"/>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0"/>
            <a:ext cx="6483964" cy="6858000"/>
          </a:xfrm>
          <a:custGeom>
            <a:avLst/>
            <a:gdLst>
              <a:gd name="connsiteX0" fmla="*/ 0 w 6483964"/>
              <a:gd name="connsiteY0" fmla="*/ 0 h 6858000"/>
              <a:gd name="connsiteX1" fmla="*/ 6483964 w 6483964"/>
              <a:gd name="connsiteY1" fmla="*/ 0 h 6858000"/>
              <a:gd name="connsiteX2" fmla="*/ 6483964 w 6483964"/>
              <a:gd name="connsiteY2" fmla="*/ 6858000 h 6858000"/>
              <a:gd name="connsiteX3" fmla="*/ 0 w 64839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83964" h="6858000">
                <a:moveTo>
                  <a:pt x="0" y="0"/>
                </a:moveTo>
                <a:lnTo>
                  <a:pt x="6483964" y="0"/>
                </a:lnTo>
                <a:lnTo>
                  <a:pt x="6483964" y="6858000"/>
                </a:lnTo>
                <a:lnTo>
                  <a:pt x="0" y="6858000"/>
                </a:lnTo>
                <a:close/>
              </a:path>
            </a:pathLst>
          </a:custGeom>
        </p:spPr>
      </p:pic>
      <p:sp>
        <p:nvSpPr>
          <p:cNvPr id="3" name="Rectangle 2">
            <a:extLst>
              <a:ext uri="{FF2B5EF4-FFF2-40B4-BE49-F238E27FC236}">
                <a16:creationId xmlns:a16="http://schemas.microsoft.com/office/drawing/2014/main" id="{A98DFE46-B5E2-F718-94E7-DEF297DF395B}"/>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00E491-5360-4420-3643-DDA785916048}"/>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670FD2-6DEE-3AD9-85AC-45AAB1C3274F}"/>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D70F8B-B5D8-3BA6-1B64-F30D81678066}"/>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714F0B-729E-CAB1-D0E3-5633DF445DB1}"/>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1B6030-5708-896E-87F9-D9EB5A92297E}"/>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DD69C2-D4FE-4E6E-F4EA-F29654973D31}"/>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8FFBE-14CD-15D0-B311-6B84759D8C47}"/>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0CD2D3-A28D-3316-27BD-4D7CA492E49B}"/>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98D593-3A07-FA79-0F2D-3BA8F7D72047}"/>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2402783-288C-2D52-A4BA-8F45BACAE0BD}"/>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0" y="0"/>
            <a:ext cx="5214876" cy="4513432"/>
          </a:xfrm>
          <a:prstGeom prst="rect">
            <a:avLst/>
          </a:prstGeom>
        </p:spPr>
      </p:pic>
    </p:spTree>
    <p:extLst>
      <p:ext uri="{BB962C8B-B14F-4D97-AF65-F5344CB8AC3E}">
        <p14:creationId xmlns:p14="http://schemas.microsoft.com/office/powerpoint/2010/main" val="27244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ver_1">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AA36D955-B3A7-C98D-63C4-65BC52F7814E}"/>
              </a:ext>
            </a:extLst>
          </p:cNvPr>
          <p:cNvGraphicFramePr>
            <a:graphicFrameLocks noChangeAspect="1"/>
          </p:cNvGraphicFramePr>
          <p:nvPr userDrawn="1">
            <p:custDataLst>
              <p:tags r:id="rId1"/>
            </p:custDataLst>
            <p:extLst>
              <p:ext uri="{D42A27DB-BD31-4B8C-83A1-F6EECF244321}">
                <p14:modId xmlns:p14="http://schemas.microsoft.com/office/powerpoint/2010/main" val="3959606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Object 21" hidden="1">
                        <a:extLst>
                          <a:ext uri="{FF2B5EF4-FFF2-40B4-BE49-F238E27FC236}">
                            <a16:creationId xmlns:a16="http://schemas.microsoft.com/office/drawing/2014/main" id="{AA36D955-B3A7-C98D-63C4-65BC52F781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3F9111E3-B6B3-F20D-E234-232A58D7745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9504" y="2780"/>
            <a:ext cx="12192000" cy="6855220"/>
          </a:xfrm>
          <a:prstGeom prst="rect">
            <a:avLst/>
          </a:prstGeom>
        </p:spPr>
      </p:pic>
      <p:pic>
        <p:nvPicPr>
          <p:cNvPr id="6" name="Picture 5">
            <a:extLst>
              <a:ext uri="{FF2B5EF4-FFF2-40B4-BE49-F238E27FC236}">
                <a16:creationId xmlns:a16="http://schemas.microsoft.com/office/drawing/2014/main" id="{45EC22CD-4980-8653-12BF-5C4C8067256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 y="0"/>
            <a:ext cx="6483963" cy="6858000"/>
          </a:xfrm>
          <a:custGeom>
            <a:avLst/>
            <a:gdLst>
              <a:gd name="connsiteX0" fmla="*/ 0 w 6483963"/>
              <a:gd name="connsiteY0" fmla="*/ 0 h 6858000"/>
              <a:gd name="connsiteX1" fmla="*/ 6483963 w 6483963"/>
              <a:gd name="connsiteY1" fmla="*/ 0 h 6858000"/>
              <a:gd name="connsiteX2" fmla="*/ 6483963 w 6483963"/>
              <a:gd name="connsiteY2" fmla="*/ 6858000 h 6858000"/>
              <a:gd name="connsiteX3" fmla="*/ 0 w 648396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83963" h="6858000">
                <a:moveTo>
                  <a:pt x="0" y="0"/>
                </a:moveTo>
                <a:lnTo>
                  <a:pt x="6483963" y="0"/>
                </a:lnTo>
                <a:lnTo>
                  <a:pt x="6483963" y="6858000"/>
                </a:lnTo>
                <a:lnTo>
                  <a:pt x="0" y="6858000"/>
                </a:lnTo>
                <a:close/>
              </a:path>
            </a:pathLst>
          </a:custGeom>
        </p:spPr>
      </p:pic>
      <p:pic>
        <p:nvPicPr>
          <p:cNvPr id="10" name="Picture 9">
            <a:extLst>
              <a:ext uri="{FF2B5EF4-FFF2-40B4-BE49-F238E27FC236}">
                <a16:creationId xmlns:a16="http://schemas.microsoft.com/office/drawing/2014/main" id="{61359549-5A1F-9411-3B5D-0D48941C24F2}"/>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6942174" y="5029200"/>
            <a:ext cx="2637118" cy="1418282"/>
          </a:xfrm>
          <a:prstGeom prst="rect">
            <a:avLst/>
          </a:prstGeom>
        </p:spPr>
      </p:pic>
      <p:pic>
        <p:nvPicPr>
          <p:cNvPr id="8" name="Picture 7">
            <a:extLst>
              <a:ext uri="{FF2B5EF4-FFF2-40B4-BE49-F238E27FC236}">
                <a16:creationId xmlns:a16="http://schemas.microsoft.com/office/drawing/2014/main" id="{22402783-288C-2D52-A4BA-8F45BACAE0BD}"/>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0" y="0"/>
            <a:ext cx="5214876" cy="4513432"/>
          </a:xfrm>
          <a:prstGeom prst="rect">
            <a:avLst/>
          </a:prstGeom>
        </p:spPr>
      </p:pic>
      <p:sp>
        <p:nvSpPr>
          <p:cNvPr id="4" name="TextBox 3">
            <a:extLst>
              <a:ext uri="{FF2B5EF4-FFF2-40B4-BE49-F238E27FC236}">
                <a16:creationId xmlns:a16="http://schemas.microsoft.com/office/drawing/2014/main" id="{39C32344-3F64-881D-8597-493E4E19655C}"/>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bg1"/>
                </a:solidFill>
                <a:latin typeface="Calibri" panose="020F0502020204030204" pitchFamily="34" charset="0"/>
                <a:cs typeface="Calibri" panose="020F0502020204030204" pitchFamily="34" charset="0"/>
              </a:rPr>
              <a:pPr algn="r"/>
              <a:t>‹#›</a:t>
            </a:fld>
            <a:endParaRPr lang="en-US" sz="700" spc="30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A98DFE46-B5E2-F718-94E7-DEF297DF395B}"/>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00E491-5360-4420-3643-DDA785916048}"/>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670FD2-6DEE-3AD9-85AC-45AAB1C3274F}"/>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D70F8B-B5D8-3BA6-1B64-F30D81678066}"/>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714F0B-729E-CAB1-D0E3-5633DF445DB1}"/>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1B6030-5708-896E-87F9-D9EB5A92297E}"/>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DD69C2-D4FE-4E6E-F4EA-F29654973D31}"/>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8FFBE-14CD-15D0-B311-6B84759D8C47}"/>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0CD2D3-A28D-3316-27BD-4D7CA492E49B}"/>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98D593-3A07-FA79-0F2D-3BA8F7D72047}"/>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6">
            <a:extLst>
              <a:ext uri="{FF2B5EF4-FFF2-40B4-BE49-F238E27FC236}">
                <a16:creationId xmlns:a16="http://schemas.microsoft.com/office/drawing/2014/main" id="{CCEE4AD4-5673-DC5D-0072-55F8141A6EE8}"/>
              </a:ext>
            </a:extLst>
          </p:cNvPr>
          <p:cNvSpPr>
            <a:spLocks noGrp="1"/>
          </p:cNvSpPr>
          <p:nvPr>
            <p:ph type="body" sz="quarter" idx="15" hasCustomPrompt="1"/>
          </p:nvPr>
        </p:nvSpPr>
        <p:spPr>
          <a:xfrm>
            <a:off x="6916416" y="1953851"/>
            <a:ext cx="4882138" cy="608864"/>
          </a:xfrm>
        </p:spPr>
        <p:txBody>
          <a:bodyPr bIns="0" anchor="b">
            <a:noAutofit/>
          </a:bodyPr>
          <a:lstStyle>
            <a:lvl1pPr marL="0" indent="0">
              <a:buNone/>
              <a:defRPr sz="4000" b="1" i="0">
                <a:solidFill>
                  <a:schemeClr val="bg1"/>
                </a:solidFill>
                <a:latin typeface="Calibri" panose="020F0502020204030204" pitchFamily="34" charset="0"/>
                <a:cs typeface="Calibri" panose="020F0502020204030204" pitchFamily="34" charset="0"/>
              </a:defRPr>
            </a:lvl1pPr>
          </a:lstStyle>
          <a:p>
            <a:pPr lvl="0"/>
            <a:r>
              <a:rPr lang="en-US"/>
              <a:t>Title text</a:t>
            </a:r>
          </a:p>
        </p:txBody>
      </p:sp>
      <p:sp>
        <p:nvSpPr>
          <p:cNvPr id="20" name="Text Placeholder 6">
            <a:extLst>
              <a:ext uri="{FF2B5EF4-FFF2-40B4-BE49-F238E27FC236}">
                <a16:creationId xmlns:a16="http://schemas.microsoft.com/office/drawing/2014/main" id="{D7AEF975-7E8E-3FB4-D358-82BE2CB20294}"/>
              </a:ext>
            </a:extLst>
          </p:cNvPr>
          <p:cNvSpPr>
            <a:spLocks noGrp="1"/>
          </p:cNvSpPr>
          <p:nvPr>
            <p:ph type="body" sz="quarter" idx="16" hasCustomPrompt="1"/>
          </p:nvPr>
        </p:nvSpPr>
        <p:spPr>
          <a:xfrm>
            <a:off x="6916416" y="2736147"/>
            <a:ext cx="4882138" cy="608864"/>
          </a:xfrm>
          <a:noFill/>
        </p:spPr>
        <p:txBody>
          <a:bodyPr>
            <a:noAutofit/>
          </a:bodyPr>
          <a:lstStyle>
            <a:lvl1pPr marL="0" indent="0">
              <a:buNone/>
              <a:defRPr sz="2800" b="0" i="0">
                <a:solidFill>
                  <a:schemeClr val="bg1"/>
                </a:solidFill>
                <a:latin typeface="+mj-lt"/>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endParaRPr lang="en-US"/>
          </a:p>
        </p:txBody>
      </p:sp>
      <p:sp>
        <p:nvSpPr>
          <p:cNvPr id="21" name="Text Placeholder 6">
            <a:extLst>
              <a:ext uri="{FF2B5EF4-FFF2-40B4-BE49-F238E27FC236}">
                <a16:creationId xmlns:a16="http://schemas.microsoft.com/office/drawing/2014/main" id="{CDD05584-C1AB-97CD-2E18-F6E51E3A46FE}"/>
              </a:ext>
            </a:extLst>
          </p:cNvPr>
          <p:cNvSpPr>
            <a:spLocks noGrp="1"/>
          </p:cNvSpPr>
          <p:nvPr>
            <p:ph type="body" sz="quarter" idx="18" hasCustomPrompt="1"/>
          </p:nvPr>
        </p:nvSpPr>
        <p:spPr>
          <a:xfrm>
            <a:off x="6942174" y="3959640"/>
            <a:ext cx="4882138" cy="384460"/>
          </a:xfrm>
          <a:noFill/>
        </p:spPr>
        <p:txBody>
          <a:bodyPr>
            <a:noAutofit/>
          </a:bodyPr>
          <a:lstStyle>
            <a:lvl1pPr marL="0" indent="0">
              <a:buNone/>
              <a:defRPr sz="2000" b="0" i="0">
                <a:solidFill>
                  <a:schemeClr val="bg1"/>
                </a:solidFill>
                <a:latin typeface="+mj-lt"/>
                <a:cs typeface="Calibri" panose="020F0502020204030204" pitchFamily="34" charset="0"/>
              </a:defRPr>
            </a:lvl1pPr>
          </a:lstStyle>
          <a:p>
            <a:pPr lvl="0"/>
            <a:r>
              <a:rPr lang="en-US"/>
              <a:t>Date </a:t>
            </a:r>
          </a:p>
        </p:txBody>
      </p:sp>
    </p:spTree>
    <p:extLst>
      <p:ext uri="{BB962C8B-B14F-4D97-AF65-F5344CB8AC3E}">
        <p14:creationId xmlns:p14="http://schemas.microsoft.com/office/powerpoint/2010/main" val="128255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EF2B4A-8D8A-9921-8B20-101701BF012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504" y="2780"/>
            <a:ext cx="12192000" cy="6855220"/>
          </a:xfrm>
          <a:prstGeom prst="rect">
            <a:avLst/>
          </a:prstGeom>
        </p:spPr>
      </p:pic>
      <p:pic>
        <p:nvPicPr>
          <p:cNvPr id="20" name="Picture 19" descr="A picture containing text, electronics&#10;&#10;Description automatically generated">
            <a:extLst>
              <a:ext uri="{FF2B5EF4-FFF2-40B4-BE49-F238E27FC236}">
                <a16:creationId xmlns:a16="http://schemas.microsoft.com/office/drawing/2014/main" id="{7D525D62-6F88-4E1C-DDCA-3069A179E5E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
          <a:stretch/>
        </p:blipFill>
        <p:spPr>
          <a:xfrm>
            <a:off x="0" y="0"/>
            <a:ext cx="6515154" cy="6858000"/>
          </a:xfrm>
          <a:prstGeom prst="rect">
            <a:avLst/>
          </a:prstGeom>
        </p:spPr>
      </p:pic>
      <p:sp>
        <p:nvSpPr>
          <p:cNvPr id="6" name="Text Placeholder 6">
            <a:extLst>
              <a:ext uri="{FF2B5EF4-FFF2-40B4-BE49-F238E27FC236}">
                <a16:creationId xmlns:a16="http://schemas.microsoft.com/office/drawing/2014/main" id="{87EB40FB-1164-79CB-79D7-1524D4C3B2FD}"/>
              </a:ext>
            </a:extLst>
          </p:cNvPr>
          <p:cNvSpPr>
            <a:spLocks noGrp="1"/>
          </p:cNvSpPr>
          <p:nvPr>
            <p:ph type="body" sz="quarter" idx="15" hasCustomPrompt="1"/>
          </p:nvPr>
        </p:nvSpPr>
        <p:spPr>
          <a:xfrm>
            <a:off x="6916416" y="1907198"/>
            <a:ext cx="4882138" cy="608864"/>
          </a:xfrm>
        </p:spPr>
        <p:txBody>
          <a:bodyPr>
            <a:noAutofit/>
          </a:bodyPr>
          <a:lstStyle>
            <a:lvl1pPr marL="0" indent="0">
              <a:buNone/>
              <a:defRPr sz="3600" b="1" i="0">
                <a:solidFill>
                  <a:schemeClr val="bg1"/>
                </a:solidFill>
                <a:latin typeface="Calibri" panose="020F0502020204030204" pitchFamily="34" charset="0"/>
                <a:cs typeface="Calibri" panose="020F0502020204030204" pitchFamily="34" charset="0"/>
              </a:defRPr>
            </a:lvl1pPr>
          </a:lstStyle>
          <a:p>
            <a:pPr lvl="0"/>
            <a:r>
              <a:rPr lang="en-US"/>
              <a:t>Title text</a:t>
            </a:r>
          </a:p>
        </p:txBody>
      </p:sp>
      <p:sp>
        <p:nvSpPr>
          <p:cNvPr id="7" name="Text Placeholder 6">
            <a:extLst>
              <a:ext uri="{FF2B5EF4-FFF2-40B4-BE49-F238E27FC236}">
                <a16:creationId xmlns:a16="http://schemas.microsoft.com/office/drawing/2014/main" id="{4E522F61-7AB0-BC8C-4E13-8BECE93AC1B4}"/>
              </a:ext>
            </a:extLst>
          </p:cNvPr>
          <p:cNvSpPr>
            <a:spLocks noGrp="1"/>
          </p:cNvSpPr>
          <p:nvPr>
            <p:ph type="body" sz="quarter" idx="16" hasCustomPrompt="1"/>
          </p:nvPr>
        </p:nvSpPr>
        <p:spPr>
          <a:xfrm>
            <a:off x="6916416" y="2736147"/>
            <a:ext cx="4882138" cy="608864"/>
          </a:xfr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a:solidFill>
                  <a:schemeClr val="bg1"/>
                </a:solidFill>
                <a:latin typeface="+mj-lt"/>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a:p>
            <a:pPr lvl="0"/>
            <a:endParaRPr lang="en-US"/>
          </a:p>
        </p:txBody>
      </p:sp>
      <p:pic>
        <p:nvPicPr>
          <p:cNvPr id="8" name="Picture 7">
            <a:extLst>
              <a:ext uri="{FF2B5EF4-FFF2-40B4-BE49-F238E27FC236}">
                <a16:creationId xmlns:a16="http://schemas.microsoft.com/office/drawing/2014/main" id="{AFBCD2ED-B4C5-B462-9A73-2116E09AD0F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5560"/>
            <a:ext cx="5214876" cy="4513432"/>
          </a:xfrm>
          <a:prstGeom prst="rect">
            <a:avLst/>
          </a:prstGeom>
        </p:spPr>
      </p:pic>
      <p:sp>
        <p:nvSpPr>
          <p:cNvPr id="9" name="Text Placeholder 6">
            <a:extLst>
              <a:ext uri="{FF2B5EF4-FFF2-40B4-BE49-F238E27FC236}">
                <a16:creationId xmlns:a16="http://schemas.microsoft.com/office/drawing/2014/main" id="{6374CB85-67B5-E257-BF4E-EC7A8FB663DE}"/>
              </a:ext>
            </a:extLst>
          </p:cNvPr>
          <p:cNvSpPr>
            <a:spLocks noGrp="1"/>
          </p:cNvSpPr>
          <p:nvPr>
            <p:ph type="body" sz="quarter" idx="18" hasCustomPrompt="1"/>
          </p:nvPr>
        </p:nvSpPr>
        <p:spPr>
          <a:xfrm>
            <a:off x="6942174" y="3959640"/>
            <a:ext cx="4882138" cy="384460"/>
          </a:xfrm>
          <a:noFill/>
        </p:spPr>
        <p:txBody>
          <a:bodyPr>
            <a:noAutofit/>
          </a:bodyPr>
          <a:lstStyle>
            <a:lvl1pPr marL="0" indent="0">
              <a:buNone/>
              <a:defRPr sz="2000" b="0" i="0">
                <a:solidFill>
                  <a:schemeClr val="bg1"/>
                </a:solidFill>
                <a:latin typeface="+mj-lt"/>
                <a:cs typeface="Calibri" panose="020F0502020204030204" pitchFamily="34" charset="0"/>
              </a:defRPr>
            </a:lvl1pPr>
          </a:lstStyle>
          <a:p>
            <a:pPr lvl="0"/>
            <a:r>
              <a:rPr lang="en-US"/>
              <a:t>Date </a:t>
            </a:r>
          </a:p>
        </p:txBody>
      </p:sp>
      <p:sp>
        <p:nvSpPr>
          <p:cNvPr id="4" name="TextBox 3">
            <a:extLst>
              <a:ext uri="{FF2B5EF4-FFF2-40B4-BE49-F238E27FC236}">
                <a16:creationId xmlns:a16="http://schemas.microsoft.com/office/drawing/2014/main" id="{6CEEFA0D-DF3D-CE89-FE60-598006CAECA8}"/>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bg1"/>
                </a:solidFill>
                <a:latin typeface="Calibri" panose="020F0502020204030204" pitchFamily="34" charset="0"/>
                <a:cs typeface="Calibri" panose="020F0502020204030204" pitchFamily="34" charset="0"/>
              </a:rPr>
              <a:pPr algn="r"/>
              <a:t>‹#›</a:t>
            </a:fld>
            <a:endParaRPr lang="en-US" sz="700" spc="30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5326ACE-97C8-16B8-2BB4-966A62E36AA9}"/>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2EC330-8540-F574-3F43-B0CC5C51E73D}"/>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D0AC80-2A85-8389-7781-D2ACAE472C1A}"/>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9A9E27-A09A-E72B-112D-FCE664AE90F4}"/>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43FA9A-2B51-F1D1-159A-96558D3B7C86}"/>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2EAA39-754A-7E6F-CD96-E2887137756A}"/>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F0E295-4B7D-6882-6B05-F68C467095F8}"/>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002B6F-79EE-3A7E-1C92-9D8366CE262A}"/>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A446F5D-7AAF-99DF-6095-ED40913CF346}"/>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D98835-C978-294E-BB3B-AC74182870BD}"/>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10;&#10;Description automatically generated">
            <a:extLst>
              <a:ext uri="{FF2B5EF4-FFF2-40B4-BE49-F238E27FC236}">
                <a16:creationId xmlns:a16="http://schemas.microsoft.com/office/drawing/2014/main" id="{97615AB6-5E78-D7B0-C7EF-37BED6F516A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15031" y="5220255"/>
            <a:ext cx="3180246" cy="1304619"/>
          </a:xfrm>
          <a:prstGeom prst="rect">
            <a:avLst/>
          </a:prstGeom>
        </p:spPr>
      </p:pic>
    </p:spTree>
    <p:extLst>
      <p:ext uri="{BB962C8B-B14F-4D97-AF65-F5344CB8AC3E}">
        <p14:creationId xmlns:p14="http://schemas.microsoft.com/office/powerpoint/2010/main" val="87656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9111E3-B6B3-F20D-E234-232A58D7745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504" y="2780"/>
            <a:ext cx="12192000" cy="6855220"/>
          </a:xfrm>
          <a:prstGeom prst="rect">
            <a:avLst/>
          </a:prstGeom>
        </p:spPr>
      </p:pic>
      <p:pic>
        <p:nvPicPr>
          <p:cNvPr id="3" name="Picture Placeholder 10">
            <a:extLst>
              <a:ext uri="{FF2B5EF4-FFF2-40B4-BE49-F238E27FC236}">
                <a16:creationId xmlns:a16="http://schemas.microsoft.com/office/drawing/2014/main" id="{419BF2AC-5B85-C3CE-EE00-152E94FDE2C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313" y="-2780"/>
            <a:ext cx="6483963" cy="6858000"/>
          </a:xfrm>
          <a:prstGeom prst="rect">
            <a:avLst/>
          </a:prstGeom>
        </p:spPr>
      </p:pic>
      <p:pic>
        <p:nvPicPr>
          <p:cNvPr id="8" name="Picture 7">
            <a:extLst>
              <a:ext uri="{FF2B5EF4-FFF2-40B4-BE49-F238E27FC236}">
                <a16:creationId xmlns:a16="http://schemas.microsoft.com/office/drawing/2014/main" id="{22402783-288C-2D52-A4BA-8F45BACAE0B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2780"/>
            <a:ext cx="5214876" cy="4513432"/>
          </a:xfrm>
          <a:prstGeom prst="rect">
            <a:avLst/>
          </a:prstGeom>
        </p:spPr>
      </p:pic>
      <p:sp>
        <p:nvSpPr>
          <p:cNvPr id="7" name="TextBox 6">
            <a:extLst>
              <a:ext uri="{FF2B5EF4-FFF2-40B4-BE49-F238E27FC236}">
                <a16:creationId xmlns:a16="http://schemas.microsoft.com/office/drawing/2014/main" id="{5CAB5392-5704-E04E-E747-29A8663275E3}"/>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bg1"/>
                </a:solidFill>
                <a:latin typeface="Calibri" panose="020F0502020204030204" pitchFamily="34" charset="0"/>
                <a:cs typeface="Calibri" panose="020F0502020204030204" pitchFamily="34" charset="0"/>
              </a:rPr>
              <a:pPr algn="r"/>
              <a:t>‹#›</a:t>
            </a:fld>
            <a:endParaRPr lang="en-US" sz="700" spc="300">
              <a:solidFill>
                <a:schemeClr val="bg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ACBC5A7-1EC6-EB25-52D6-D1B99B6B0FEE}"/>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7A1CE9-4B2A-D4B3-92BC-789F541A4B6F}"/>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530835-A7B3-DA57-0B5D-08A7B65C9671}"/>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4FF597-37A2-9012-9F5C-6E3608EFF9AD}"/>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475DC4-DFE2-242E-070E-AD22EA26489C}"/>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92DA2D-652A-3FCC-1F7C-16919CA77FEE}"/>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E1A11F-7269-D682-6CDB-1D1CEDC3DF6C}"/>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31122F-F80D-B9E9-845C-1CA786BA9557}"/>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63F9FB-9A84-2F9D-4951-A7000F923CEB}"/>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0A10105-6CE0-7743-DA10-E3A203AAC3B0}"/>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6">
            <a:extLst>
              <a:ext uri="{FF2B5EF4-FFF2-40B4-BE49-F238E27FC236}">
                <a16:creationId xmlns:a16="http://schemas.microsoft.com/office/drawing/2014/main" id="{94F55446-AB3C-1BD6-D67F-3A7019358F49}"/>
              </a:ext>
            </a:extLst>
          </p:cNvPr>
          <p:cNvSpPr>
            <a:spLocks noGrp="1"/>
          </p:cNvSpPr>
          <p:nvPr>
            <p:ph type="body" sz="quarter" idx="15" hasCustomPrompt="1"/>
          </p:nvPr>
        </p:nvSpPr>
        <p:spPr>
          <a:xfrm>
            <a:off x="6916416" y="1907198"/>
            <a:ext cx="4882138" cy="608864"/>
          </a:xfrm>
        </p:spPr>
        <p:txBody>
          <a:bodyPr>
            <a:noAutofit/>
          </a:bodyPr>
          <a:lstStyle>
            <a:lvl1pPr marL="0" indent="0">
              <a:buNone/>
              <a:defRPr sz="3600" b="1" i="0">
                <a:solidFill>
                  <a:schemeClr val="bg1"/>
                </a:solidFill>
                <a:latin typeface="Calibri" panose="020F0502020204030204" pitchFamily="34" charset="0"/>
                <a:cs typeface="Calibri" panose="020F0502020204030204" pitchFamily="34" charset="0"/>
              </a:defRPr>
            </a:lvl1pPr>
          </a:lstStyle>
          <a:p>
            <a:pPr lvl="0"/>
            <a:r>
              <a:rPr lang="en-US"/>
              <a:t>Title text</a:t>
            </a:r>
          </a:p>
        </p:txBody>
      </p:sp>
      <p:sp>
        <p:nvSpPr>
          <p:cNvPr id="20" name="Text Placeholder 6">
            <a:extLst>
              <a:ext uri="{FF2B5EF4-FFF2-40B4-BE49-F238E27FC236}">
                <a16:creationId xmlns:a16="http://schemas.microsoft.com/office/drawing/2014/main" id="{A176BA80-2924-3690-AEF4-7AB56ACFC12B}"/>
              </a:ext>
            </a:extLst>
          </p:cNvPr>
          <p:cNvSpPr>
            <a:spLocks noGrp="1"/>
          </p:cNvSpPr>
          <p:nvPr>
            <p:ph type="body" sz="quarter" idx="16" hasCustomPrompt="1"/>
          </p:nvPr>
        </p:nvSpPr>
        <p:spPr>
          <a:xfrm>
            <a:off x="6916416" y="2736147"/>
            <a:ext cx="4882138" cy="608864"/>
          </a:xfrm>
          <a:noFill/>
        </p:spPr>
        <p:txBody>
          <a:bodyPr>
            <a:noAutofit/>
          </a:bodyPr>
          <a:lstStyle>
            <a:lvl1pPr marL="0" indent="0">
              <a:buNone/>
              <a:defRPr sz="2800" b="0" i="0">
                <a:solidFill>
                  <a:schemeClr val="bg1"/>
                </a:solidFill>
                <a:latin typeface="+mj-lt"/>
                <a:cs typeface="Calibri" panose="020F0502020204030204" pitchFamily="34" charset="0"/>
              </a:defRPr>
            </a:lvl1pPr>
          </a:lstStyle>
          <a:p>
            <a:pPr lvl="0"/>
            <a:r>
              <a:rPr lang="en-US"/>
              <a:t>Subtitle</a:t>
            </a:r>
          </a:p>
        </p:txBody>
      </p:sp>
      <p:sp>
        <p:nvSpPr>
          <p:cNvPr id="21" name="Text Placeholder 6">
            <a:extLst>
              <a:ext uri="{FF2B5EF4-FFF2-40B4-BE49-F238E27FC236}">
                <a16:creationId xmlns:a16="http://schemas.microsoft.com/office/drawing/2014/main" id="{28DBF978-C9B6-8ADE-7C85-09150467A18A}"/>
              </a:ext>
            </a:extLst>
          </p:cNvPr>
          <p:cNvSpPr>
            <a:spLocks noGrp="1"/>
          </p:cNvSpPr>
          <p:nvPr>
            <p:ph type="body" sz="quarter" idx="18" hasCustomPrompt="1"/>
          </p:nvPr>
        </p:nvSpPr>
        <p:spPr>
          <a:xfrm>
            <a:off x="6942174" y="3959640"/>
            <a:ext cx="4882138" cy="384460"/>
          </a:xfrm>
          <a:noFill/>
        </p:spPr>
        <p:txBody>
          <a:bodyPr>
            <a:noAutofit/>
          </a:bodyPr>
          <a:lstStyle>
            <a:lvl1pPr marL="0" indent="0">
              <a:buNone/>
              <a:defRPr sz="2000" b="0" i="0">
                <a:solidFill>
                  <a:schemeClr val="bg1"/>
                </a:solidFill>
                <a:latin typeface="+mj-lt"/>
                <a:cs typeface="Calibri" panose="020F0502020204030204" pitchFamily="34" charset="0"/>
              </a:defRPr>
            </a:lvl1pPr>
          </a:lstStyle>
          <a:p>
            <a:pPr lvl="0"/>
            <a:r>
              <a:rPr lang="en-US"/>
              <a:t>Date </a:t>
            </a:r>
          </a:p>
        </p:txBody>
      </p:sp>
      <p:pic>
        <p:nvPicPr>
          <p:cNvPr id="6" name="Picture 5" descr="Logo&#10;&#10;Description automatically generated">
            <a:extLst>
              <a:ext uri="{FF2B5EF4-FFF2-40B4-BE49-F238E27FC236}">
                <a16:creationId xmlns:a16="http://schemas.microsoft.com/office/drawing/2014/main" id="{8C4806D5-A3C2-679A-663D-5471859DBB4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15031" y="5220255"/>
            <a:ext cx="3180246" cy="1304619"/>
          </a:xfrm>
          <a:prstGeom prst="rect">
            <a:avLst/>
          </a:prstGeom>
        </p:spPr>
      </p:pic>
    </p:spTree>
    <p:extLst>
      <p:ext uri="{BB962C8B-B14F-4D97-AF65-F5344CB8AC3E}">
        <p14:creationId xmlns:p14="http://schemas.microsoft.com/office/powerpoint/2010/main" val="370457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_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9111E3-B6B3-F20D-E234-232A58D7745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504" y="2780"/>
            <a:ext cx="12192000" cy="6855220"/>
          </a:xfrm>
          <a:prstGeom prst="rect">
            <a:avLst/>
          </a:prstGeom>
        </p:spPr>
      </p:pic>
      <p:pic>
        <p:nvPicPr>
          <p:cNvPr id="11" name="Picture 10" descr="A person standing next to a refrigerator&#10;&#10;Description automatically generated with medium confidence">
            <a:extLst>
              <a:ext uri="{FF2B5EF4-FFF2-40B4-BE49-F238E27FC236}">
                <a16:creationId xmlns:a16="http://schemas.microsoft.com/office/drawing/2014/main" id="{646B3363-2589-6D20-01EA-720CE2264B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214"/>
          <a:stretch/>
        </p:blipFill>
        <p:spPr>
          <a:xfrm>
            <a:off x="0" y="-3225"/>
            <a:ext cx="6464459" cy="6855220"/>
          </a:xfrm>
          <a:prstGeom prst="rect">
            <a:avLst/>
          </a:prstGeom>
        </p:spPr>
      </p:pic>
      <p:pic>
        <p:nvPicPr>
          <p:cNvPr id="8" name="Picture 7">
            <a:extLst>
              <a:ext uri="{FF2B5EF4-FFF2-40B4-BE49-F238E27FC236}">
                <a16:creationId xmlns:a16="http://schemas.microsoft.com/office/drawing/2014/main" id="{22402783-288C-2D52-A4BA-8F45BACAE0B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5214876" cy="4513432"/>
          </a:xfrm>
          <a:prstGeom prst="rect">
            <a:avLst/>
          </a:prstGeom>
        </p:spPr>
      </p:pic>
      <p:sp>
        <p:nvSpPr>
          <p:cNvPr id="4" name="TextBox 3">
            <a:extLst>
              <a:ext uri="{FF2B5EF4-FFF2-40B4-BE49-F238E27FC236}">
                <a16:creationId xmlns:a16="http://schemas.microsoft.com/office/drawing/2014/main" id="{39C32344-3F64-881D-8597-493E4E19655C}"/>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bg1"/>
                </a:solidFill>
                <a:latin typeface="Calibri" panose="020F0502020204030204" pitchFamily="34" charset="0"/>
                <a:cs typeface="Calibri" panose="020F0502020204030204" pitchFamily="34" charset="0"/>
              </a:rPr>
              <a:pPr algn="r"/>
              <a:t>‹#›</a:t>
            </a:fld>
            <a:endParaRPr lang="en-US" sz="700" spc="30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A98DFE46-B5E2-F718-94E7-DEF297DF395B}"/>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00E491-5360-4420-3643-DDA785916048}"/>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670FD2-6DEE-3AD9-85AC-45AAB1C3274F}"/>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D70F8B-B5D8-3BA6-1B64-F30D81678066}"/>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714F0B-729E-CAB1-D0E3-5633DF445DB1}"/>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1B6030-5708-896E-87F9-D9EB5A92297E}"/>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DD69C2-D4FE-4E6E-F4EA-F29654973D31}"/>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8FFBE-14CD-15D0-B311-6B84759D8C47}"/>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0CD2D3-A28D-3316-27BD-4D7CA492E49B}"/>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98D593-3A07-FA79-0F2D-3BA8F7D72047}"/>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6">
            <a:extLst>
              <a:ext uri="{FF2B5EF4-FFF2-40B4-BE49-F238E27FC236}">
                <a16:creationId xmlns:a16="http://schemas.microsoft.com/office/drawing/2014/main" id="{CCEE4AD4-5673-DC5D-0072-55F8141A6EE8}"/>
              </a:ext>
            </a:extLst>
          </p:cNvPr>
          <p:cNvSpPr>
            <a:spLocks noGrp="1"/>
          </p:cNvSpPr>
          <p:nvPr>
            <p:ph type="body" sz="quarter" idx="15" hasCustomPrompt="1"/>
          </p:nvPr>
        </p:nvSpPr>
        <p:spPr>
          <a:xfrm>
            <a:off x="6916416" y="1907198"/>
            <a:ext cx="4882138" cy="608864"/>
          </a:xfrm>
        </p:spPr>
        <p:txBody>
          <a:bodyPr>
            <a:noAutofit/>
          </a:bodyPr>
          <a:lstStyle>
            <a:lvl1pPr marL="0" indent="0">
              <a:buNone/>
              <a:defRPr sz="3600" b="1" i="0">
                <a:solidFill>
                  <a:schemeClr val="bg1"/>
                </a:solidFill>
                <a:latin typeface="Calibri" panose="020F0502020204030204" pitchFamily="34" charset="0"/>
                <a:cs typeface="Calibri" panose="020F0502020204030204" pitchFamily="34" charset="0"/>
              </a:defRPr>
            </a:lvl1pPr>
          </a:lstStyle>
          <a:p>
            <a:pPr lvl="0"/>
            <a:r>
              <a:rPr lang="en-US"/>
              <a:t>Title text</a:t>
            </a:r>
          </a:p>
        </p:txBody>
      </p:sp>
      <p:sp>
        <p:nvSpPr>
          <p:cNvPr id="20" name="Text Placeholder 6">
            <a:extLst>
              <a:ext uri="{FF2B5EF4-FFF2-40B4-BE49-F238E27FC236}">
                <a16:creationId xmlns:a16="http://schemas.microsoft.com/office/drawing/2014/main" id="{D7AEF975-7E8E-3FB4-D358-82BE2CB20294}"/>
              </a:ext>
            </a:extLst>
          </p:cNvPr>
          <p:cNvSpPr>
            <a:spLocks noGrp="1"/>
          </p:cNvSpPr>
          <p:nvPr>
            <p:ph type="body" sz="quarter" idx="16" hasCustomPrompt="1"/>
          </p:nvPr>
        </p:nvSpPr>
        <p:spPr>
          <a:xfrm>
            <a:off x="6916416" y="2736147"/>
            <a:ext cx="4882138" cy="608864"/>
          </a:xfr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a:solidFill>
                  <a:schemeClr val="bg1"/>
                </a:solidFill>
                <a:latin typeface="+mj-lt"/>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a:p>
            <a:pPr lvl="0"/>
            <a:endParaRPr lang="en-US"/>
          </a:p>
        </p:txBody>
      </p:sp>
      <p:sp>
        <p:nvSpPr>
          <p:cNvPr id="21" name="Text Placeholder 6">
            <a:extLst>
              <a:ext uri="{FF2B5EF4-FFF2-40B4-BE49-F238E27FC236}">
                <a16:creationId xmlns:a16="http://schemas.microsoft.com/office/drawing/2014/main" id="{CDD05584-C1AB-97CD-2E18-F6E51E3A46FE}"/>
              </a:ext>
            </a:extLst>
          </p:cNvPr>
          <p:cNvSpPr>
            <a:spLocks noGrp="1"/>
          </p:cNvSpPr>
          <p:nvPr>
            <p:ph type="body" sz="quarter" idx="18" hasCustomPrompt="1"/>
          </p:nvPr>
        </p:nvSpPr>
        <p:spPr>
          <a:xfrm>
            <a:off x="6942174" y="3959640"/>
            <a:ext cx="4882138" cy="384460"/>
          </a:xfrm>
          <a:noFill/>
        </p:spPr>
        <p:txBody>
          <a:bodyPr>
            <a:noAutofit/>
          </a:bodyPr>
          <a:lstStyle>
            <a:lvl1pPr marL="0" indent="0">
              <a:buNone/>
              <a:defRPr sz="2000" b="0" i="0">
                <a:solidFill>
                  <a:schemeClr val="bg1"/>
                </a:solidFill>
                <a:latin typeface="+mj-lt"/>
                <a:cs typeface="Calibri" panose="020F0502020204030204" pitchFamily="34" charset="0"/>
              </a:defRPr>
            </a:lvl1pPr>
          </a:lstStyle>
          <a:p>
            <a:pPr lvl="0"/>
            <a:r>
              <a:rPr lang="en-US"/>
              <a:t>Date </a:t>
            </a:r>
          </a:p>
        </p:txBody>
      </p:sp>
      <p:pic>
        <p:nvPicPr>
          <p:cNvPr id="5" name="Picture 4" descr="Logo&#10;&#10;Description automatically generated">
            <a:extLst>
              <a:ext uri="{FF2B5EF4-FFF2-40B4-BE49-F238E27FC236}">
                <a16:creationId xmlns:a16="http://schemas.microsoft.com/office/drawing/2014/main" id="{D41257D2-16E8-0A4B-5A97-A365EBC5CB4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15031" y="5220255"/>
            <a:ext cx="3180246" cy="1304619"/>
          </a:xfrm>
          <a:prstGeom prst="rect">
            <a:avLst/>
          </a:prstGeom>
        </p:spPr>
      </p:pic>
    </p:spTree>
    <p:extLst>
      <p:ext uri="{BB962C8B-B14F-4D97-AF65-F5344CB8AC3E}">
        <p14:creationId xmlns:p14="http://schemas.microsoft.com/office/powerpoint/2010/main" val="405720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872C2F7-2E0B-2568-710B-F422833C660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0225" y="1837765"/>
            <a:ext cx="8263054" cy="4124201"/>
          </a:xfrm>
          <a:prstGeom prst="rect">
            <a:avLst/>
          </a:prstGeom>
        </p:spPr>
      </p:pic>
      <p:sp>
        <p:nvSpPr>
          <p:cNvPr id="17" name="Title 1">
            <a:extLst>
              <a:ext uri="{FF2B5EF4-FFF2-40B4-BE49-F238E27FC236}">
                <a16:creationId xmlns:a16="http://schemas.microsoft.com/office/drawing/2014/main" id="{CCE26F7D-1A6B-8BA8-4B38-56072BE1C85E}"/>
              </a:ext>
            </a:extLst>
          </p:cNvPr>
          <p:cNvSpPr>
            <a:spLocks noGrp="1"/>
          </p:cNvSpPr>
          <p:nvPr>
            <p:ph type="title" hasCustomPrompt="1"/>
          </p:nvPr>
        </p:nvSpPr>
        <p:spPr>
          <a:xfrm>
            <a:off x="295737" y="368183"/>
            <a:ext cx="11509544" cy="909493"/>
          </a:xfrm>
        </p:spPr>
        <p:txBody>
          <a:bodyPr>
            <a:normAutofit/>
          </a:bodyPr>
          <a:lstStyle>
            <a:lvl1pPr>
              <a:defRPr sz="3200">
                <a:solidFill>
                  <a:srgbClr val="143DCF"/>
                </a:solidFill>
                <a:latin typeface="+mn-lt"/>
              </a:defRPr>
            </a:lvl1pPr>
          </a:lstStyle>
          <a:p>
            <a:r>
              <a:rPr lang="en-US"/>
              <a:t>Title Text</a:t>
            </a:r>
          </a:p>
        </p:txBody>
      </p:sp>
      <p:sp>
        <p:nvSpPr>
          <p:cNvPr id="18" name="Text Placeholder 14">
            <a:extLst>
              <a:ext uri="{FF2B5EF4-FFF2-40B4-BE49-F238E27FC236}">
                <a16:creationId xmlns:a16="http://schemas.microsoft.com/office/drawing/2014/main" id="{323D97AA-F8B3-3937-7D9B-5F13FDFCDDB7}"/>
              </a:ext>
            </a:extLst>
          </p:cNvPr>
          <p:cNvSpPr>
            <a:spLocks noGrp="1"/>
          </p:cNvSpPr>
          <p:nvPr>
            <p:ph type="body" sz="quarter" idx="10" hasCustomPrompt="1"/>
          </p:nvPr>
        </p:nvSpPr>
        <p:spPr>
          <a:xfrm>
            <a:off x="1514982" y="1930344"/>
            <a:ext cx="2535871" cy="400941"/>
          </a:xfrm>
        </p:spPr>
        <p:txBody>
          <a:bodyPr>
            <a:noAutofit/>
          </a:bodyPr>
          <a:lstStyle>
            <a:lvl1pPr marL="0" indent="0">
              <a:buNone/>
              <a:defRPr sz="1800" b="0" i="0">
                <a:solidFill>
                  <a:srgbClr val="143DCF"/>
                </a:solidFill>
                <a:latin typeface="+mn-lt"/>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Title text</a:t>
            </a:r>
          </a:p>
        </p:txBody>
      </p:sp>
      <p:sp>
        <p:nvSpPr>
          <p:cNvPr id="19" name="Text Placeholder 14">
            <a:extLst>
              <a:ext uri="{FF2B5EF4-FFF2-40B4-BE49-F238E27FC236}">
                <a16:creationId xmlns:a16="http://schemas.microsoft.com/office/drawing/2014/main" id="{6DAD6DBC-BFE0-BCC8-DFC4-8C5D8B328010}"/>
              </a:ext>
            </a:extLst>
          </p:cNvPr>
          <p:cNvSpPr>
            <a:spLocks noGrp="1"/>
          </p:cNvSpPr>
          <p:nvPr>
            <p:ph type="body" sz="quarter" idx="12" hasCustomPrompt="1"/>
          </p:nvPr>
        </p:nvSpPr>
        <p:spPr>
          <a:xfrm>
            <a:off x="5392540" y="1930344"/>
            <a:ext cx="2535871" cy="400941"/>
          </a:xfrm>
        </p:spPr>
        <p:txBody>
          <a:bodyPr>
            <a:noAutofit/>
          </a:bodyPr>
          <a:lstStyle>
            <a:lvl1pPr marL="0" indent="0">
              <a:buNone/>
              <a:defRPr sz="1800" b="0" i="0">
                <a:solidFill>
                  <a:srgbClr val="143DCF"/>
                </a:solidFill>
                <a:latin typeface="+mn-lt"/>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Title text</a:t>
            </a:r>
          </a:p>
        </p:txBody>
      </p:sp>
      <p:pic>
        <p:nvPicPr>
          <p:cNvPr id="20" name="Picture 19">
            <a:extLst>
              <a:ext uri="{FF2B5EF4-FFF2-40B4-BE49-F238E27FC236}">
                <a16:creationId xmlns:a16="http://schemas.microsoft.com/office/drawing/2014/main" id="{22DE728C-96E2-A7A1-8BC6-3F69AFE14E8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5737" y="6584987"/>
            <a:ext cx="2324100" cy="107950"/>
          </a:xfrm>
          <a:prstGeom prst="rect">
            <a:avLst/>
          </a:prstGeom>
        </p:spPr>
      </p:pic>
      <p:sp>
        <p:nvSpPr>
          <p:cNvPr id="21" name="Text Placeholder 14">
            <a:extLst>
              <a:ext uri="{FF2B5EF4-FFF2-40B4-BE49-F238E27FC236}">
                <a16:creationId xmlns:a16="http://schemas.microsoft.com/office/drawing/2014/main" id="{1267A27C-146F-8C91-CD73-B69A467DB064}"/>
              </a:ext>
            </a:extLst>
          </p:cNvPr>
          <p:cNvSpPr>
            <a:spLocks noGrp="1"/>
          </p:cNvSpPr>
          <p:nvPr>
            <p:ph type="body" sz="quarter" idx="14" hasCustomPrompt="1"/>
          </p:nvPr>
        </p:nvSpPr>
        <p:spPr>
          <a:xfrm>
            <a:off x="1514981" y="5634129"/>
            <a:ext cx="2535871" cy="400941"/>
          </a:xfrm>
        </p:spPr>
        <p:txBody>
          <a:bodyPr>
            <a:noAutofit/>
          </a:bodyPr>
          <a:lstStyle>
            <a:lvl1pPr marL="0" indent="0">
              <a:buNone/>
              <a:defRPr sz="1800" b="0" i="0">
                <a:solidFill>
                  <a:srgbClr val="143DCF"/>
                </a:solidFill>
                <a:latin typeface="+mn-lt"/>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Title text</a:t>
            </a:r>
          </a:p>
        </p:txBody>
      </p:sp>
      <p:sp>
        <p:nvSpPr>
          <p:cNvPr id="22" name="Text Placeholder 14">
            <a:extLst>
              <a:ext uri="{FF2B5EF4-FFF2-40B4-BE49-F238E27FC236}">
                <a16:creationId xmlns:a16="http://schemas.microsoft.com/office/drawing/2014/main" id="{35AF00B9-FFA4-D85B-3971-CCAAA9D21754}"/>
              </a:ext>
            </a:extLst>
          </p:cNvPr>
          <p:cNvSpPr>
            <a:spLocks noGrp="1"/>
          </p:cNvSpPr>
          <p:nvPr>
            <p:ph type="body" sz="quarter" idx="15" hasCustomPrompt="1"/>
          </p:nvPr>
        </p:nvSpPr>
        <p:spPr>
          <a:xfrm>
            <a:off x="5381389" y="5589588"/>
            <a:ext cx="2535871" cy="400941"/>
          </a:xfrm>
        </p:spPr>
        <p:txBody>
          <a:bodyPr>
            <a:noAutofit/>
          </a:bodyPr>
          <a:lstStyle>
            <a:lvl1pPr marL="0" indent="0">
              <a:buNone/>
              <a:defRPr sz="1800" b="0" i="0">
                <a:solidFill>
                  <a:srgbClr val="143DCF"/>
                </a:solidFill>
                <a:latin typeface="+mn-lt"/>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Title text</a:t>
            </a:r>
          </a:p>
        </p:txBody>
      </p:sp>
      <p:sp>
        <p:nvSpPr>
          <p:cNvPr id="23" name="Text Placeholder 14">
            <a:extLst>
              <a:ext uri="{FF2B5EF4-FFF2-40B4-BE49-F238E27FC236}">
                <a16:creationId xmlns:a16="http://schemas.microsoft.com/office/drawing/2014/main" id="{B8A2F664-F7E5-5547-D5AC-4DC1D5585F85}"/>
              </a:ext>
            </a:extLst>
          </p:cNvPr>
          <p:cNvSpPr>
            <a:spLocks noGrp="1"/>
          </p:cNvSpPr>
          <p:nvPr>
            <p:ph type="body" sz="quarter" idx="17" hasCustomPrompt="1"/>
          </p:nvPr>
        </p:nvSpPr>
        <p:spPr>
          <a:xfrm>
            <a:off x="1514980" y="3775909"/>
            <a:ext cx="2535871" cy="400941"/>
          </a:xfrm>
        </p:spPr>
        <p:txBody>
          <a:bodyPr>
            <a:noAutofit/>
          </a:bodyPr>
          <a:lstStyle>
            <a:lvl1pPr marL="0" indent="0">
              <a:buNone/>
              <a:defRPr sz="1800" b="0" i="0">
                <a:solidFill>
                  <a:srgbClr val="143DCF"/>
                </a:solidFill>
                <a:latin typeface="+mn-lt"/>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Title text</a:t>
            </a:r>
          </a:p>
        </p:txBody>
      </p:sp>
      <p:sp>
        <p:nvSpPr>
          <p:cNvPr id="25" name="Text Placeholder 14">
            <a:extLst>
              <a:ext uri="{FF2B5EF4-FFF2-40B4-BE49-F238E27FC236}">
                <a16:creationId xmlns:a16="http://schemas.microsoft.com/office/drawing/2014/main" id="{3B6E29FB-4FED-B157-EAC6-A97DEB9C52DD}"/>
              </a:ext>
            </a:extLst>
          </p:cNvPr>
          <p:cNvSpPr>
            <a:spLocks noGrp="1"/>
          </p:cNvSpPr>
          <p:nvPr>
            <p:ph type="body" sz="quarter" idx="18" hasCustomPrompt="1"/>
          </p:nvPr>
        </p:nvSpPr>
        <p:spPr>
          <a:xfrm>
            <a:off x="5392540" y="3745684"/>
            <a:ext cx="2535871" cy="400941"/>
          </a:xfrm>
        </p:spPr>
        <p:txBody>
          <a:bodyPr>
            <a:noAutofit/>
          </a:bodyPr>
          <a:lstStyle>
            <a:lvl1pPr marL="0" indent="0">
              <a:buNone/>
              <a:defRPr sz="1800" b="0" i="0">
                <a:solidFill>
                  <a:srgbClr val="143DCF"/>
                </a:solidFill>
                <a:latin typeface="+mn-lt"/>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Title text</a:t>
            </a:r>
          </a:p>
        </p:txBody>
      </p:sp>
      <p:sp>
        <p:nvSpPr>
          <p:cNvPr id="26" name="Text Placeholder 14">
            <a:extLst>
              <a:ext uri="{FF2B5EF4-FFF2-40B4-BE49-F238E27FC236}">
                <a16:creationId xmlns:a16="http://schemas.microsoft.com/office/drawing/2014/main" id="{0A88DE55-A757-6B98-FCAA-D8BB3FABCDF0}"/>
              </a:ext>
            </a:extLst>
          </p:cNvPr>
          <p:cNvSpPr>
            <a:spLocks noGrp="1"/>
          </p:cNvSpPr>
          <p:nvPr>
            <p:ph type="body" sz="quarter" idx="13" hasCustomPrompt="1"/>
          </p:nvPr>
        </p:nvSpPr>
        <p:spPr>
          <a:xfrm>
            <a:off x="9269410" y="1942678"/>
            <a:ext cx="2535871" cy="399758"/>
          </a:xfrm>
        </p:spPr>
        <p:txBody>
          <a:bodyPr>
            <a:noAutofit/>
          </a:bodyPr>
          <a:lstStyle>
            <a:lvl1pPr marL="0" indent="0">
              <a:buNone/>
              <a:defRPr sz="1800" b="0" i="0">
                <a:solidFill>
                  <a:srgbClr val="143DCF"/>
                </a:solidFill>
                <a:latin typeface="+mn-lt"/>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Title text</a:t>
            </a:r>
          </a:p>
        </p:txBody>
      </p:sp>
      <p:sp>
        <p:nvSpPr>
          <p:cNvPr id="27" name="Text Placeholder 14">
            <a:extLst>
              <a:ext uri="{FF2B5EF4-FFF2-40B4-BE49-F238E27FC236}">
                <a16:creationId xmlns:a16="http://schemas.microsoft.com/office/drawing/2014/main" id="{9359A4D9-BBE3-D14D-C22E-AC7C12D32BFE}"/>
              </a:ext>
            </a:extLst>
          </p:cNvPr>
          <p:cNvSpPr>
            <a:spLocks noGrp="1"/>
          </p:cNvSpPr>
          <p:nvPr>
            <p:ph type="body" sz="quarter" idx="16" hasCustomPrompt="1"/>
          </p:nvPr>
        </p:nvSpPr>
        <p:spPr>
          <a:xfrm>
            <a:off x="9269410" y="5604685"/>
            <a:ext cx="2535871" cy="399758"/>
          </a:xfrm>
        </p:spPr>
        <p:txBody>
          <a:bodyPr>
            <a:noAutofit/>
          </a:bodyPr>
          <a:lstStyle>
            <a:lvl1pPr marL="0" indent="0">
              <a:buNone/>
              <a:defRPr sz="1800" b="0" i="0">
                <a:solidFill>
                  <a:srgbClr val="143DCF"/>
                </a:solidFill>
                <a:latin typeface="+mn-lt"/>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Title text</a:t>
            </a:r>
          </a:p>
        </p:txBody>
      </p:sp>
      <p:sp>
        <p:nvSpPr>
          <p:cNvPr id="28" name="Text Placeholder 14">
            <a:extLst>
              <a:ext uri="{FF2B5EF4-FFF2-40B4-BE49-F238E27FC236}">
                <a16:creationId xmlns:a16="http://schemas.microsoft.com/office/drawing/2014/main" id="{F3C9E2FC-70D2-AF32-7539-F58AAED25F3F}"/>
              </a:ext>
            </a:extLst>
          </p:cNvPr>
          <p:cNvSpPr>
            <a:spLocks noGrp="1"/>
          </p:cNvSpPr>
          <p:nvPr>
            <p:ph type="body" sz="quarter" idx="19" hasCustomPrompt="1"/>
          </p:nvPr>
        </p:nvSpPr>
        <p:spPr>
          <a:xfrm>
            <a:off x="9269410" y="3723785"/>
            <a:ext cx="2535871" cy="399758"/>
          </a:xfrm>
        </p:spPr>
        <p:txBody>
          <a:bodyPr>
            <a:noAutofit/>
          </a:bodyPr>
          <a:lstStyle>
            <a:lvl1pPr marL="0" indent="0">
              <a:buNone/>
              <a:defRPr sz="1800" b="0" i="0">
                <a:solidFill>
                  <a:srgbClr val="143DCF"/>
                </a:solidFill>
                <a:latin typeface="+mn-lt"/>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Title text</a:t>
            </a:r>
          </a:p>
        </p:txBody>
      </p:sp>
      <p:sp>
        <p:nvSpPr>
          <p:cNvPr id="3" name="TextBox 2">
            <a:extLst>
              <a:ext uri="{FF2B5EF4-FFF2-40B4-BE49-F238E27FC236}">
                <a16:creationId xmlns:a16="http://schemas.microsoft.com/office/drawing/2014/main" id="{39E824B7-BEEE-FE04-834B-33AA9F71795A}"/>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F9D09BF4-B2B9-6F2F-6A78-7AEC1F0C158C}"/>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F2A299B-3BF3-954E-BFB7-7B69EA08E666}"/>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B005F8A-52E4-5AE8-E4A6-6AD3B753F07C}"/>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BE0BD81-258B-1996-071D-FBBF4D8E0A19}"/>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ABDC88-A902-7D10-BD42-9D03C33D85C8}"/>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B8E48C-57AE-2409-F79C-25C7620E31C4}"/>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D238C2-452F-A06A-978C-07533FF1BA2D}"/>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7E4091-52E8-38F1-B527-C59A5BBFA912}"/>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11AE0-B710-CF1B-7741-D27528E3E00B}"/>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A293C3-1580-7F3F-38F6-18ACD35B2ED6}"/>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29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4F95AF-2496-4632-A158-835CEA47C88B}"/>
              </a:ext>
            </a:extLst>
          </p:cNvPr>
          <p:cNvGraphicFramePr>
            <a:graphicFrameLocks noChangeAspect="1"/>
          </p:cNvGraphicFramePr>
          <p:nvPr userDrawn="1">
            <p:custDataLst>
              <p:tags r:id="rId30"/>
            </p:custDataLst>
            <p:extLst>
              <p:ext uri="{D42A27DB-BD31-4B8C-83A1-F6EECF244321}">
                <p14:modId xmlns:p14="http://schemas.microsoft.com/office/powerpoint/2010/main" val="139601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43" imgH="443" progId="TCLayout.ActiveDocument.1">
                  <p:embed/>
                </p:oleObj>
              </mc:Choice>
              <mc:Fallback>
                <p:oleObj name="think-cell Slide" r:id="rId31" imgW="443" imgH="443" progId="TCLayout.ActiveDocument.1">
                  <p:embed/>
                  <p:pic>
                    <p:nvPicPr>
                      <p:cNvPr id="8" name="Object 7" hidden="1">
                        <a:extLst>
                          <a:ext uri="{FF2B5EF4-FFF2-40B4-BE49-F238E27FC236}">
                            <a16:creationId xmlns:a16="http://schemas.microsoft.com/office/drawing/2014/main" id="{184F95AF-2496-4632-A158-835CEA47C88B}"/>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FD0BA-3AA9-459F-A2B0-5B0986A4C245}" type="slidenum">
              <a:rPr lang="en-US" smtClean="0"/>
              <a:t>‹#›</a:t>
            </a:fld>
            <a:endParaRPr lang="en-US"/>
          </a:p>
        </p:txBody>
      </p:sp>
    </p:spTree>
    <p:extLst>
      <p:ext uri="{BB962C8B-B14F-4D97-AF65-F5344CB8AC3E}">
        <p14:creationId xmlns:p14="http://schemas.microsoft.com/office/powerpoint/2010/main" val="765661222"/>
      </p:ext>
    </p:extLst>
  </p:cSld>
  <p:clrMap bg1="lt1" tx1="dk1" bg2="lt2" tx2="dk2" accent1="accent1" accent2="accent2" accent3="accent3" accent4="accent4" accent5="accent5" accent6="accent6" hlink="hlink" folHlink="folHlink"/>
  <p:sldLayoutIdLst>
    <p:sldLayoutId id="2147483759" r:id="rId1"/>
    <p:sldLayoutId id="2147483655" r:id="rId2"/>
    <p:sldLayoutId id="2147483720" r:id="rId3"/>
    <p:sldLayoutId id="2147483798" r:id="rId4"/>
    <p:sldLayoutId id="2147483790" r:id="rId5"/>
    <p:sldLayoutId id="2147483721" r:id="rId6"/>
    <p:sldLayoutId id="2147483760" r:id="rId7"/>
    <p:sldLayoutId id="2147483784" r:id="rId8"/>
    <p:sldLayoutId id="2147483715" r:id="rId9"/>
    <p:sldLayoutId id="2147483708" r:id="rId10"/>
    <p:sldLayoutId id="2147483761" r:id="rId11"/>
    <p:sldLayoutId id="2147483754" r:id="rId12"/>
    <p:sldLayoutId id="2147483724" r:id="rId13"/>
    <p:sldLayoutId id="2147483682" r:id="rId14"/>
    <p:sldLayoutId id="2147483768" r:id="rId15"/>
    <p:sldLayoutId id="2147483767" r:id="rId16"/>
    <p:sldLayoutId id="2147483787" r:id="rId17"/>
    <p:sldLayoutId id="2147483788" r:id="rId18"/>
    <p:sldLayoutId id="2147483799" r:id="rId19"/>
    <p:sldLayoutId id="2147483789" r:id="rId20"/>
    <p:sldLayoutId id="2147483762" r:id="rId21"/>
    <p:sldLayoutId id="2147483676" r:id="rId22"/>
    <p:sldLayoutId id="2147483727" r:id="rId23"/>
    <p:sldLayoutId id="2147483706" r:id="rId24"/>
    <p:sldLayoutId id="2147483756" r:id="rId25"/>
    <p:sldLayoutId id="2147483757" r:id="rId26"/>
    <p:sldLayoutId id="2147483758" r:id="rId27"/>
    <p:sldLayoutId id="2147483680" r:id="rId28"/>
  </p:sldLayoutIdLst>
  <p:hf hdr="0" ftr="0" dt="0"/>
  <p:txStyles>
    <p:titleStyle>
      <a:lvl1pPr algn="l" defTabSz="914400" rtl="0" eaLnBrk="1" latinLnBrk="0" hangingPunct="1">
        <a:lnSpc>
          <a:spcPct val="90000"/>
        </a:lnSpc>
        <a:spcBef>
          <a:spcPct val="0"/>
        </a:spcBef>
        <a:buNone/>
        <a:defRPr sz="4400" kern="1200">
          <a:solidFill>
            <a:srgbClr val="133CCF"/>
          </a:solidFill>
          <a:latin typeface="+mj-lt"/>
          <a:ea typeface="+mj-ea"/>
          <a:cs typeface="+mj-cs"/>
        </a:defRPr>
      </a:lvl1pPr>
    </p:titleStyle>
    <p:bodyStyle>
      <a:lvl1pPr marL="171450" indent="-171450" algn="l" defTabSz="914400" rtl="0" eaLnBrk="1" latinLnBrk="0" hangingPunct="1">
        <a:lnSpc>
          <a:spcPct val="90000"/>
        </a:lnSpc>
        <a:spcBef>
          <a:spcPts val="1000"/>
        </a:spcBef>
        <a:buFont typeface="Arial" panose="020B0604020202020204" pitchFamily="34" charset="0"/>
        <a:buChar char="•"/>
        <a:tabLst/>
        <a:defRPr sz="2800" kern="1200">
          <a:solidFill>
            <a:srgbClr val="133CCF"/>
          </a:solidFill>
          <a:latin typeface="+mn-lt"/>
          <a:ea typeface="+mn-ea"/>
          <a:cs typeface="+mn-cs"/>
        </a:defRPr>
      </a:lvl1pPr>
      <a:lvl2pPr marL="344488" indent="-173038" algn="l" defTabSz="914400" rtl="0" eaLnBrk="1" latinLnBrk="0" hangingPunct="1">
        <a:lnSpc>
          <a:spcPct val="90000"/>
        </a:lnSpc>
        <a:spcBef>
          <a:spcPts val="500"/>
        </a:spcBef>
        <a:buSzPct val="70000"/>
        <a:buFont typeface="Courier New" panose="02070309020205020404" pitchFamily="49" charset="0"/>
        <a:buChar char="o"/>
        <a:tabLst/>
        <a:defRPr sz="1800" kern="1200">
          <a:solidFill>
            <a:srgbClr val="133CCF"/>
          </a:solidFill>
          <a:latin typeface="+mn-lt"/>
          <a:ea typeface="+mn-ea"/>
          <a:cs typeface="+mn-cs"/>
        </a:defRPr>
      </a:lvl2pPr>
      <a:lvl3pPr marL="517525" indent="-173038" algn="l" defTabSz="914400" rtl="0" eaLnBrk="1" latinLnBrk="0" hangingPunct="1">
        <a:lnSpc>
          <a:spcPct val="90000"/>
        </a:lnSpc>
        <a:spcBef>
          <a:spcPts val="500"/>
        </a:spcBef>
        <a:buFont typeface="Wingdings" pitchFamily="2" charset="2"/>
        <a:buChar char="§"/>
        <a:tabLst/>
        <a:defRPr sz="1800" kern="1200">
          <a:solidFill>
            <a:srgbClr val="133CCF"/>
          </a:solidFill>
          <a:latin typeface="+mn-lt"/>
          <a:ea typeface="+mn-ea"/>
          <a:cs typeface="+mn-cs"/>
        </a:defRPr>
      </a:lvl3pPr>
      <a:lvl4pPr marL="690563" indent="-173038" algn="l" defTabSz="914400" rtl="0" eaLnBrk="1" latinLnBrk="0" hangingPunct="1">
        <a:lnSpc>
          <a:spcPct val="90000"/>
        </a:lnSpc>
        <a:spcBef>
          <a:spcPts val="500"/>
        </a:spcBef>
        <a:buSzPct val="70000"/>
        <a:buFont typeface="Wingdings" pitchFamily="2" charset="2"/>
        <a:buChar char="q"/>
        <a:tabLst/>
        <a:defRPr sz="1800" kern="1200">
          <a:solidFill>
            <a:srgbClr val="133CCF"/>
          </a:solidFill>
          <a:latin typeface="+mn-lt"/>
          <a:ea typeface="+mn-ea"/>
          <a:cs typeface="+mn-cs"/>
        </a:defRPr>
      </a:lvl4pPr>
      <a:lvl5pPr marL="863600" indent="-173038" algn="l" defTabSz="914400" rtl="0" eaLnBrk="1" latinLnBrk="0" hangingPunct="1">
        <a:lnSpc>
          <a:spcPct val="90000"/>
        </a:lnSpc>
        <a:spcBef>
          <a:spcPts val="500"/>
        </a:spcBef>
        <a:buSzPct val="80000"/>
        <a:buFont typeface="Wingdings" pitchFamily="2" charset="2"/>
        <a:buChar char="v"/>
        <a:tabLst/>
        <a:defRPr sz="1800" kern="1200">
          <a:solidFill>
            <a:srgbClr val="133CC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6" userDrawn="1">
          <p15:clr>
            <a:srgbClr val="F26B43"/>
          </p15:clr>
        </p15:guide>
        <p15:guide id="2" pos="7304" userDrawn="1">
          <p15:clr>
            <a:srgbClr val="F26B43"/>
          </p15:clr>
        </p15:guide>
        <p15:guide id="3" orient="horz" pos="4056" userDrawn="1">
          <p15:clr>
            <a:srgbClr val="F26B43"/>
          </p15:clr>
        </p15:guide>
        <p15:guide id="4" orient="horz" pos="6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2.emf"/><Relationship Id="rId4" Type="http://schemas.openxmlformats.org/officeDocument/2006/relationships/oleObject" Target="../embeddings/oleObject11.bin"/></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xml"/><Relationship Id="rId7" Type="http://schemas.openxmlformats.org/officeDocument/2006/relationships/hyperlink" Target="https://sustainabilityaction.pepsico.com/sustainability-dashboard" TargetMode="External"/><Relationship Id="rId2" Type="http://schemas.openxmlformats.org/officeDocument/2006/relationships/slideLayout" Target="../slideLayouts/slideLayout19.xml"/><Relationship Id="rId1" Type="http://schemas.openxmlformats.org/officeDocument/2006/relationships/tags" Target="../tags/tag21.xml"/><Relationship Id="rId6" Type="http://schemas.openxmlformats.org/officeDocument/2006/relationships/image" Target="../media/image49.png"/><Relationship Id="rId5" Type="http://schemas.openxmlformats.org/officeDocument/2006/relationships/image" Target="../media/image2.emf"/><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oleObject" Target="../embeddings/oleObject21.bin"/><Relationship Id="rId7" Type="http://schemas.openxmlformats.org/officeDocument/2006/relationships/image" Target="../media/image54.png"/><Relationship Id="rId2" Type="http://schemas.openxmlformats.org/officeDocument/2006/relationships/slideLayout" Target="../slideLayouts/slideLayout10.xml"/><Relationship Id="rId1" Type="http://schemas.openxmlformats.org/officeDocument/2006/relationships/tags" Target="../tags/tag2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3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8.xml"/><Relationship Id="rId1" Type="http://schemas.openxmlformats.org/officeDocument/2006/relationships/tags" Target="../tags/tag23.xml"/><Relationship Id="rId6" Type="http://schemas.openxmlformats.org/officeDocument/2006/relationships/hyperlink" Target="https://www.pepsico.com/who-we-are/our-commitments/pepsico-positive" TargetMode="External"/><Relationship Id="rId5" Type="http://schemas.openxmlformats.org/officeDocument/2006/relationships/image" Target="../media/image56.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s://www.sustainabilityaction.pepsico.com/resource-listing?pillar_type%5B21%5D=21&amp;keys=pep%2BREnew_summary.pdf" TargetMode="External"/><Relationship Id="rId3" Type="http://schemas.openxmlformats.org/officeDocument/2006/relationships/notesSlide" Target="../notesSlides/notesSlide3.xml"/><Relationship Id="rId7" Type="http://schemas.openxmlformats.org/officeDocument/2006/relationships/hyperlink" Target="https://info.unglobalcompact.org/sustainability-magazine?utm_source=Newsletter+Sustainability&amp;utm_campaign=c4682cc352-EMAIL_CAMPAIGN_2022_09_07_08_07&amp;utm_medium=email&amp;utm_term=0_d4bf69440e-c4682cc352-411172557&amp;mc_cid=c4682cc352&amp;mc_eid=3fca1201a0" TargetMode="External"/><Relationship Id="rId12" Type="http://schemas.openxmlformats.org/officeDocument/2006/relationships/hyperlink" Target="https://sciencebasedtargets.org/resources" TargetMode="External"/><Relationship Id="rId2" Type="http://schemas.openxmlformats.org/officeDocument/2006/relationships/slideLayout" Target="../slideLayouts/slideLayout18.xml"/><Relationship Id="rId16" Type="http://schemas.openxmlformats.org/officeDocument/2006/relationships/image" Target="../media/image59.png"/><Relationship Id="rId1" Type="http://schemas.openxmlformats.org/officeDocument/2006/relationships/tags" Target="../tags/tag24.xml"/><Relationship Id="rId6" Type="http://schemas.openxmlformats.org/officeDocument/2006/relationships/hyperlink" Target="https://pepsico.sharepoint.com/:f:/r/sites/Europe-CM/Shared%20Documents/Sustainability/pep+%20Playbook%20Coman%20-%20SHARE%20EXTER?csf=1&amp;web=1&amp;e=FBOLQj" TargetMode="External"/><Relationship Id="rId11" Type="http://schemas.openxmlformats.org/officeDocument/2006/relationships/image" Target="../media/image57.png"/><Relationship Id="rId5" Type="http://schemas.openxmlformats.org/officeDocument/2006/relationships/image" Target="../media/image2.emf"/><Relationship Id="rId15" Type="http://schemas.openxmlformats.org/officeDocument/2006/relationships/hyperlink" Target="https://www.sustainabilityaction.pepsico.com/resource-listing?keys=%20SLOCT" TargetMode="External"/><Relationship Id="rId10" Type="http://schemas.openxmlformats.org/officeDocument/2006/relationships/hyperlink" Target="https://sciencebasedtargets.org/set-a-target" TargetMode="External"/><Relationship Id="rId4" Type="http://schemas.openxmlformats.org/officeDocument/2006/relationships/oleObject" Target="../embeddings/oleObject23.bin"/><Relationship Id="rId9" Type="http://schemas.openxmlformats.org/officeDocument/2006/relationships/image" Target="../media/image34.svg"/><Relationship Id="rId14" Type="http://schemas.openxmlformats.org/officeDocument/2006/relationships/image" Target="../media/image58.png"/></Relationships>
</file>

<file path=ppt/slides/_rels/slide14.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oleObject" Target="../embeddings/oleObject24.bin"/><Relationship Id="rId7" Type="http://schemas.openxmlformats.org/officeDocument/2006/relationships/image" Target="../media/image62.png"/><Relationship Id="rId2" Type="http://schemas.openxmlformats.org/officeDocument/2006/relationships/slideLayout" Target="../slideLayouts/slideLayout19.xml"/><Relationship Id="rId1" Type="http://schemas.openxmlformats.org/officeDocument/2006/relationships/tags" Target="../tags/tag25.xml"/><Relationship Id="rId6" Type="http://schemas.openxmlformats.org/officeDocument/2006/relationships/image" Target="../media/image61.jpeg"/><Relationship Id="rId5" Type="http://schemas.openxmlformats.org/officeDocument/2006/relationships/image" Target="../media/image60.jpeg"/><Relationship Id="rId10" Type="http://schemas.openxmlformats.org/officeDocument/2006/relationships/image" Target="../media/image50.png"/><Relationship Id="rId4" Type="http://schemas.openxmlformats.org/officeDocument/2006/relationships/image" Target="../media/image2.emf"/><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oleObject" Target="../embeddings/oleObject25.bin"/><Relationship Id="rId7" Type="http://schemas.openxmlformats.org/officeDocument/2006/relationships/image" Target="../media/image54.png"/><Relationship Id="rId2" Type="http://schemas.openxmlformats.org/officeDocument/2006/relationships/slideLayout" Target="../slideLayouts/slideLayout10.xml"/><Relationship Id="rId1" Type="http://schemas.openxmlformats.org/officeDocument/2006/relationships/tags" Target="../tags/tag26.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oleObject" Target="../embeddings/oleObject26.bin"/><Relationship Id="rId7" Type="http://schemas.openxmlformats.org/officeDocument/2006/relationships/hyperlink" Target="https://sustainabilityaction.pepsico.com/resource-listing?pillar_type%5B22%5D=22&amp;keys=calculator" TargetMode="External"/><Relationship Id="rId2" Type="http://schemas.openxmlformats.org/officeDocument/2006/relationships/slideLayout" Target="../slideLayouts/slideLayout19.xml"/><Relationship Id="rId1" Type="http://schemas.openxmlformats.org/officeDocument/2006/relationships/tags" Target="../tags/tag27.xml"/><Relationship Id="rId6" Type="http://schemas.openxmlformats.org/officeDocument/2006/relationships/image" Target="../media/image45.svg"/><Relationship Id="rId11" Type="http://schemas.openxmlformats.org/officeDocument/2006/relationships/image" Target="../media/image65.png"/><Relationship Id="rId5" Type="http://schemas.openxmlformats.org/officeDocument/2006/relationships/image" Target="../media/image44.png"/><Relationship Id="rId10" Type="http://schemas.openxmlformats.org/officeDocument/2006/relationships/image" Target="../media/image64.png"/><Relationship Id="rId4" Type="http://schemas.openxmlformats.org/officeDocument/2006/relationships/image" Target="../media/image2.emf"/><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3" Type="http://schemas.openxmlformats.org/officeDocument/2006/relationships/oleObject" Target="../embeddings/oleObject25.bin"/><Relationship Id="rId7" Type="http://schemas.openxmlformats.org/officeDocument/2006/relationships/hyperlink" Target="https://sustainabilityaction.pepsico.com/resource-listing?pillar_type%5B22%5D=22&amp;keys=Reduction+Finder+Tool_CoMan" TargetMode="External"/><Relationship Id="rId12" Type="http://schemas.openxmlformats.org/officeDocument/2006/relationships/image" Target="../media/image4.emf"/><Relationship Id="rId2" Type="http://schemas.openxmlformats.org/officeDocument/2006/relationships/slideLayout" Target="../slideLayouts/slideLayout19.xml"/><Relationship Id="rId1" Type="http://schemas.openxmlformats.org/officeDocument/2006/relationships/tags" Target="../tags/tag28.xml"/><Relationship Id="rId6" Type="http://schemas.openxmlformats.org/officeDocument/2006/relationships/image" Target="../media/image45.svg"/><Relationship Id="rId11" Type="http://schemas.openxmlformats.org/officeDocument/2006/relationships/image" Target="../media/image66.jpe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2.emf"/><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9.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7.jpeg"/></Relationships>
</file>

<file path=ppt/slides/_rels/slide19.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notesSlide" Target="../notesSlides/notesSlide4.xml"/><Relationship Id="rId7" Type="http://schemas.openxmlformats.org/officeDocument/2006/relationships/image" Target="../media/image68.jpeg"/><Relationship Id="rId2" Type="http://schemas.openxmlformats.org/officeDocument/2006/relationships/slideLayout" Target="../slideLayouts/slideLayout18.xml"/><Relationship Id="rId1" Type="http://schemas.openxmlformats.org/officeDocument/2006/relationships/tags" Target="../tags/tag29.xml"/><Relationship Id="rId6" Type="http://schemas.openxmlformats.org/officeDocument/2006/relationships/image" Target="../media/image2.emf"/><Relationship Id="rId5" Type="http://schemas.openxmlformats.org/officeDocument/2006/relationships/oleObject" Target="../embeddings/oleObject25.bin"/><Relationship Id="rId10" Type="http://schemas.openxmlformats.org/officeDocument/2006/relationships/image" Target="../media/image71.jpeg"/><Relationship Id="rId4" Type="http://schemas.microsoft.com/office/2018/10/relationships/comments" Target="../comments/modernComment_7FFFEEBE_8E3A2C89.xml"/><Relationship Id="rId9" Type="http://schemas.openxmlformats.org/officeDocument/2006/relationships/image" Target="../media/image70.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0.png"/><Relationship Id="rId2" Type="http://schemas.openxmlformats.org/officeDocument/2006/relationships/slideLayout" Target="../slideLayouts/slideLayout19.xml"/><Relationship Id="rId1" Type="http://schemas.openxmlformats.org/officeDocument/2006/relationships/tags" Target="../tags/tag30.xml"/><Relationship Id="rId6" Type="http://schemas.openxmlformats.org/officeDocument/2006/relationships/image" Target="../media/image49.png"/><Relationship Id="rId5" Type="http://schemas.openxmlformats.org/officeDocument/2006/relationships/image" Target="../media/image2.emf"/><Relationship Id="rId4"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0.jpeg"/><Relationship Id="rId1" Type="http://schemas.openxmlformats.org/officeDocument/2006/relationships/slideLayout" Target="../slideLayouts/slideLayout19.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oleObject" Target="../embeddings/oleObject25.bin"/><Relationship Id="rId7" Type="http://schemas.openxmlformats.org/officeDocument/2006/relationships/image" Target="../media/image54.png"/><Relationship Id="rId2" Type="http://schemas.openxmlformats.org/officeDocument/2006/relationships/slideLayout" Target="../slideLayouts/slideLayout10.xml"/><Relationship Id="rId1" Type="http://schemas.openxmlformats.org/officeDocument/2006/relationships/tags" Target="../tags/tag31.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oleObject" Target="../embeddings/oleObject28.bin"/><Relationship Id="rId7" Type="http://schemas.openxmlformats.org/officeDocument/2006/relationships/image" Target="../media/image74.jpeg"/><Relationship Id="rId2" Type="http://schemas.openxmlformats.org/officeDocument/2006/relationships/slideLayout" Target="../slideLayouts/slideLayout18.xml"/><Relationship Id="rId1" Type="http://schemas.openxmlformats.org/officeDocument/2006/relationships/tags" Target="../tags/tag32.xml"/><Relationship Id="rId6" Type="http://schemas.openxmlformats.org/officeDocument/2006/relationships/image" Target="../media/image73.jpeg"/><Relationship Id="rId5" Type="http://schemas.openxmlformats.org/officeDocument/2006/relationships/image" Target="../media/image72.png"/><Relationship Id="rId4" Type="http://schemas.openxmlformats.org/officeDocument/2006/relationships/image" Target="../media/image2.emf"/><Relationship Id="rId9"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9.xml"/><Relationship Id="rId1" Type="http://schemas.openxmlformats.org/officeDocument/2006/relationships/tags" Target="../tags/tag3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9.xml"/><Relationship Id="rId1" Type="http://schemas.openxmlformats.org/officeDocument/2006/relationships/tags" Target="../tags/tag3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oleObject" Target="../embeddings/oleObject31.bin"/><Relationship Id="rId7" Type="http://schemas.openxmlformats.org/officeDocument/2006/relationships/image" Target="../media/image49.png"/><Relationship Id="rId12" Type="http://schemas.openxmlformats.org/officeDocument/2006/relationships/image" Target="../media/image50.png"/><Relationship Id="rId2" Type="http://schemas.openxmlformats.org/officeDocument/2006/relationships/slideLayout" Target="../slideLayouts/slideLayout19.xml"/><Relationship Id="rId1" Type="http://schemas.openxmlformats.org/officeDocument/2006/relationships/tags" Target="../tags/tag35.xml"/><Relationship Id="rId6" Type="http://schemas.openxmlformats.org/officeDocument/2006/relationships/hyperlink" Target="https://sustainabilityaction.pepsico.com/survey" TargetMode="External"/><Relationship Id="rId11" Type="http://schemas.openxmlformats.org/officeDocument/2006/relationships/image" Target="../media/image4.emf"/><Relationship Id="rId5" Type="http://schemas.openxmlformats.org/officeDocument/2006/relationships/image" Target="../media/image72.png"/><Relationship Id="rId10" Type="http://schemas.openxmlformats.org/officeDocument/2006/relationships/image" Target="../media/image78.jpeg"/><Relationship Id="rId4" Type="http://schemas.openxmlformats.org/officeDocument/2006/relationships/image" Target="../media/image2.emf"/><Relationship Id="rId9" Type="http://schemas.openxmlformats.org/officeDocument/2006/relationships/image" Target="../media/image77.jpeg"/></Relationships>
</file>

<file path=ppt/slides/_rels/slide2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oleObject" Target="../embeddings/oleObject32.bin"/><Relationship Id="rId7" Type="http://schemas.openxmlformats.org/officeDocument/2006/relationships/image" Target="../media/image54.png"/><Relationship Id="rId2" Type="http://schemas.openxmlformats.org/officeDocument/2006/relationships/slideLayout" Target="../slideLayouts/slideLayout10.xml"/><Relationship Id="rId1" Type="http://schemas.openxmlformats.org/officeDocument/2006/relationships/tags" Target="../tags/tag36.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oleObject" Target="../embeddings/oleObject33.bin"/><Relationship Id="rId7" Type="http://schemas.openxmlformats.org/officeDocument/2006/relationships/image" Target="../media/image79.jpeg"/><Relationship Id="rId2" Type="http://schemas.openxmlformats.org/officeDocument/2006/relationships/slideLayout" Target="../slideLayouts/slideLayout18.xml"/><Relationship Id="rId1" Type="http://schemas.openxmlformats.org/officeDocument/2006/relationships/tags" Target="../tags/tag37.xml"/><Relationship Id="rId6" Type="http://schemas.openxmlformats.org/officeDocument/2006/relationships/hyperlink" Target="https://sustainabilityaction.pepsico.com/resource-listing?pillar_type%5B22%5D=22&amp;keys=Reduction+Finder+Tool+CoMan" TargetMode="External"/><Relationship Id="rId11" Type="http://schemas.openxmlformats.org/officeDocument/2006/relationships/image" Target="../media/image4.emf"/><Relationship Id="rId5" Type="http://schemas.openxmlformats.org/officeDocument/2006/relationships/image" Target="../media/image72.png"/><Relationship Id="rId10" Type="http://schemas.openxmlformats.org/officeDocument/2006/relationships/image" Target="../media/image82.jpeg"/><Relationship Id="rId4" Type="http://schemas.openxmlformats.org/officeDocument/2006/relationships/image" Target="../media/image2.emf"/><Relationship Id="rId9" Type="http://schemas.openxmlformats.org/officeDocument/2006/relationships/image" Target="../media/image81.jpeg"/></Relationships>
</file>

<file path=ppt/slides/_rels/slide29.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oleObject" Target="../embeddings/oleObject34.bin"/><Relationship Id="rId7" Type="http://schemas.openxmlformats.org/officeDocument/2006/relationships/image" Target="../media/image84.jpeg"/><Relationship Id="rId2" Type="http://schemas.openxmlformats.org/officeDocument/2006/relationships/slideLayout" Target="../slideLayouts/slideLayout18.xml"/><Relationship Id="rId1" Type="http://schemas.openxmlformats.org/officeDocument/2006/relationships/tags" Target="../tags/tag38.xml"/><Relationship Id="rId6" Type="http://schemas.openxmlformats.org/officeDocument/2006/relationships/image" Target="../media/image83.jpeg"/><Relationship Id="rId5" Type="http://schemas.openxmlformats.org/officeDocument/2006/relationships/image" Target="../media/image72.png"/><Relationship Id="rId10" Type="http://schemas.openxmlformats.org/officeDocument/2006/relationships/image" Target="../media/image4.emf"/><Relationship Id="rId4" Type="http://schemas.openxmlformats.org/officeDocument/2006/relationships/image" Target="../media/image2.emf"/><Relationship Id="rId9" Type="http://schemas.openxmlformats.org/officeDocument/2006/relationships/image" Target="../media/image86.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oleObject" Target="../embeddings/oleObject14.bin"/><Relationship Id="rId7"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tags" Target="../tags/tag15.xml"/><Relationship Id="rId6" Type="http://schemas.openxmlformats.org/officeDocument/2006/relationships/image" Target="../media/image32.emf"/><Relationship Id="rId5" Type="http://schemas.openxmlformats.org/officeDocument/2006/relationships/hyperlink" Target="https://www.pepsico.com/who-we-are/our-commitments/pepsico-positive" TargetMode="Externa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oleObject" Target="../embeddings/oleObject15.bin"/><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slideLayout" Target="../slideLayouts/slideLayout18.xml"/><Relationship Id="rId1" Type="http://schemas.openxmlformats.org/officeDocument/2006/relationships/tags" Target="../tags/tag16.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hyperlink" Target="https://degreed.com/dgusere4y434w/dashboard/discover" TargetMode="External"/><Relationship Id="rId10" Type="http://schemas.openxmlformats.org/officeDocument/2006/relationships/image" Target="../media/image40.svg"/><Relationship Id="rId4" Type="http://schemas.openxmlformats.org/officeDocument/2006/relationships/image" Target="../media/image35.emf"/><Relationship Id="rId9"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2.emf"/><Relationship Id="rId12" Type="http://schemas.openxmlformats.org/officeDocument/2006/relationships/image" Target="../media/image50.png"/><Relationship Id="rId2" Type="http://schemas.openxmlformats.org/officeDocument/2006/relationships/slideLayout" Target="../slideLayouts/slideLayout19.xml"/><Relationship Id="rId1" Type="http://schemas.openxmlformats.org/officeDocument/2006/relationships/tags" Target="../tags/tag17.xml"/><Relationship Id="rId6" Type="http://schemas.openxmlformats.org/officeDocument/2006/relationships/oleObject" Target="../embeddings/oleObject16.bin"/><Relationship Id="rId11" Type="http://schemas.openxmlformats.org/officeDocument/2006/relationships/image" Target="../media/image4.emf"/><Relationship Id="rId5" Type="http://schemas.openxmlformats.org/officeDocument/2006/relationships/image" Target="../media/image46.jpeg"/><Relationship Id="rId10" Type="http://schemas.openxmlformats.org/officeDocument/2006/relationships/image" Target="../media/image49.png"/><Relationship Id="rId4" Type="http://schemas.openxmlformats.org/officeDocument/2006/relationships/image" Target="../media/image45.svg"/><Relationship Id="rId9"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50.png"/><Relationship Id="rId2" Type="http://schemas.openxmlformats.org/officeDocument/2006/relationships/slideLayout" Target="../slideLayouts/slideLayout19.xml"/><Relationship Id="rId1" Type="http://schemas.openxmlformats.org/officeDocument/2006/relationships/tags" Target="../tags/tag18.xml"/><Relationship Id="rId6" Type="http://schemas.openxmlformats.org/officeDocument/2006/relationships/image" Target="../media/image51.jpeg"/><Relationship Id="rId5" Type="http://schemas.openxmlformats.org/officeDocument/2006/relationships/image" Target="../media/image4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oleObject" Target="../embeddings/oleObject18.bin"/><Relationship Id="rId7" Type="http://schemas.openxmlformats.org/officeDocument/2006/relationships/image" Target="../media/image54.png"/><Relationship Id="rId2" Type="http://schemas.openxmlformats.org/officeDocument/2006/relationships/slideLayout" Target="../slideLayouts/slideLayout10.xml"/><Relationship Id="rId1" Type="http://schemas.openxmlformats.org/officeDocument/2006/relationships/tags" Target="../tags/tag19.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35.emf"/></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oleObject" Target="../embeddings/oleObject19.bin"/><Relationship Id="rId7" Type="http://schemas.openxmlformats.org/officeDocument/2006/relationships/hyperlink" Target="https://sciencebasedtargets.org/set-a-target" TargetMode="External"/><Relationship Id="rId2" Type="http://schemas.openxmlformats.org/officeDocument/2006/relationships/slideLayout" Target="../slideLayouts/slideLayout19.xml"/><Relationship Id="rId1" Type="http://schemas.openxmlformats.org/officeDocument/2006/relationships/tags" Target="../tags/tag20.xml"/><Relationship Id="rId6" Type="http://schemas.openxmlformats.org/officeDocument/2006/relationships/hyperlink" Target="https://sustainabilityaction.pepsico.com/sustainability-dashboard" TargetMode="External"/><Relationship Id="rId5" Type="http://schemas.openxmlformats.org/officeDocument/2006/relationships/image" Target="../media/image49.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73E5548-626B-7BAA-0EAB-D0D0B18E8579}"/>
              </a:ext>
            </a:extLst>
          </p:cNvPr>
          <p:cNvGraphicFramePr>
            <a:graphicFrameLocks noChangeAspect="1"/>
          </p:cNvGraphicFramePr>
          <p:nvPr>
            <p:custDataLst>
              <p:tags r:id="rId1"/>
            </p:custDataLst>
            <p:extLst>
              <p:ext uri="{D42A27DB-BD31-4B8C-83A1-F6EECF244321}">
                <p14:modId xmlns:p14="http://schemas.microsoft.com/office/powerpoint/2010/main" val="2979869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think-cell data - do not delete" hidden="1">
                        <a:extLst>
                          <a:ext uri="{FF2B5EF4-FFF2-40B4-BE49-F238E27FC236}">
                            <a16:creationId xmlns:a16="http://schemas.microsoft.com/office/drawing/2014/main" id="{A73E5548-626B-7BAA-0EAB-D0D0B18E85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3340B0BE-3717-02C7-508E-0635A5EEA788}"/>
              </a:ext>
            </a:extLst>
          </p:cNvPr>
          <p:cNvSpPr>
            <a:spLocks noGrp="1"/>
          </p:cNvSpPr>
          <p:nvPr>
            <p:ph type="body" sz="quarter" idx="15"/>
          </p:nvPr>
        </p:nvSpPr>
        <p:spPr>
          <a:xfrm>
            <a:off x="6916416" y="1104900"/>
            <a:ext cx="4882138" cy="608864"/>
          </a:xfrm>
        </p:spPr>
        <p:txBody>
          <a:bodyPr/>
          <a:lstStyle/>
          <a:p>
            <a:r>
              <a:rPr lang="en-US"/>
              <a:t>PepsiCo</a:t>
            </a:r>
          </a:p>
          <a:p>
            <a:r>
              <a:rPr lang="en-US"/>
              <a:t>Contract Manufacturing </a:t>
            </a:r>
          </a:p>
          <a:p>
            <a:r>
              <a:rPr lang="en-US"/>
              <a:t>pep+ Plan Creation Playbook</a:t>
            </a:r>
          </a:p>
        </p:txBody>
      </p:sp>
      <p:sp>
        <p:nvSpPr>
          <p:cNvPr id="4" name="Text Placeholder 3">
            <a:extLst>
              <a:ext uri="{FF2B5EF4-FFF2-40B4-BE49-F238E27FC236}">
                <a16:creationId xmlns:a16="http://schemas.microsoft.com/office/drawing/2014/main" id="{B74D97B4-5B27-9C54-76B8-87CE22C0AD9B}"/>
              </a:ext>
            </a:extLst>
          </p:cNvPr>
          <p:cNvSpPr>
            <a:spLocks noGrp="1"/>
          </p:cNvSpPr>
          <p:nvPr>
            <p:ph type="body" sz="quarter" idx="18"/>
          </p:nvPr>
        </p:nvSpPr>
        <p:spPr/>
        <p:txBody>
          <a:bodyPr/>
          <a:lstStyle/>
          <a:p>
            <a:endParaRPr lang="en-GB"/>
          </a:p>
        </p:txBody>
      </p:sp>
    </p:spTree>
    <p:extLst>
      <p:ext uri="{BB962C8B-B14F-4D97-AF65-F5344CB8AC3E}">
        <p14:creationId xmlns:p14="http://schemas.microsoft.com/office/powerpoint/2010/main" val="572848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DF82488-5F79-6848-C066-19FFF33B23BB}"/>
              </a:ext>
            </a:extLst>
          </p:cNvPr>
          <p:cNvGraphicFramePr>
            <a:graphicFrameLocks noChangeAspect="1"/>
          </p:cNvGraphicFramePr>
          <p:nvPr>
            <p:custDataLst>
              <p:tags r:id="rId1"/>
            </p:custDataLst>
            <p:extLst>
              <p:ext uri="{D42A27DB-BD31-4B8C-83A1-F6EECF244321}">
                <p14:modId xmlns:p14="http://schemas.microsoft.com/office/powerpoint/2010/main" val="1815932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0DF82488-5F79-6848-C066-19FFF33B23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9A8E3875-12CE-46C6-8708-2BA368C8749A}"/>
              </a:ext>
            </a:extLst>
          </p:cNvPr>
          <p:cNvSpPr>
            <a:spLocks noGrp="1"/>
          </p:cNvSpPr>
          <p:nvPr>
            <p:ph type="title"/>
          </p:nvPr>
        </p:nvSpPr>
        <p:spPr/>
        <p:txBody>
          <a:bodyPr vert="horz"/>
          <a:lstStyle/>
          <a:p>
            <a:r>
              <a:rPr lang="en-US"/>
              <a:t>Water: Document the Answers to these Questions Here</a:t>
            </a:r>
          </a:p>
        </p:txBody>
      </p:sp>
      <p:pic>
        <p:nvPicPr>
          <p:cNvPr id="14" name="Picture 13">
            <a:extLst>
              <a:ext uri="{FF2B5EF4-FFF2-40B4-BE49-F238E27FC236}">
                <a16:creationId xmlns:a16="http://schemas.microsoft.com/office/drawing/2014/main" id="{A391096A-FA2D-41D4-45F0-58C8C4A9C5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49489" y="4081"/>
            <a:ext cx="1375812" cy="959117"/>
          </a:xfrm>
          <a:prstGeom prst="rect">
            <a:avLst/>
          </a:prstGeom>
        </p:spPr>
      </p:pic>
      <p:sp>
        <p:nvSpPr>
          <p:cNvPr id="15" name="Rectangle: Top Corners Rounded 14">
            <a:extLst>
              <a:ext uri="{FF2B5EF4-FFF2-40B4-BE49-F238E27FC236}">
                <a16:creationId xmlns:a16="http://schemas.microsoft.com/office/drawing/2014/main" id="{3C469795-859E-2816-93B3-168910F042F5}"/>
              </a:ext>
            </a:extLst>
          </p:cNvPr>
          <p:cNvSpPr/>
          <p:nvPr/>
        </p:nvSpPr>
        <p:spPr>
          <a:xfrm flipV="1">
            <a:off x="596899" y="1473994"/>
            <a:ext cx="10998200" cy="4521218"/>
          </a:xfrm>
          <a:prstGeom prst="round2SameRect">
            <a:avLst>
              <a:gd name="adj1" fmla="val 1332"/>
              <a:gd name="adj2" fmla="val 0"/>
            </a:avLst>
          </a:prstGeom>
          <a:solidFill>
            <a:schemeClr val="bg1"/>
          </a:solidFill>
          <a:ln w="6350">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Top Corners Rounded 15">
            <a:extLst>
              <a:ext uri="{FF2B5EF4-FFF2-40B4-BE49-F238E27FC236}">
                <a16:creationId xmlns:a16="http://schemas.microsoft.com/office/drawing/2014/main" id="{A058C0AA-DD8F-3045-1FC1-0D97B3E74378}"/>
              </a:ext>
            </a:extLst>
          </p:cNvPr>
          <p:cNvSpPr/>
          <p:nvPr/>
        </p:nvSpPr>
        <p:spPr>
          <a:xfrm>
            <a:off x="596900" y="1104901"/>
            <a:ext cx="10998200" cy="365124"/>
          </a:xfrm>
          <a:prstGeom prst="round2SameRect">
            <a:avLst>
              <a:gd name="adj1" fmla="val 17971"/>
              <a:gd name="adj2" fmla="val 0"/>
            </a:avLst>
          </a:prstGeom>
          <a:solidFill>
            <a:srgbClr val="4FE2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Table 6">
            <a:extLst>
              <a:ext uri="{FF2B5EF4-FFF2-40B4-BE49-F238E27FC236}">
                <a16:creationId xmlns:a16="http://schemas.microsoft.com/office/drawing/2014/main" id="{F95B69FB-42AB-8D30-5DB4-93814F54E676}"/>
              </a:ext>
            </a:extLst>
          </p:cNvPr>
          <p:cNvGraphicFramePr>
            <a:graphicFrameLocks noGrp="1"/>
          </p:cNvGraphicFramePr>
          <p:nvPr>
            <p:extLst>
              <p:ext uri="{D42A27DB-BD31-4B8C-83A1-F6EECF244321}">
                <p14:modId xmlns:p14="http://schemas.microsoft.com/office/powerpoint/2010/main" val="942864206"/>
              </p:ext>
            </p:extLst>
          </p:nvPr>
        </p:nvGraphicFramePr>
        <p:xfrm>
          <a:off x="596900" y="1104900"/>
          <a:ext cx="10998200" cy="4890312"/>
        </p:xfrm>
        <a:graphic>
          <a:graphicData uri="http://schemas.openxmlformats.org/drawingml/2006/table">
            <a:tbl>
              <a:tblPr firstRow="1" bandRow="1">
                <a:tableStyleId>{5C22544A-7EE6-4342-B048-85BDC9FD1C3A}</a:tableStyleId>
              </a:tblPr>
              <a:tblGrid>
                <a:gridCol w="8628485">
                  <a:extLst>
                    <a:ext uri="{9D8B030D-6E8A-4147-A177-3AD203B41FA5}">
                      <a16:colId xmlns:a16="http://schemas.microsoft.com/office/drawing/2014/main" val="1109876635"/>
                    </a:ext>
                  </a:extLst>
                </a:gridCol>
                <a:gridCol w="789905">
                  <a:extLst>
                    <a:ext uri="{9D8B030D-6E8A-4147-A177-3AD203B41FA5}">
                      <a16:colId xmlns:a16="http://schemas.microsoft.com/office/drawing/2014/main" val="1564226746"/>
                    </a:ext>
                  </a:extLst>
                </a:gridCol>
                <a:gridCol w="789905">
                  <a:extLst>
                    <a:ext uri="{9D8B030D-6E8A-4147-A177-3AD203B41FA5}">
                      <a16:colId xmlns:a16="http://schemas.microsoft.com/office/drawing/2014/main" val="3005770030"/>
                    </a:ext>
                  </a:extLst>
                </a:gridCol>
                <a:gridCol w="789905">
                  <a:extLst>
                    <a:ext uri="{9D8B030D-6E8A-4147-A177-3AD203B41FA5}">
                      <a16:colId xmlns:a16="http://schemas.microsoft.com/office/drawing/2014/main" val="4212270964"/>
                    </a:ext>
                  </a:extLst>
                </a:gridCol>
              </a:tblGrid>
              <a:tr h="342215">
                <a:tc>
                  <a:txBody>
                    <a:bodyPr/>
                    <a:lstStyle/>
                    <a:p>
                      <a:endParaRPr lang="en-US"/>
                    </a:p>
                  </a:txBody>
                  <a:tcPr marL="36000" marR="36000" marT="36000" marB="36000">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Yes</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No</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NA</a:t>
                      </a: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115106"/>
                  </a:ext>
                </a:extLst>
              </a:tr>
              <a:tr h="865866">
                <a:tc>
                  <a:txBody>
                    <a:bodyPr/>
                    <a:lstStyle/>
                    <a:p>
                      <a:r>
                        <a:rPr lang="en-US" sz="1400" kern="1200" dirty="0">
                          <a:solidFill>
                            <a:schemeClr val="tx1"/>
                          </a:solidFill>
                          <a:latin typeface="+mn-lt"/>
                          <a:ea typeface="+mn-ea"/>
                          <a:cs typeface="+mn-cs"/>
                        </a:rPr>
                        <a:t>Have they measured their baseline water footprint for each facility and submitted it to us through the annual survey? </a:t>
                      </a:r>
                    </a:p>
                    <a:p>
                      <a:r>
                        <a:rPr lang="en-US" sz="1400" b="1" dirty="0">
                          <a:solidFill>
                            <a:srgbClr val="0052DB"/>
                          </a:solidFill>
                        </a:rPr>
                        <a:t>pep+ Dashboard</a:t>
                      </a:r>
                      <a:r>
                        <a:rPr lang="en-US" sz="1400" dirty="0"/>
                        <a:t> </a:t>
                      </a:r>
                      <a:r>
                        <a:rPr lang="en-US" sz="1400" dirty="0">
                          <a:hlinkClick r:id="rId7"/>
                        </a:rPr>
                        <a:t>LINK</a:t>
                      </a:r>
                      <a:r>
                        <a:rPr lang="en-US" sz="1400" dirty="0"/>
                        <a:t> (login required)</a:t>
                      </a:r>
                      <a:endParaRPr lang="en-US" sz="1400" kern="1200" dirty="0">
                        <a:solidFill>
                          <a:schemeClr val="tx1"/>
                        </a:solidFill>
                        <a:latin typeface="+mn-lt"/>
                        <a:ea typeface="+mn-ea"/>
                        <a:cs typeface="+mn-cs"/>
                      </a:endParaRPr>
                    </a:p>
                  </a:txBody>
                  <a:tcPr marL="36000" marR="36000" marT="36000" marB="36000"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991308"/>
                  </a:ext>
                </a:extLst>
              </a:tr>
              <a:tr h="324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Have they set their own water goal(s) for their organization? </a:t>
                      </a:r>
                      <a:r>
                        <a:rPr lang="en-US" sz="1100" b="1" dirty="0">
                          <a:solidFill>
                            <a:srgbClr val="0052DB"/>
                          </a:solidFill>
                        </a:rPr>
                        <a:t>pep+ Dashboard</a:t>
                      </a:r>
                      <a:r>
                        <a:rPr lang="en-US" sz="1100" dirty="0"/>
                        <a:t>  </a:t>
                      </a:r>
                      <a:r>
                        <a:rPr lang="en-US" sz="1100" dirty="0">
                          <a:hlinkClick r:id="rId7"/>
                        </a:rPr>
                        <a:t>LINK</a:t>
                      </a:r>
                      <a:r>
                        <a:rPr lang="en-US" sz="1100" dirty="0"/>
                        <a:t> (login required)</a:t>
                      </a:r>
                      <a:endParaRPr lang="en-US" sz="1100" kern="1200" dirty="0">
                        <a:solidFill>
                          <a:schemeClr val="tx1"/>
                        </a:solidFill>
                        <a:latin typeface="+mn-lt"/>
                        <a:ea typeface="+mn-ea"/>
                        <a:cs typeface="+mn-cs"/>
                      </a:endParaRPr>
                    </a:p>
                  </a:txBody>
                  <a:tcPr marL="36000" marR="36000" marT="36000" marB="3600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266864"/>
                  </a:ext>
                </a:extLst>
              </a:tr>
              <a:tr h="452357">
                <a:tc>
                  <a:txBody>
                    <a:bodyPr/>
                    <a:lstStyle/>
                    <a:p>
                      <a:r>
                        <a:rPr lang="en-US" sz="1400" kern="1200" dirty="0">
                          <a:solidFill>
                            <a:schemeClr val="tx1"/>
                          </a:solidFill>
                          <a:latin typeface="+mn-lt"/>
                          <a:ea typeface="+mn-ea"/>
                          <a:cs typeface="+mn-cs"/>
                        </a:rPr>
                        <a:t>Do they know whether they are in a non-high or a high-water risk watershed? </a:t>
                      </a:r>
                    </a:p>
                  </a:txBody>
                  <a:tcPr marL="36000" marR="36000" marT="36000" marB="3600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8879881"/>
                  </a:ext>
                </a:extLst>
              </a:tr>
              <a:tr h="624133">
                <a:tc>
                  <a:txBody>
                    <a:bodyPr/>
                    <a:lstStyle/>
                    <a:p>
                      <a:r>
                        <a:rPr lang="en-US" sz="1050" b="1" kern="1200" dirty="0">
                          <a:solidFill>
                            <a:schemeClr val="tx1"/>
                          </a:solidFill>
                          <a:latin typeface="+mn-lt"/>
                          <a:ea typeface="+mn-ea"/>
                          <a:cs typeface="+mn-cs"/>
                        </a:rPr>
                        <a:t>Foods Coman </a:t>
                      </a:r>
                      <a:r>
                        <a:rPr lang="en-US" sz="1050" kern="1200" dirty="0">
                          <a:solidFill>
                            <a:schemeClr val="tx1"/>
                          </a:solidFill>
                          <a:latin typeface="+mn-lt"/>
                          <a:ea typeface="+mn-ea"/>
                          <a:cs typeface="+mn-cs"/>
                        </a:rPr>
                        <a:t> For non-high water risk locations, do they use less than 4.4 liter of water per KG of food produced today?</a:t>
                      </a:r>
                    </a:p>
                    <a:p>
                      <a:r>
                        <a:rPr lang="en-US" sz="1050" kern="1200" dirty="0">
                          <a:solidFill>
                            <a:schemeClr val="tx1"/>
                          </a:solidFill>
                          <a:latin typeface="+mn-lt"/>
                          <a:ea typeface="+mn-ea"/>
                          <a:cs typeface="+mn-cs"/>
                        </a:rPr>
                        <a:t>For high water risk locations, do they use less than 0.4 liter of water per pound of food produced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latin typeface="+mn-lt"/>
                          <a:ea typeface="+mn-ea"/>
                          <a:cs typeface="+mn-cs"/>
                        </a:rPr>
                        <a:t>Beverage Coman </a:t>
                      </a:r>
                      <a:r>
                        <a:rPr lang="en-US" sz="1050" kern="1200" dirty="0">
                          <a:solidFill>
                            <a:schemeClr val="tx1"/>
                          </a:solidFill>
                          <a:latin typeface="+mn-lt"/>
                          <a:ea typeface="+mn-ea"/>
                          <a:cs typeface="+mn-cs"/>
                        </a:rPr>
                        <a:t>For non-high water risk locations, do they use less than 1.4 liter of water per liter of food produced today?</a:t>
                      </a:r>
                    </a:p>
                    <a:p>
                      <a:r>
                        <a:rPr lang="en-US" sz="1050" kern="1200" dirty="0">
                          <a:solidFill>
                            <a:schemeClr val="tx1"/>
                          </a:solidFill>
                          <a:latin typeface="+mn-lt"/>
                          <a:ea typeface="+mn-ea"/>
                          <a:cs typeface="+mn-cs"/>
                        </a:rPr>
                        <a:t>For high water risk locations, do they use less than 1.2 liter of water per pound of food produced today?</a:t>
                      </a:r>
                    </a:p>
                  </a:txBody>
                  <a:tcPr marL="36000" marR="36000" marT="36000" marB="3600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484744"/>
                  </a:ext>
                </a:extLst>
              </a:tr>
              <a:tr h="523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If no to the question above, have they decided whether they are working to achieve the pep+ absolute or percentage water targets for each facility (see slide 33)?  </a:t>
                      </a:r>
                      <a:endParaRPr lang="en-US" sz="1100" i="1" kern="1200" dirty="0">
                        <a:solidFill>
                          <a:schemeClr val="tx1"/>
                        </a:solidFill>
                        <a:latin typeface="+mn-lt"/>
                        <a:ea typeface="+mn-ea"/>
                        <a:cs typeface="+mn-cs"/>
                      </a:endParaRPr>
                    </a:p>
                  </a:txBody>
                  <a:tcPr marL="36000" marR="36000" marT="36000" marB="3600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9255946"/>
                  </a:ext>
                </a:extLst>
              </a:tr>
              <a:tr h="466616">
                <a:tc>
                  <a:txBody>
                    <a:bodyPr/>
                    <a:lstStyle/>
                    <a:p>
                      <a:r>
                        <a:rPr lang="en-US" sz="1400" kern="1200" dirty="0">
                          <a:solidFill>
                            <a:schemeClr val="tx1"/>
                          </a:solidFill>
                          <a:latin typeface="+mn-lt"/>
                          <a:ea typeface="+mn-ea"/>
                          <a:cs typeface="+mn-cs"/>
                        </a:rPr>
                        <a:t>For high water risk locations only, do they replenish any portion of their water use </a:t>
                      </a:r>
                      <a:r>
                        <a:rPr lang="en-US" sz="1400" kern="1200">
                          <a:solidFill>
                            <a:schemeClr val="tx1"/>
                          </a:solidFill>
                          <a:latin typeface="+mn-lt"/>
                          <a:ea typeface="+mn-ea"/>
                          <a:cs typeface="+mn-cs"/>
                        </a:rPr>
                        <a:t>today? </a:t>
                      </a:r>
                      <a:br>
                        <a:rPr lang="en-US" sz="1400" kern="1200" dirty="0">
                          <a:solidFill>
                            <a:schemeClr val="tx1"/>
                          </a:solidFill>
                          <a:latin typeface="+mn-lt"/>
                          <a:ea typeface="+mn-ea"/>
                          <a:cs typeface="+mn-cs"/>
                        </a:rPr>
                      </a:br>
                      <a:endParaRPr lang="en-US" sz="1400" i="1" kern="1200" dirty="0">
                        <a:solidFill>
                          <a:schemeClr val="tx1"/>
                        </a:solidFill>
                        <a:latin typeface="+mn-lt"/>
                        <a:ea typeface="+mn-ea"/>
                        <a:cs typeface="+mn-cs"/>
                      </a:endParaRPr>
                    </a:p>
                  </a:txBody>
                  <a:tcPr marL="36000" marR="36000" marT="36000" marB="3600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132365"/>
                  </a:ext>
                </a:extLst>
              </a:tr>
              <a:tr h="452357">
                <a:tc>
                  <a:txBody>
                    <a:bodyPr/>
                    <a:lstStyle/>
                    <a:p>
                      <a:r>
                        <a:rPr lang="en-US" sz="1400" dirty="0">
                          <a:solidFill>
                            <a:schemeClr val="tx1"/>
                          </a:solidFill>
                        </a:rPr>
                        <a:t>Do they have a resource conservation program currently in place involving water at this facility? </a:t>
                      </a:r>
                    </a:p>
                  </a:txBody>
                  <a:tcPr marL="36000" marR="36000" marT="36000" marB="3600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122748"/>
                  </a:ext>
                </a:extLst>
              </a:tr>
              <a:tr h="324026">
                <a:tc>
                  <a:txBody>
                    <a:bodyPr/>
                    <a:lstStyle/>
                    <a:p>
                      <a:pPr marL="0" marR="0" lvl="0" indent="0" algn="l" rtl="0" eaLnBrk="1" fontAlgn="auto" latinLnBrk="0" hangingPunct="1">
                        <a:lnSpc>
                          <a:spcPct val="100000"/>
                        </a:lnSpc>
                        <a:spcBef>
                          <a:spcPts val="0"/>
                        </a:spcBef>
                        <a:spcAft>
                          <a:spcPts val="0"/>
                        </a:spcAft>
                        <a:buClrTx/>
                        <a:buSzTx/>
                        <a:buFontTx/>
                        <a:buNone/>
                      </a:pPr>
                      <a:r>
                        <a:rPr lang="en-US" sz="1400" dirty="0">
                          <a:solidFill>
                            <a:schemeClr val="tx1"/>
                          </a:solidFill>
                        </a:rPr>
                        <a:t>Do they have a detailed plan in place to achieve the pep+ water goals currently? </a:t>
                      </a:r>
                    </a:p>
                  </a:txBody>
                  <a:tcPr marL="36000" marR="36000" marT="36000" marB="3600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495139"/>
                  </a:ext>
                </a:extLst>
              </a:tr>
              <a:tr h="324026">
                <a:tc>
                  <a:txBody>
                    <a:bodyPr/>
                    <a:lstStyle/>
                    <a:p>
                      <a:pPr algn="r"/>
                      <a:r>
                        <a:rPr lang="en-US" sz="1400" kern="1200">
                          <a:solidFill>
                            <a:schemeClr val="tx1"/>
                          </a:solidFill>
                          <a:latin typeface="+mn-lt"/>
                          <a:ea typeface="+mn-ea"/>
                          <a:cs typeface="+mn-cs"/>
                        </a:rPr>
                        <a:t>SUM:</a:t>
                      </a:r>
                    </a:p>
                  </a:txBody>
                  <a:tcPr marL="36000" marR="36000" marT="36000" marB="3600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tx1"/>
                        </a:solidFill>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8207379"/>
                  </a:ext>
                </a:extLst>
              </a:tr>
            </a:tbl>
          </a:graphicData>
        </a:graphic>
      </p:graphicFrame>
      <p:pic>
        <p:nvPicPr>
          <p:cNvPr id="2" name="Picture 1">
            <a:extLst>
              <a:ext uri="{FF2B5EF4-FFF2-40B4-BE49-F238E27FC236}">
                <a16:creationId xmlns:a16="http://schemas.microsoft.com/office/drawing/2014/main" id="{5A2F2DFF-8FEA-E8F6-E397-2B75FF74B4C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343861" y="-19263"/>
            <a:ext cx="1857375" cy="1019175"/>
          </a:xfrm>
          <a:prstGeom prst="rect">
            <a:avLst/>
          </a:prstGeom>
        </p:spPr>
      </p:pic>
    </p:spTree>
    <p:extLst>
      <p:ext uri="{BB962C8B-B14F-4D97-AF65-F5344CB8AC3E}">
        <p14:creationId xmlns:p14="http://schemas.microsoft.com/office/powerpoint/2010/main" val="301728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6C81057C-1739-1067-3BB5-C9DB7DD8BFCA}"/>
              </a:ext>
            </a:extLst>
          </p:cNvPr>
          <p:cNvGraphicFramePr>
            <a:graphicFrameLocks noChangeAspect="1"/>
          </p:cNvGraphicFramePr>
          <p:nvPr>
            <p:custDataLst>
              <p:tags r:id="rId1"/>
            </p:custDataLst>
            <p:extLst>
              <p:ext uri="{D42A27DB-BD31-4B8C-83A1-F6EECF244321}">
                <p14:modId xmlns:p14="http://schemas.microsoft.com/office/powerpoint/2010/main" val="2860305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7" name="Object 26" hidden="1">
                        <a:extLst>
                          <a:ext uri="{FF2B5EF4-FFF2-40B4-BE49-F238E27FC236}">
                            <a16:creationId xmlns:a16="http://schemas.microsoft.com/office/drawing/2014/main" id="{6C81057C-1739-1067-3BB5-C9DB7DD8BF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
            <a:extLst>
              <a:ext uri="{FF2B5EF4-FFF2-40B4-BE49-F238E27FC236}">
                <a16:creationId xmlns:a16="http://schemas.microsoft.com/office/drawing/2014/main" id="{C98F290F-68A6-8B95-CBA7-FD744C9B22F4}"/>
              </a:ext>
            </a:extLst>
          </p:cNvPr>
          <p:cNvSpPr txBox="1">
            <a:spLocks noGrp="1"/>
          </p:cNvSpPr>
          <p:nvPr>
            <p:ph type="title" idx="4294967295"/>
          </p:nvPr>
        </p:nvSpPr>
        <p:spPr>
          <a:xfrm>
            <a:off x="603250" y="1614498"/>
            <a:ext cx="7053145" cy="6011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tabLst/>
              <a:defRPr sz="4400" b="1" i="0" kern="1200">
                <a:solidFill>
                  <a:schemeClr val="bg1"/>
                </a:solidFill>
                <a:latin typeface="Calibri" panose="020F0502020204030204" pitchFamily="34" charset="0"/>
                <a:ea typeface="+mn-ea"/>
                <a:cs typeface="Calibri" panose="020F0502020204030204" pitchFamily="34" charset="0"/>
              </a:defRPr>
            </a:lvl1pPr>
            <a:lvl2pPr marL="344488" indent="-173038" algn="l" defTabSz="914400" rtl="0" eaLnBrk="1" latinLnBrk="0" hangingPunct="1">
              <a:lnSpc>
                <a:spcPct val="90000"/>
              </a:lnSpc>
              <a:spcBef>
                <a:spcPts val="500"/>
              </a:spcBef>
              <a:buSzPct val="70000"/>
              <a:buFont typeface="Courier New" panose="02070309020205020404" pitchFamily="49" charset="0"/>
              <a:buChar char="o"/>
              <a:tabLst/>
              <a:defRPr sz="1800" kern="1200">
                <a:solidFill>
                  <a:srgbClr val="133CCF"/>
                </a:solidFill>
                <a:latin typeface="+mn-lt"/>
                <a:ea typeface="+mn-ea"/>
                <a:cs typeface="+mn-cs"/>
              </a:defRPr>
            </a:lvl2pPr>
            <a:lvl3pPr marL="517525" indent="-173038" algn="l" defTabSz="914400" rtl="0" eaLnBrk="1" latinLnBrk="0" hangingPunct="1">
              <a:lnSpc>
                <a:spcPct val="90000"/>
              </a:lnSpc>
              <a:spcBef>
                <a:spcPts val="500"/>
              </a:spcBef>
              <a:buFont typeface="Wingdings" pitchFamily="2" charset="2"/>
              <a:buChar char="§"/>
              <a:tabLst/>
              <a:defRPr sz="1800" kern="1200">
                <a:solidFill>
                  <a:srgbClr val="133CCF"/>
                </a:solidFill>
                <a:latin typeface="+mn-lt"/>
                <a:ea typeface="+mn-ea"/>
                <a:cs typeface="+mn-cs"/>
              </a:defRPr>
            </a:lvl3pPr>
            <a:lvl4pPr marL="690563" indent="-173038" algn="l" defTabSz="914400" rtl="0" eaLnBrk="1" latinLnBrk="0" hangingPunct="1">
              <a:lnSpc>
                <a:spcPct val="90000"/>
              </a:lnSpc>
              <a:spcBef>
                <a:spcPts val="500"/>
              </a:spcBef>
              <a:buSzPct val="70000"/>
              <a:buFont typeface="Wingdings" pitchFamily="2" charset="2"/>
              <a:buChar char="q"/>
              <a:tabLst/>
              <a:defRPr sz="1800" kern="1200">
                <a:solidFill>
                  <a:srgbClr val="133CCF"/>
                </a:solidFill>
                <a:latin typeface="+mn-lt"/>
                <a:ea typeface="+mn-ea"/>
                <a:cs typeface="+mn-cs"/>
              </a:defRPr>
            </a:lvl4pPr>
            <a:lvl5pPr marL="863600" indent="-173038" algn="l" defTabSz="914400" rtl="0" eaLnBrk="1" latinLnBrk="0" hangingPunct="1">
              <a:lnSpc>
                <a:spcPct val="90000"/>
              </a:lnSpc>
              <a:spcBef>
                <a:spcPts val="500"/>
              </a:spcBef>
              <a:buSzPct val="80000"/>
              <a:buFont typeface="Wingdings" pitchFamily="2" charset="2"/>
              <a:buChar char="v"/>
              <a:tabLst/>
              <a:defRPr sz="1800" kern="1200">
                <a:solidFill>
                  <a:srgbClr val="133CC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Step 2:</a:t>
            </a:r>
            <a:b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br>
            <a: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Set &amp; Document</a:t>
            </a:r>
            <a:b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br>
            <a: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Targets</a:t>
            </a:r>
          </a:p>
        </p:txBody>
      </p:sp>
      <p:sp>
        <p:nvSpPr>
          <p:cNvPr id="30" name="Freeform: Shape 29">
            <a:extLst>
              <a:ext uri="{FF2B5EF4-FFF2-40B4-BE49-F238E27FC236}">
                <a16:creationId xmlns:a16="http://schemas.microsoft.com/office/drawing/2014/main" id="{45BB2A77-9408-95C7-CF2F-4767DED80B23}"/>
              </a:ext>
            </a:extLst>
          </p:cNvPr>
          <p:cNvSpPr/>
          <p:nvPr/>
        </p:nvSpPr>
        <p:spPr>
          <a:xfrm>
            <a:off x="1" y="3702806"/>
            <a:ext cx="12192001" cy="3155194"/>
          </a:xfrm>
          <a:custGeom>
            <a:avLst/>
            <a:gdLst>
              <a:gd name="connsiteX0" fmla="*/ 12192001 w 12192001"/>
              <a:gd name="connsiteY0" fmla="*/ 0 h 3155194"/>
              <a:gd name="connsiteX1" fmla="*/ 12192001 w 12192001"/>
              <a:gd name="connsiteY1" fmla="*/ 3155194 h 3155194"/>
              <a:gd name="connsiteX2" fmla="*/ 3127075 w 12192001"/>
              <a:gd name="connsiteY2" fmla="*/ 3155194 h 3155194"/>
              <a:gd name="connsiteX3" fmla="*/ 3115888 w 12192001"/>
              <a:gd name="connsiteY3" fmla="*/ 3133341 h 3155194"/>
              <a:gd name="connsiteX4" fmla="*/ 2380542 w 12192001"/>
              <a:gd name="connsiteY4" fmla="*/ 2719366 h 3155194"/>
              <a:gd name="connsiteX5" fmla="*/ 0 w 12192001"/>
              <a:gd name="connsiteY5" fmla="*/ 2719366 h 3155194"/>
              <a:gd name="connsiteX6" fmla="*/ 0 w 12192001"/>
              <a:gd name="connsiteY6" fmla="*/ 509245 h 3155194"/>
              <a:gd name="connsiteX7" fmla="*/ 11408374 w 12192001"/>
              <a:gd name="connsiteY7" fmla="*/ 509245 h 3155194"/>
              <a:gd name="connsiteX8" fmla="*/ 12121354 w 12192001"/>
              <a:gd name="connsiteY8" fmla="*/ 130156 h 315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155194">
                <a:moveTo>
                  <a:pt x="12192001" y="0"/>
                </a:moveTo>
                <a:lnTo>
                  <a:pt x="12192001" y="3155194"/>
                </a:lnTo>
                <a:lnTo>
                  <a:pt x="3127075" y="3155194"/>
                </a:lnTo>
                <a:lnTo>
                  <a:pt x="3115888" y="3133341"/>
                </a:lnTo>
                <a:cubicBezTo>
                  <a:pt x="2965085" y="2885154"/>
                  <a:pt x="2692174" y="2719366"/>
                  <a:pt x="2380542" y="2719366"/>
                </a:cubicBezTo>
                <a:lnTo>
                  <a:pt x="0" y="2719366"/>
                </a:lnTo>
                <a:lnTo>
                  <a:pt x="0" y="509245"/>
                </a:lnTo>
                <a:lnTo>
                  <a:pt x="11408374" y="509245"/>
                </a:lnTo>
                <a:cubicBezTo>
                  <a:pt x="11705167" y="509245"/>
                  <a:pt x="11966838" y="358871"/>
                  <a:pt x="12121354" y="130156"/>
                </a:cubicBezTo>
                <a:close/>
              </a:path>
            </a:pathLst>
          </a:custGeom>
          <a:solidFill>
            <a:srgbClr val="133CCF"/>
          </a:solidFill>
          <a:ln>
            <a:noFill/>
          </a:ln>
          <a:effectLst>
            <a:outerShdw blurRad="635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181440" tIns="45720" rIns="91440" bIns="45720" rtlCol="0" anchor="ctr">
            <a:noAutofit/>
          </a:bodyPr>
          <a:lstStyle/>
          <a:p>
            <a:pPr>
              <a:spcBef>
                <a:spcPts val="600"/>
              </a:spcBef>
              <a:spcAft>
                <a:spcPts val="400"/>
              </a:spcAft>
            </a:pPr>
            <a:endParaRPr lang="en-US" sz="2000">
              <a:solidFill>
                <a:schemeClr val="tx1"/>
              </a:solidFill>
            </a:endParaRPr>
          </a:p>
        </p:txBody>
      </p:sp>
      <p:sp>
        <p:nvSpPr>
          <p:cNvPr id="31" name="Rectangle: Rounded Corners 30">
            <a:extLst>
              <a:ext uri="{FF2B5EF4-FFF2-40B4-BE49-F238E27FC236}">
                <a16:creationId xmlns:a16="http://schemas.microsoft.com/office/drawing/2014/main" id="{0C2D1683-877A-3342-FD2F-8629CD04097C}"/>
              </a:ext>
            </a:extLst>
          </p:cNvPr>
          <p:cNvSpPr>
            <a:spLocks/>
          </p:cNvSpPr>
          <p:nvPr/>
        </p:nvSpPr>
        <p:spPr>
          <a:xfrm>
            <a:off x="603250"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Assess</a:t>
            </a:r>
            <a:br>
              <a:rPr lang="en-US" sz="1600" b="1">
                <a:solidFill>
                  <a:schemeClr val="tx1"/>
                </a:solidFill>
              </a:rPr>
            </a:br>
            <a:r>
              <a:rPr lang="en-US" sz="1600" b="1">
                <a:solidFill>
                  <a:schemeClr val="tx1"/>
                </a:solidFill>
              </a:rPr>
              <a:t>Current State</a:t>
            </a:r>
          </a:p>
        </p:txBody>
      </p:sp>
      <p:sp>
        <p:nvSpPr>
          <p:cNvPr id="32" name="Rectangle: Rounded Corners 31">
            <a:extLst>
              <a:ext uri="{FF2B5EF4-FFF2-40B4-BE49-F238E27FC236}">
                <a16:creationId xmlns:a16="http://schemas.microsoft.com/office/drawing/2014/main" id="{D8B8A192-E6D3-A197-DF23-46310F54D000}"/>
              </a:ext>
            </a:extLst>
          </p:cNvPr>
          <p:cNvSpPr>
            <a:spLocks/>
          </p:cNvSpPr>
          <p:nvPr/>
        </p:nvSpPr>
        <p:spPr>
          <a:xfrm>
            <a:off x="2876108" y="4737655"/>
            <a:ext cx="1900421" cy="1085497"/>
          </a:xfrm>
          <a:prstGeom prst="roundRect">
            <a:avLst>
              <a:gd name="adj" fmla="val 5260"/>
            </a:avLst>
          </a:prstGeom>
          <a:solidFill>
            <a:srgbClr val="8ED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Set</a:t>
            </a:r>
            <a:br>
              <a:rPr lang="en-US" sz="1600" b="1">
                <a:solidFill>
                  <a:schemeClr val="tx1"/>
                </a:solidFill>
              </a:rPr>
            </a:br>
            <a:r>
              <a:rPr lang="en-US" sz="1600" b="1">
                <a:solidFill>
                  <a:schemeClr val="tx1"/>
                </a:solidFill>
              </a:rPr>
              <a:t>Targets</a:t>
            </a:r>
          </a:p>
        </p:txBody>
      </p:sp>
      <p:sp>
        <p:nvSpPr>
          <p:cNvPr id="33" name="Rectangle: Rounded Corners 32">
            <a:extLst>
              <a:ext uri="{FF2B5EF4-FFF2-40B4-BE49-F238E27FC236}">
                <a16:creationId xmlns:a16="http://schemas.microsoft.com/office/drawing/2014/main" id="{B292E29D-AFDB-B888-E700-E31F7D94EA04}"/>
              </a:ext>
            </a:extLst>
          </p:cNvPr>
          <p:cNvSpPr>
            <a:spLocks/>
          </p:cNvSpPr>
          <p:nvPr/>
        </p:nvSpPr>
        <p:spPr>
          <a:xfrm>
            <a:off x="5148965"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Identify &amp; Quantify Improvement Opportunities</a:t>
            </a:r>
          </a:p>
        </p:txBody>
      </p:sp>
      <p:sp>
        <p:nvSpPr>
          <p:cNvPr id="34" name="Rectangle: Rounded Corners 33">
            <a:extLst>
              <a:ext uri="{FF2B5EF4-FFF2-40B4-BE49-F238E27FC236}">
                <a16:creationId xmlns:a16="http://schemas.microsoft.com/office/drawing/2014/main" id="{B1BF305C-667B-7925-C937-4C2C062E7D40}"/>
              </a:ext>
            </a:extLst>
          </p:cNvPr>
          <p:cNvSpPr>
            <a:spLocks/>
          </p:cNvSpPr>
          <p:nvPr/>
        </p:nvSpPr>
        <p:spPr>
          <a:xfrm>
            <a:off x="9694679"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Execute, Track, &amp; Report Progress</a:t>
            </a:r>
          </a:p>
        </p:txBody>
      </p:sp>
      <p:sp>
        <p:nvSpPr>
          <p:cNvPr id="35" name="Rectangle: Rounded Corners 34">
            <a:extLst>
              <a:ext uri="{FF2B5EF4-FFF2-40B4-BE49-F238E27FC236}">
                <a16:creationId xmlns:a16="http://schemas.microsoft.com/office/drawing/2014/main" id="{349CAB44-FCF9-8BD0-F9F3-62EE073EC08B}"/>
              </a:ext>
            </a:extLst>
          </p:cNvPr>
          <p:cNvSpPr>
            <a:spLocks/>
          </p:cNvSpPr>
          <p:nvPr/>
        </p:nvSpPr>
        <p:spPr>
          <a:xfrm>
            <a:off x="7421823"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Build the</a:t>
            </a:r>
            <a:br>
              <a:rPr lang="en-US" sz="1600" b="1">
                <a:solidFill>
                  <a:schemeClr val="tx1"/>
                </a:solidFill>
              </a:rPr>
            </a:br>
            <a:r>
              <a:rPr lang="en-US" sz="1600" b="1">
                <a:solidFill>
                  <a:schemeClr val="tx1"/>
                </a:solidFill>
              </a:rPr>
              <a:t>pep+ Plan</a:t>
            </a:r>
          </a:p>
        </p:txBody>
      </p:sp>
      <p:grpSp>
        <p:nvGrpSpPr>
          <p:cNvPr id="36" name="Group 35">
            <a:extLst>
              <a:ext uri="{FF2B5EF4-FFF2-40B4-BE49-F238E27FC236}">
                <a16:creationId xmlns:a16="http://schemas.microsoft.com/office/drawing/2014/main" id="{6A55220C-89E6-8C25-5A26-01CE57E2D92B}"/>
              </a:ext>
            </a:extLst>
          </p:cNvPr>
          <p:cNvGrpSpPr>
            <a:grpSpLocks/>
          </p:cNvGrpSpPr>
          <p:nvPr/>
        </p:nvGrpSpPr>
        <p:grpSpPr>
          <a:xfrm>
            <a:off x="2514600" y="5194300"/>
            <a:ext cx="233552" cy="197616"/>
            <a:chOff x="3441132" y="2549114"/>
            <a:chExt cx="375207" cy="317476"/>
          </a:xfrm>
        </p:grpSpPr>
        <p:pic>
          <p:nvPicPr>
            <p:cNvPr id="37" name="Graphic 36">
              <a:extLst>
                <a:ext uri="{FF2B5EF4-FFF2-40B4-BE49-F238E27FC236}">
                  <a16:creationId xmlns:a16="http://schemas.microsoft.com/office/drawing/2014/main" id="{45551568-3371-5C85-2375-E73FA3A24A2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38" name="Graphic 37">
              <a:extLst>
                <a:ext uri="{FF2B5EF4-FFF2-40B4-BE49-F238E27FC236}">
                  <a16:creationId xmlns:a16="http://schemas.microsoft.com/office/drawing/2014/main" id="{5E909B23-34D8-0102-EA76-60D604D1C945}"/>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39" name="Group 38">
            <a:extLst>
              <a:ext uri="{FF2B5EF4-FFF2-40B4-BE49-F238E27FC236}">
                <a16:creationId xmlns:a16="http://schemas.microsoft.com/office/drawing/2014/main" id="{6DCE67F0-2998-C11B-7BEA-7D9072371BD2}"/>
              </a:ext>
            </a:extLst>
          </p:cNvPr>
          <p:cNvGrpSpPr>
            <a:grpSpLocks/>
          </p:cNvGrpSpPr>
          <p:nvPr/>
        </p:nvGrpSpPr>
        <p:grpSpPr>
          <a:xfrm>
            <a:off x="4812566" y="5194300"/>
            <a:ext cx="233552" cy="197616"/>
            <a:chOff x="3441132" y="2549114"/>
            <a:chExt cx="375207" cy="317476"/>
          </a:xfrm>
        </p:grpSpPr>
        <p:pic>
          <p:nvPicPr>
            <p:cNvPr id="40" name="Graphic 39">
              <a:extLst>
                <a:ext uri="{FF2B5EF4-FFF2-40B4-BE49-F238E27FC236}">
                  <a16:creationId xmlns:a16="http://schemas.microsoft.com/office/drawing/2014/main" id="{2409A25D-90B4-C4A4-4A1B-41300706CF0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41" name="Graphic 40">
              <a:extLst>
                <a:ext uri="{FF2B5EF4-FFF2-40B4-BE49-F238E27FC236}">
                  <a16:creationId xmlns:a16="http://schemas.microsoft.com/office/drawing/2014/main" id="{233BC0E7-BF0A-20AC-090B-5CB3CC141EB2}"/>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42" name="Group 41">
            <a:extLst>
              <a:ext uri="{FF2B5EF4-FFF2-40B4-BE49-F238E27FC236}">
                <a16:creationId xmlns:a16="http://schemas.microsoft.com/office/drawing/2014/main" id="{F164A873-0919-E472-F1F2-B2D022172362}"/>
              </a:ext>
            </a:extLst>
          </p:cNvPr>
          <p:cNvGrpSpPr>
            <a:grpSpLocks/>
          </p:cNvGrpSpPr>
          <p:nvPr/>
        </p:nvGrpSpPr>
        <p:grpSpPr>
          <a:xfrm>
            <a:off x="7085424" y="5194300"/>
            <a:ext cx="233552" cy="197616"/>
            <a:chOff x="3441132" y="2549114"/>
            <a:chExt cx="375207" cy="317476"/>
          </a:xfrm>
        </p:grpSpPr>
        <p:pic>
          <p:nvPicPr>
            <p:cNvPr id="43" name="Graphic 42">
              <a:extLst>
                <a:ext uri="{FF2B5EF4-FFF2-40B4-BE49-F238E27FC236}">
                  <a16:creationId xmlns:a16="http://schemas.microsoft.com/office/drawing/2014/main" id="{9E10DBAB-6355-525F-A097-455203C3DBC5}"/>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44" name="Graphic 43">
              <a:extLst>
                <a:ext uri="{FF2B5EF4-FFF2-40B4-BE49-F238E27FC236}">
                  <a16:creationId xmlns:a16="http://schemas.microsoft.com/office/drawing/2014/main" id="{CEC9ED2F-D58B-B029-769E-ADD1BE9147BB}"/>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45" name="Group 44">
            <a:extLst>
              <a:ext uri="{FF2B5EF4-FFF2-40B4-BE49-F238E27FC236}">
                <a16:creationId xmlns:a16="http://schemas.microsoft.com/office/drawing/2014/main" id="{93371575-1511-14D8-49C8-23F84DC96F2D}"/>
              </a:ext>
            </a:extLst>
          </p:cNvPr>
          <p:cNvGrpSpPr>
            <a:grpSpLocks/>
          </p:cNvGrpSpPr>
          <p:nvPr/>
        </p:nvGrpSpPr>
        <p:grpSpPr>
          <a:xfrm>
            <a:off x="9358281" y="5194300"/>
            <a:ext cx="233552" cy="197616"/>
            <a:chOff x="3441132" y="2549114"/>
            <a:chExt cx="375207" cy="317476"/>
          </a:xfrm>
        </p:grpSpPr>
        <p:pic>
          <p:nvPicPr>
            <p:cNvPr id="46" name="Graphic 45">
              <a:extLst>
                <a:ext uri="{FF2B5EF4-FFF2-40B4-BE49-F238E27FC236}">
                  <a16:creationId xmlns:a16="http://schemas.microsoft.com/office/drawing/2014/main" id="{7377A9A9-ED7E-D529-6B33-FD87C108B77E}"/>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47" name="Graphic 46">
              <a:extLst>
                <a:ext uri="{FF2B5EF4-FFF2-40B4-BE49-F238E27FC236}">
                  <a16:creationId xmlns:a16="http://schemas.microsoft.com/office/drawing/2014/main" id="{AA48B617-237C-2BED-5ADA-72A9D073AFFA}"/>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spTree>
    <p:extLst>
      <p:ext uri="{BB962C8B-B14F-4D97-AF65-F5344CB8AC3E}">
        <p14:creationId xmlns:p14="http://schemas.microsoft.com/office/powerpoint/2010/main" val="427280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5F82578-23AE-F648-1EF3-4203EC2670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5F82578-23AE-F648-1EF3-4203EC2670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4" name="Rectangle 183">
            <a:extLst>
              <a:ext uri="{FF2B5EF4-FFF2-40B4-BE49-F238E27FC236}">
                <a16:creationId xmlns:a16="http://schemas.microsoft.com/office/drawing/2014/main" id="{9D8147BF-699D-6FFA-38A9-2DDF8096EFF6}"/>
              </a:ext>
            </a:extLst>
          </p:cNvPr>
          <p:cNvSpPr/>
          <p:nvPr/>
        </p:nvSpPr>
        <p:spPr>
          <a:xfrm>
            <a:off x="609230" y="3738498"/>
            <a:ext cx="10973537" cy="6232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6" name="Graphic 185">
            <a:extLst>
              <a:ext uri="{FF2B5EF4-FFF2-40B4-BE49-F238E27FC236}">
                <a16:creationId xmlns:a16="http://schemas.microsoft.com/office/drawing/2014/main" id="{68E130C3-E42C-D80F-3B2C-E83C6D42477D}"/>
              </a:ext>
            </a:extLst>
          </p:cNvPr>
          <p:cNvPicPr>
            <a:picLocks noChangeAspect="1"/>
          </p:cNvPicPr>
          <p:nvPr/>
        </p:nvPicPr>
        <p:blipFill rotWithShape="1">
          <a:blip r:embed="rId5"/>
          <a:srcRect/>
          <a:stretch/>
        </p:blipFill>
        <p:spPr>
          <a:xfrm>
            <a:off x="700736" y="6430299"/>
            <a:ext cx="10790528" cy="67067"/>
          </a:xfrm>
          <a:custGeom>
            <a:avLst/>
            <a:gdLst>
              <a:gd name="connsiteX0" fmla="*/ 0 w 10790528"/>
              <a:gd name="connsiteY0" fmla="*/ 0 h 67067"/>
              <a:gd name="connsiteX1" fmla="*/ 10790528 w 10790528"/>
              <a:gd name="connsiteY1" fmla="*/ 0 h 67067"/>
              <a:gd name="connsiteX2" fmla="*/ 10764447 w 10790528"/>
              <a:gd name="connsiteY2" fmla="*/ 21519 h 67067"/>
              <a:gd name="connsiteX3" fmla="*/ 10615333 w 10790528"/>
              <a:gd name="connsiteY3" fmla="*/ 67067 h 67067"/>
              <a:gd name="connsiteX4" fmla="*/ 175195 w 10790528"/>
              <a:gd name="connsiteY4" fmla="*/ 67067 h 67067"/>
              <a:gd name="connsiteX5" fmla="*/ 26081 w 10790528"/>
              <a:gd name="connsiteY5" fmla="*/ 21519 h 6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0528" h="67067">
                <a:moveTo>
                  <a:pt x="0" y="0"/>
                </a:moveTo>
                <a:lnTo>
                  <a:pt x="10790528" y="0"/>
                </a:lnTo>
                <a:lnTo>
                  <a:pt x="10764447" y="21519"/>
                </a:lnTo>
                <a:cubicBezTo>
                  <a:pt x="10721882" y="50276"/>
                  <a:pt x="10670568" y="67067"/>
                  <a:pt x="10615333" y="67067"/>
                </a:cubicBezTo>
                <a:lnTo>
                  <a:pt x="175195" y="67067"/>
                </a:lnTo>
                <a:cubicBezTo>
                  <a:pt x="119960" y="67067"/>
                  <a:pt x="68647" y="50276"/>
                  <a:pt x="26081" y="21519"/>
                </a:cubicBezTo>
                <a:close/>
              </a:path>
            </a:pathLst>
          </a:custGeom>
        </p:spPr>
      </p:pic>
      <p:sp>
        <p:nvSpPr>
          <p:cNvPr id="13" name="Rectangle: Rounded Corners 12">
            <a:extLst>
              <a:ext uri="{FF2B5EF4-FFF2-40B4-BE49-F238E27FC236}">
                <a16:creationId xmlns:a16="http://schemas.microsoft.com/office/drawing/2014/main" id="{9F69B689-8363-2A70-8531-4744908B4B18}"/>
              </a:ext>
            </a:extLst>
          </p:cNvPr>
          <p:cNvSpPr/>
          <p:nvPr/>
        </p:nvSpPr>
        <p:spPr>
          <a:xfrm>
            <a:off x="609232" y="2333626"/>
            <a:ext cx="10985868" cy="4096672"/>
          </a:xfrm>
          <a:prstGeom prst="roundRect">
            <a:avLst>
              <a:gd name="adj" fmla="val 2042"/>
            </a:avLst>
          </a:prstGeom>
          <a:noFill/>
          <a:ln w="15875">
            <a:gradFill flip="none" rotWithShape="1">
              <a:gsLst>
                <a:gs pos="50000">
                  <a:srgbClr val="02A551"/>
                </a:gs>
                <a:gs pos="50000">
                  <a:srgbClr val="4FE2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7B53250-8CDB-091B-9E3C-EFBCE9260709}"/>
              </a:ext>
            </a:extLst>
          </p:cNvPr>
          <p:cNvSpPr>
            <a:spLocks noGrp="1"/>
          </p:cNvSpPr>
          <p:nvPr>
            <p:ph type="title"/>
          </p:nvPr>
        </p:nvSpPr>
        <p:spPr/>
        <p:txBody>
          <a:bodyPr vert="horz"/>
          <a:lstStyle/>
          <a:p>
            <a:r>
              <a:rPr lang="en-US" noProof="0"/>
              <a:t>Step 2 Instructions</a:t>
            </a:r>
            <a:endParaRPr lang="en-GB"/>
          </a:p>
        </p:txBody>
      </p:sp>
      <p:sp>
        <p:nvSpPr>
          <p:cNvPr id="6" name="Text Placeholder 2">
            <a:extLst>
              <a:ext uri="{FF2B5EF4-FFF2-40B4-BE49-F238E27FC236}">
                <a16:creationId xmlns:a16="http://schemas.microsoft.com/office/drawing/2014/main" id="{33B6CC95-8DDD-0623-59EA-3446FC9AC200}"/>
              </a:ext>
            </a:extLst>
          </p:cNvPr>
          <p:cNvSpPr txBox="1">
            <a:spLocks/>
          </p:cNvSpPr>
          <p:nvPr/>
        </p:nvSpPr>
        <p:spPr>
          <a:xfrm>
            <a:off x="596900" y="1098550"/>
            <a:ext cx="10998200" cy="652974"/>
          </a:xfrm>
          <a:prstGeom prst="rect">
            <a:avLst/>
          </a:prstGeom>
        </p:spPr>
        <p:txBody>
          <a:bodyPr lIns="0" tIns="0" rIns="0" bIns="0" anchor="ctr">
            <a:noAutofit/>
          </a:bodyPr>
          <a:lstStyle>
            <a:lvl1pPr marL="171450" indent="-171450" algn="l" defTabSz="914400" rtl="0" eaLnBrk="1" latinLnBrk="0" hangingPunct="1">
              <a:lnSpc>
                <a:spcPct val="90000"/>
              </a:lnSpc>
              <a:spcBef>
                <a:spcPts val="1000"/>
              </a:spcBef>
              <a:buFont typeface="Arial" panose="020B0604020202020204" pitchFamily="34" charset="0"/>
              <a:buChar char="•"/>
              <a:tabLst/>
              <a:defRPr sz="2800" kern="1200">
                <a:solidFill>
                  <a:srgbClr val="133CCF"/>
                </a:solidFill>
                <a:latin typeface="+mn-lt"/>
                <a:ea typeface="+mn-ea"/>
                <a:cs typeface="+mn-cs"/>
              </a:defRPr>
            </a:lvl1pPr>
            <a:lvl2pPr marL="344488" indent="-173038" algn="l" defTabSz="914400" rtl="0" eaLnBrk="1" latinLnBrk="0" hangingPunct="1">
              <a:lnSpc>
                <a:spcPct val="90000"/>
              </a:lnSpc>
              <a:spcBef>
                <a:spcPts val="500"/>
              </a:spcBef>
              <a:buSzPct val="70000"/>
              <a:buFont typeface="Courier New" panose="02070309020205020404" pitchFamily="49" charset="0"/>
              <a:buChar char="o"/>
              <a:tabLst/>
              <a:defRPr sz="1800" kern="1200">
                <a:solidFill>
                  <a:srgbClr val="133CCF"/>
                </a:solidFill>
                <a:latin typeface="+mn-lt"/>
                <a:ea typeface="+mn-ea"/>
                <a:cs typeface="+mn-cs"/>
              </a:defRPr>
            </a:lvl2pPr>
            <a:lvl3pPr marL="517525" indent="-173038" algn="l" defTabSz="914400" rtl="0" eaLnBrk="1" latinLnBrk="0" hangingPunct="1">
              <a:lnSpc>
                <a:spcPct val="90000"/>
              </a:lnSpc>
              <a:spcBef>
                <a:spcPts val="500"/>
              </a:spcBef>
              <a:buFont typeface="Wingdings" pitchFamily="2" charset="2"/>
              <a:buChar char="§"/>
              <a:tabLst/>
              <a:defRPr sz="1800" kern="1200">
                <a:solidFill>
                  <a:srgbClr val="133CCF"/>
                </a:solidFill>
                <a:latin typeface="+mn-lt"/>
                <a:ea typeface="+mn-ea"/>
                <a:cs typeface="+mn-cs"/>
              </a:defRPr>
            </a:lvl3pPr>
            <a:lvl4pPr marL="690563" indent="-173038" algn="l" defTabSz="914400" rtl="0" eaLnBrk="1" latinLnBrk="0" hangingPunct="1">
              <a:lnSpc>
                <a:spcPct val="90000"/>
              </a:lnSpc>
              <a:spcBef>
                <a:spcPts val="500"/>
              </a:spcBef>
              <a:buSzPct val="70000"/>
              <a:buFont typeface="Wingdings" pitchFamily="2" charset="2"/>
              <a:buChar char="q"/>
              <a:tabLst/>
              <a:defRPr sz="1800" kern="1200">
                <a:solidFill>
                  <a:srgbClr val="133CCF"/>
                </a:solidFill>
                <a:latin typeface="+mn-lt"/>
                <a:ea typeface="+mn-ea"/>
                <a:cs typeface="+mn-cs"/>
              </a:defRPr>
            </a:lvl4pPr>
            <a:lvl5pPr marL="863600" indent="-173038" algn="l" defTabSz="914400" rtl="0" eaLnBrk="1" latinLnBrk="0" hangingPunct="1">
              <a:lnSpc>
                <a:spcPct val="90000"/>
              </a:lnSpc>
              <a:spcBef>
                <a:spcPts val="500"/>
              </a:spcBef>
              <a:buSzPct val="80000"/>
              <a:buFont typeface="Wingdings" pitchFamily="2" charset="2"/>
              <a:buChar char="v"/>
              <a:tabLst/>
              <a:defRPr sz="1800" kern="1200">
                <a:solidFill>
                  <a:srgbClr val="133CC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200" b="1">
                <a:solidFill>
                  <a:srgbClr val="0052DB"/>
                </a:solidFill>
              </a:rPr>
              <a:t>Step 1 should have given you an understanding of whether the partner has their own climate change and/or water target(s) already. </a:t>
            </a:r>
          </a:p>
        </p:txBody>
      </p:sp>
      <p:sp>
        <p:nvSpPr>
          <p:cNvPr id="10" name="Rectangle: Top Corners Rounded 9">
            <a:extLst>
              <a:ext uri="{FF2B5EF4-FFF2-40B4-BE49-F238E27FC236}">
                <a16:creationId xmlns:a16="http://schemas.microsoft.com/office/drawing/2014/main" id="{3BE109D8-8306-7198-9C8E-61F0A419413B}"/>
              </a:ext>
            </a:extLst>
          </p:cNvPr>
          <p:cNvSpPr/>
          <p:nvPr/>
        </p:nvSpPr>
        <p:spPr>
          <a:xfrm>
            <a:off x="747252" y="1897627"/>
            <a:ext cx="5278777" cy="435998"/>
          </a:xfrm>
          <a:prstGeom prst="round2Same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chemeClr val="bg1"/>
                </a:solidFill>
                <a:effectLst/>
                <a:uLnTx/>
                <a:uFillTx/>
                <a:ea typeface="+mn-ea"/>
                <a:cs typeface="+mn-cs"/>
              </a:rPr>
              <a:t>Climate Change</a:t>
            </a:r>
          </a:p>
        </p:txBody>
      </p:sp>
      <p:sp>
        <p:nvSpPr>
          <p:cNvPr id="11" name="Rectangle: Top Corners Rounded 10">
            <a:extLst>
              <a:ext uri="{FF2B5EF4-FFF2-40B4-BE49-F238E27FC236}">
                <a16:creationId xmlns:a16="http://schemas.microsoft.com/office/drawing/2014/main" id="{7571FDFC-33E5-E1DD-B18A-54E2059E196D}"/>
              </a:ext>
            </a:extLst>
          </p:cNvPr>
          <p:cNvSpPr/>
          <p:nvPr/>
        </p:nvSpPr>
        <p:spPr>
          <a:xfrm>
            <a:off x="6178303" y="1897627"/>
            <a:ext cx="5278777" cy="435998"/>
          </a:xfrm>
          <a:prstGeom prst="round2Same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chemeClr val="tx1"/>
                </a:solidFill>
                <a:effectLst/>
                <a:uLnTx/>
                <a:uFillTx/>
                <a:ea typeface="+mn-ea"/>
                <a:cs typeface="+mn-cs"/>
              </a:rPr>
              <a:t>Water</a:t>
            </a:r>
          </a:p>
        </p:txBody>
      </p:sp>
      <p:sp>
        <p:nvSpPr>
          <p:cNvPr id="26" name="TextBox 25">
            <a:extLst>
              <a:ext uri="{FF2B5EF4-FFF2-40B4-BE49-F238E27FC236}">
                <a16:creationId xmlns:a16="http://schemas.microsoft.com/office/drawing/2014/main" id="{EA280745-DE95-AB13-48EC-12785BE45346}"/>
              </a:ext>
            </a:extLst>
          </p:cNvPr>
          <p:cNvSpPr txBox="1"/>
          <p:nvPr/>
        </p:nvSpPr>
        <p:spPr>
          <a:xfrm>
            <a:off x="6178303" y="4236720"/>
            <a:ext cx="1669453" cy="2046093"/>
          </a:xfrm>
          <a:prstGeom prst="roundRect">
            <a:avLst>
              <a:gd name="adj" fmla="val 3866"/>
            </a:avLst>
          </a:prstGeom>
          <a:solidFill>
            <a:schemeClr val="bg1"/>
          </a:solidFill>
          <a:ln w="6350">
            <a:solidFill>
              <a:schemeClr val="accent6">
                <a:lumMod val="20000"/>
                <a:lumOff val="80000"/>
              </a:schemeClr>
            </a:solidFill>
          </a:ln>
          <a:effectLst>
            <a:outerShdw dist="25400" dir="2700000" algn="tl" rotWithShape="0">
              <a:schemeClr val="accent6">
                <a:lumMod val="20000"/>
                <a:lumOff val="80000"/>
              </a:schemeClr>
            </a:outerShdw>
          </a:effectLst>
        </p:spPr>
        <p:txBody>
          <a:bodyPr wrap="square" rtlCol="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1300" b="0" i="0" u="none" strike="noStrike" kern="1200" cap="none" spc="0" normalizeH="0" baseline="0" noProof="0">
                <a:ln>
                  <a:noFill/>
                </a:ln>
                <a:effectLst/>
                <a:uLnTx/>
                <a:uFillTx/>
                <a:ea typeface="+mn-ea"/>
                <a:cs typeface="+mn-cs"/>
              </a:rPr>
              <a:t>Encourage them to </a:t>
            </a:r>
            <a:r>
              <a:rPr kumimoji="0" lang="en-US" sz="1300" b="1" i="0" u="none" strike="noStrike" kern="1200" cap="none" spc="0" normalizeH="0" baseline="0" noProof="0">
                <a:ln>
                  <a:noFill/>
                </a:ln>
                <a:effectLst/>
                <a:uLnTx/>
                <a:uFillTx/>
                <a:ea typeface="+mn-ea"/>
                <a:cs typeface="+mn-cs"/>
              </a:rPr>
              <a:t>adopt targets </a:t>
            </a:r>
            <a:r>
              <a:rPr kumimoji="0" lang="en-US" sz="1300" b="0" i="0" u="none" strike="noStrike" kern="1200" cap="none" spc="0" normalizeH="0" baseline="0" noProof="0">
                <a:ln>
                  <a:noFill/>
                </a:ln>
                <a:effectLst/>
                <a:uLnTx/>
                <a:uFillTx/>
                <a:ea typeface="+mn-ea"/>
                <a:cs typeface="+mn-cs"/>
              </a:rPr>
              <a:t>that are at least as aggressive as the pep+ water goals (see slide 33), then proceed to slide 14</a:t>
            </a:r>
          </a:p>
        </p:txBody>
      </p:sp>
      <p:sp>
        <p:nvSpPr>
          <p:cNvPr id="27" name="TextBox 26">
            <a:extLst>
              <a:ext uri="{FF2B5EF4-FFF2-40B4-BE49-F238E27FC236}">
                <a16:creationId xmlns:a16="http://schemas.microsoft.com/office/drawing/2014/main" id="{401D4CFD-095A-9A17-E65C-863A7A07C3CB}"/>
              </a:ext>
            </a:extLst>
          </p:cNvPr>
          <p:cNvSpPr txBox="1"/>
          <p:nvPr/>
        </p:nvSpPr>
        <p:spPr>
          <a:xfrm>
            <a:off x="7982962" y="4236720"/>
            <a:ext cx="1669453" cy="2046093"/>
          </a:xfrm>
          <a:prstGeom prst="roundRect">
            <a:avLst>
              <a:gd name="adj" fmla="val 3866"/>
            </a:avLst>
          </a:prstGeom>
          <a:solidFill>
            <a:schemeClr val="bg1"/>
          </a:solidFill>
          <a:ln w="6350">
            <a:solidFill>
              <a:schemeClr val="accent6">
                <a:lumMod val="20000"/>
                <a:lumOff val="80000"/>
              </a:schemeClr>
            </a:solidFill>
          </a:ln>
          <a:effectLst>
            <a:outerShdw dist="25400" dir="2700000" algn="tl" rotWithShape="0">
              <a:schemeClr val="accent6">
                <a:lumMod val="20000"/>
                <a:lumOff val="80000"/>
              </a:schemeClr>
            </a:outerShdw>
          </a:effectLst>
        </p:spPr>
        <p:txBody>
          <a:bodyPr wrap="square" lIns="91440" rIns="45720" rtlCol="0" anchor="ctr">
            <a:noAutofit/>
          </a:bodyPr>
          <a:lstStyle/>
          <a:p>
            <a:pPr marL="0" marR="0" lvl="0" indent="0" algn="ctr" defTabSz="914377" rtl="0" eaLnBrk="1" fontAlgn="auto" latinLnBrk="0" hangingPunct="1">
              <a:spcBef>
                <a:spcPts val="0"/>
              </a:spcBef>
              <a:spcAft>
                <a:spcPts val="0"/>
              </a:spcAft>
              <a:buClrTx/>
              <a:buSzTx/>
              <a:buFontTx/>
              <a:buNone/>
              <a:tabLst/>
              <a:defRPr/>
            </a:pPr>
            <a:r>
              <a:rPr kumimoji="0" lang="en-US" sz="1300" b="0" i="0" u="none" strike="noStrike" kern="1200" cap="none" spc="0" normalizeH="0" baseline="0" noProof="0">
                <a:ln>
                  <a:noFill/>
                </a:ln>
                <a:effectLst/>
                <a:uLnTx/>
                <a:uFillTx/>
                <a:ea typeface="+mn-ea"/>
                <a:cs typeface="+mn-cs"/>
              </a:rPr>
              <a:t>Encourage them to </a:t>
            </a:r>
            <a:r>
              <a:rPr kumimoji="0" lang="en-US" sz="1300" b="1" i="0" u="none" strike="noStrike" kern="1200" cap="none" spc="0" normalizeH="0" baseline="0" noProof="0">
                <a:ln>
                  <a:noFill/>
                </a:ln>
                <a:effectLst/>
                <a:uLnTx/>
                <a:uFillTx/>
                <a:ea typeface="+mn-ea"/>
                <a:cs typeface="+mn-cs"/>
              </a:rPr>
              <a:t>increase the ambition </a:t>
            </a:r>
            <a:r>
              <a:rPr kumimoji="0" lang="en-US" sz="1300" b="0" i="0" u="none" strike="noStrike" kern="1200" cap="none" spc="0" normalizeH="0" baseline="0" noProof="0">
                <a:ln>
                  <a:noFill/>
                </a:ln>
                <a:effectLst/>
                <a:uLnTx/>
                <a:uFillTx/>
                <a:ea typeface="+mn-ea"/>
                <a:cs typeface="+mn-cs"/>
              </a:rPr>
              <a:t>of their goals and remind them that all PepsiCo partners will need to achieve the pep+ water goals by 2030, then proceed </a:t>
            </a:r>
            <a:br>
              <a:rPr kumimoji="0" lang="en-US" sz="1300" b="0" i="0" u="none" strike="noStrike" kern="1200" cap="none" spc="0" normalizeH="0" baseline="0" noProof="0">
                <a:ln>
                  <a:noFill/>
                </a:ln>
                <a:effectLst/>
                <a:uLnTx/>
                <a:uFillTx/>
                <a:ea typeface="+mn-ea"/>
                <a:cs typeface="+mn-cs"/>
              </a:rPr>
            </a:br>
            <a:r>
              <a:rPr kumimoji="0" lang="en-US" sz="1300" b="0" i="0" u="none" strike="noStrike" kern="1200" cap="none" spc="0" normalizeH="0" baseline="0" noProof="0">
                <a:ln>
                  <a:noFill/>
                </a:ln>
                <a:effectLst/>
                <a:uLnTx/>
                <a:uFillTx/>
                <a:ea typeface="+mn-ea"/>
                <a:cs typeface="+mn-cs"/>
              </a:rPr>
              <a:t>to slide 14</a:t>
            </a:r>
          </a:p>
        </p:txBody>
      </p:sp>
      <p:sp>
        <p:nvSpPr>
          <p:cNvPr id="28" name="TextBox 27">
            <a:extLst>
              <a:ext uri="{FF2B5EF4-FFF2-40B4-BE49-F238E27FC236}">
                <a16:creationId xmlns:a16="http://schemas.microsoft.com/office/drawing/2014/main" id="{EECB73BB-0737-2575-D9D5-3E33EC3B6EBC}"/>
              </a:ext>
            </a:extLst>
          </p:cNvPr>
          <p:cNvSpPr txBox="1"/>
          <p:nvPr/>
        </p:nvSpPr>
        <p:spPr>
          <a:xfrm>
            <a:off x="9787622" y="4236720"/>
            <a:ext cx="1669453" cy="2046093"/>
          </a:xfrm>
          <a:prstGeom prst="roundRect">
            <a:avLst>
              <a:gd name="adj" fmla="val 3866"/>
            </a:avLst>
          </a:prstGeom>
          <a:solidFill>
            <a:schemeClr val="bg1"/>
          </a:solidFill>
          <a:ln w="6350">
            <a:solidFill>
              <a:schemeClr val="accent6">
                <a:lumMod val="20000"/>
                <a:lumOff val="80000"/>
              </a:schemeClr>
            </a:solidFill>
          </a:ln>
          <a:effectLst>
            <a:outerShdw dist="25400" dir="2700000" algn="tl" rotWithShape="0">
              <a:schemeClr val="accent6">
                <a:lumMod val="20000"/>
                <a:lumOff val="80000"/>
              </a:schemeClr>
            </a:outerShdw>
          </a:effectLst>
        </p:spPr>
        <p:txBody>
          <a:bodyPr wrap="square" rtlCol="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1300" b="0" i="0" u="none" strike="noStrike" kern="1200" cap="none" spc="0" normalizeH="0" baseline="0" noProof="0">
                <a:ln>
                  <a:noFill/>
                </a:ln>
                <a:effectLst/>
                <a:uLnTx/>
                <a:uFillTx/>
                <a:ea typeface="+mn-ea"/>
                <a:cs typeface="+mn-cs"/>
              </a:rPr>
              <a:t>Proceed to </a:t>
            </a:r>
            <a:r>
              <a:rPr kumimoji="0" lang="en-US" sz="1300" b="1" i="0" u="none" strike="noStrike" kern="1200" cap="none" spc="0" normalizeH="0" baseline="0" noProof="0">
                <a:ln>
                  <a:noFill/>
                </a:ln>
                <a:effectLst/>
                <a:uLnTx/>
                <a:uFillTx/>
                <a:ea typeface="+mn-ea"/>
                <a:cs typeface="+mn-cs"/>
              </a:rPr>
              <a:t>slide 14</a:t>
            </a:r>
            <a:r>
              <a:rPr kumimoji="0" lang="en-US" sz="1300" b="0" i="0" u="none" strike="noStrike" kern="1200" cap="none" spc="0" normalizeH="0" baseline="0" noProof="0">
                <a:ln>
                  <a:noFill/>
                </a:ln>
                <a:effectLst/>
                <a:uLnTx/>
                <a:uFillTx/>
                <a:ea typeface="+mn-ea"/>
                <a:cs typeface="+mn-cs"/>
              </a:rPr>
              <a:t> within this playbook</a:t>
            </a:r>
          </a:p>
        </p:txBody>
      </p:sp>
      <p:cxnSp>
        <p:nvCxnSpPr>
          <p:cNvPr id="37" name="Straight Arrow Connector 36">
            <a:extLst>
              <a:ext uri="{FF2B5EF4-FFF2-40B4-BE49-F238E27FC236}">
                <a16:creationId xmlns:a16="http://schemas.microsoft.com/office/drawing/2014/main" id="{F8B02F3D-CBD7-0ACF-E5FA-AEDA0612349B}"/>
              </a:ext>
            </a:extLst>
          </p:cNvPr>
          <p:cNvCxnSpPr>
            <a:cxnSpLocks/>
            <a:stCxn id="32" idx="2"/>
            <a:endCxn id="27" idx="0"/>
          </p:cNvCxnSpPr>
          <p:nvPr/>
        </p:nvCxnSpPr>
        <p:spPr>
          <a:xfrm>
            <a:off x="8817689" y="3863498"/>
            <a:ext cx="0" cy="373222"/>
          </a:xfrm>
          <a:prstGeom prst="straightConnector1">
            <a:avLst/>
          </a:prstGeom>
          <a:ln w="2540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C2F0DC8-2841-53AE-CA8F-5BE2CC4D7D1E}"/>
              </a:ext>
            </a:extLst>
          </p:cNvPr>
          <p:cNvCxnSpPr>
            <a:cxnSpLocks/>
            <a:stCxn id="31" idx="2"/>
            <a:endCxn id="26" idx="0"/>
          </p:cNvCxnSpPr>
          <p:nvPr/>
        </p:nvCxnSpPr>
        <p:spPr>
          <a:xfrm>
            <a:off x="7013030" y="3863498"/>
            <a:ext cx="0" cy="373222"/>
          </a:xfrm>
          <a:prstGeom prst="straightConnector1">
            <a:avLst/>
          </a:prstGeom>
          <a:ln w="2540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E08C855-F8C3-56FC-3AE1-7B9AA370B595}"/>
              </a:ext>
            </a:extLst>
          </p:cNvPr>
          <p:cNvCxnSpPr>
            <a:cxnSpLocks/>
            <a:stCxn id="33" idx="2"/>
            <a:endCxn id="28" idx="0"/>
          </p:cNvCxnSpPr>
          <p:nvPr/>
        </p:nvCxnSpPr>
        <p:spPr>
          <a:xfrm>
            <a:off x="10622349" y="3863498"/>
            <a:ext cx="0" cy="373222"/>
          </a:xfrm>
          <a:prstGeom prst="straightConnector1">
            <a:avLst/>
          </a:prstGeom>
          <a:ln w="2540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3FC3B75-A2C9-D54A-A1F5-056114C3DB1E}"/>
              </a:ext>
            </a:extLst>
          </p:cNvPr>
          <p:cNvSpPr txBox="1"/>
          <p:nvPr/>
        </p:nvSpPr>
        <p:spPr>
          <a:xfrm>
            <a:off x="6178303" y="2449671"/>
            <a:ext cx="1669453" cy="1413827"/>
          </a:xfrm>
          <a:prstGeom prst="roundRect">
            <a:avLst>
              <a:gd name="adj" fmla="val 3866"/>
            </a:avLst>
          </a:prstGeom>
          <a:solidFill>
            <a:schemeClr val="bg1"/>
          </a:solidFill>
          <a:ln w="6350">
            <a:solidFill>
              <a:schemeClr val="accent6">
                <a:lumMod val="20000"/>
                <a:lumOff val="80000"/>
              </a:schemeClr>
            </a:solidFill>
          </a:ln>
          <a:effectLst>
            <a:outerShdw dist="25400" dir="2700000" algn="tl" rotWithShape="0">
              <a:schemeClr val="accent6">
                <a:lumMod val="20000"/>
                <a:lumOff val="80000"/>
              </a:schemeClr>
            </a:outerShdw>
          </a:effectLst>
        </p:spPr>
        <p:txBody>
          <a:bodyPr wrap="square" rtlCol="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1300" b="0" i="0" u="none" strike="noStrike" kern="1200" cap="none" spc="0" normalizeH="0" baseline="0" noProof="0">
                <a:ln>
                  <a:noFill/>
                </a:ln>
                <a:effectLst/>
                <a:uLnTx/>
                <a:uFillTx/>
                <a:ea typeface="+mn-ea"/>
                <a:cs typeface="+mn-cs"/>
              </a:rPr>
              <a:t>If they do </a:t>
            </a:r>
            <a:r>
              <a:rPr kumimoji="0" lang="en-US" sz="1300" b="1" i="0" u="none" strike="noStrike" kern="1200" cap="none" spc="0" normalizeH="0" baseline="0" noProof="0">
                <a:ln>
                  <a:noFill/>
                </a:ln>
                <a:effectLst/>
                <a:uLnTx/>
                <a:uFillTx/>
                <a:ea typeface="+mn-ea"/>
                <a:cs typeface="+mn-cs"/>
              </a:rPr>
              <a:t>not</a:t>
            </a:r>
            <a:r>
              <a:rPr kumimoji="0" lang="en-US" sz="1300" b="0" i="0" u="none" strike="noStrike" kern="1200" cap="none" spc="0" normalizeH="0" baseline="0" noProof="0">
                <a:ln>
                  <a:noFill/>
                </a:ln>
                <a:effectLst/>
                <a:uLnTx/>
                <a:uFillTx/>
                <a:ea typeface="+mn-ea"/>
                <a:cs typeface="+mn-cs"/>
              </a:rPr>
              <a:t> </a:t>
            </a:r>
          </a:p>
          <a:p>
            <a:pPr marL="0" marR="0" lvl="0" indent="0" algn="ctr" defTabSz="914400" rtl="0" eaLnBrk="1" fontAlgn="auto" latinLnBrk="0" hangingPunct="1">
              <a:spcBef>
                <a:spcPts val="0"/>
              </a:spcBef>
              <a:spcAft>
                <a:spcPts val="0"/>
              </a:spcAft>
              <a:buClrTx/>
              <a:buSzTx/>
              <a:buFontTx/>
              <a:buNone/>
              <a:tabLst/>
              <a:defRPr/>
            </a:pPr>
            <a:r>
              <a:rPr kumimoji="0" lang="en-US" sz="1300" b="0" i="0" u="none" strike="noStrike" kern="1200" cap="none" spc="0" normalizeH="0" baseline="0" noProof="0">
                <a:ln>
                  <a:noFill/>
                </a:ln>
                <a:effectLst/>
                <a:uLnTx/>
                <a:uFillTx/>
                <a:ea typeface="+mn-ea"/>
                <a:cs typeface="+mn-cs"/>
              </a:rPr>
              <a:t>have their own target</a:t>
            </a:r>
          </a:p>
        </p:txBody>
      </p:sp>
      <p:sp>
        <p:nvSpPr>
          <p:cNvPr id="32" name="TextBox 31">
            <a:extLst>
              <a:ext uri="{FF2B5EF4-FFF2-40B4-BE49-F238E27FC236}">
                <a16:creationId xmlns:a16="http://schemas.microsoft.com/office/drawing/2014/main" id="{0109E141-1EDA-4B06-3930-2ABB7AF55531}"/>
              </a:ext>
            </a:extLst>
          </p:cNvPr>
          <p:cNvSpPr txBox="1"/>
          <p:nvPr/>
        </p:nvSpPr>
        <p:spPr>
          <a:xfrm>
            <a:off x="7982962" y="2449671"/>
            <a:ext cx="1669453" cy="1413827"/>
          </a:xfrm>
          <a:prstGeom prst="roundRect">
            <a:avLst>
              <a:gd name="adj" fmla="val 3866"/>
            </a:avLst>
          </a:prstGeom>
          <a:solidFill>
            <a:schemeClr val="bg1"/>
          </a:solidFill>
          <a:ln w="6350">
            <a:solidFill>
              <a:schemeClr val="accent6">
                <a:lumMod val="20000"/>
                <a:lumOff val="80000"/>
              </a:schemeClr>
            </a:solidFill>
          </a:ln>
          <a:effectLst>
            <a:outerShdw dist="25400" dir="2700000" algn="tl" rotWithShape="0">
              <a:schemeClr val="accent6">
                <a:lumMod val="20000"/>
                <a:lumOff val="80000"/>
              </a:schemeClr>
            </a:outerShdw>
          </a:effectLst>
        </p:spPr>
        <p:txBody>
          <a:bodyPr wrap="square" rtlCol="0" anchor="ctr">
            <a:noAutofit/>
          </a:bodyPr>
          <a:lstStyle/>
          <a:p>
            <a:pPr lvl="0" algn="ctr">
              <a:defRPr/>
            </a:pPr>
            <a:r>
              <a:rPr kumimoji="0" lang="en-US" sz="1300" b="0" i="0" u="none" strike="noStrike" kern="1200" cap="none" spc="0" normalizeH="0" baseline="0" noProof="0" dirty="0">
                <a:ln>
                  <a:noFill/>
                </a:ln>
                <a:effectLst/>
                <a:uLnTx/>
                <a:uFillTx/>
                <a:ea typeface="+mn-ea"/>
                <a:cs typeface="+mn-cs"/>
              </a:rPr>
              <a:t>If they have their own target(s) but they are </a:t>
            </a:r>
            <a:r>
              <a:rPr kumimoji="0" lang="en-US" sz="1300" b="1" i="0" u="none" strike="noStrike" kern="1200" cap="none" spc="0" normalizeH="0" baseline="0" noProof="0" dirty="0">
                <a:ln>
                  <a:noFill/>
                </a:ln>
                <a:effectLst/>
                <a:uLnTx/>
                <a:uFillTx/>
                <a:ea typeface="+mn-ea"/>
                <a:cs typeface="+mn-cs"/>
              </a:rPr>
              <a:t>less aggressive </a:t>
            </a:r>
            <a:r>
              <a:rPr kumimoji="0" lang="en-US" sz="1300" b="0" i="0" u="none" strike="noStrike" kern="1200" cap="none" spc="0" normalizeH="0" baseline="0" noProof="0" dirty="0">
                <a:ln>
                  <a:noFill/>
                </a:ln>
                <a:effectLst/>
                <a:uLnTx/>
                <a:uFillTx/>
                <a:ea typeface="+mn-ea"/>
                <a:cs typeface="+mn-cs"/>
              </a:rPr>
              <a:t>than the pep+ goals </a:t>
            </a:r>
            <a:br>
              <a:rPr kumimoji="0" lang="en-US" sz="1300" b="0" i="0" u="none" strike="noStrike" kern="1200" cap="none" spc="0" normalizeH="0" baseline="0" noProof="0" dirty="0">
                <a:ln>
                  <a:noFill/>
                </a:ln>
                <a:effectLst/>
                <a:uLnTx/>
                <a:uFillTx/>
                <a:ea typeface="+mn-ea"/>
                <a:cs typeface="+mn-cs"/>
              </a:rPr>
            </a:br>
            <a:r>
              <a:rPr lang="en-US" sz="1300" dirty="0"/>
              <a:t>(see </a:t>
            </a:r>
            <a:r>
              <a:rPr lang="en-US" sz="1300" dirty="0">
                <a:hlinkClick r:id="rId6"/>
              </a:rPr>
              <a:t>Link</a:t>
            </a:r>
            <a:r>
              <a:rPr lang="en-US" sz="1300" dirty="0"/>
              <a:t>)</a:t>
            </a:r>
            <a:endParaRPr kumimoji="0" lang="en-US" sz="1300" b="0" i="0" u="none" strike="noStrike" kern="1200" cap="none" spc="0" normalizeH="0" baseline="0" noProof="0" dirty="0">
              <a:ln>
                <a:noFill/>
              </a:ln>
              <a:effectLst/>
              <a:uLnTx/>
              <a:uFillTx/>
              <a:ea typeface="+mn-ea"/>
              <a:cs typeface="+mn-cs"/>
            </a:endParaRPr>
          </a:p>
        </p:txBody>
      </p:sp>
      <p:sp>
        <p:nvSpPr>
          <p:cNvPr id="33" name="TextBox 32">
            <a:extLst>
              <a:ext uri="{FF2B5EF4-FFF2-40B4-BE49-F238E27FC236}">
                <a16:creationId xmlns:a16="http://schemas.microsoft.com/office/drawing/2014/main" id="{102123D7-8B17-07D5-68E7-259BF3DB59B5}"/>
              </a:ext>
            </a:extLst>
          </p:cNvPr>
          <p:cNvSpPr txBox="1"/>
          <p:nvPr/>
        </p:nvSpPr>
        <p:spPr>
          <a:xfrm>
            <a:off x="9787622" y="2449671"/>
            <a:ext cx="1669453" cy="1413827"/>
          </a:xfrm>
          <a:prstGeom prst="roundRect">
            <a:avLst>
              <a:gd name="adj" fmla="val 3866"/>
            </a:avLst>
          </a:prstGeom>
          <a:solidFill>
            <a:schemeClr val="bg1"/>
          </a:solidFill>
          <a:ln w="6350">
            <a:solidFill>
              <a:schemeClr val="accent6">
                <a:lumMod val="20000"/>
                <a:lumOff val="80000"/>
              </a:schemeClr>
            </a:solidFill>
          </a:ln>
          <a:effectLst>
            <a:outerShdw dist="25400" dir="2700000" algn="tl" rotWithShape="0">
              <a:schemeClr val="accent6">
                <a:lumMod val="20000"/>
                <a:lumOff val="80000"/>
              </a:schemeClr>
            </a:outerShdw>
          </a:effectLst>
        </p:spPr>
        <p:txBody>
          <a:bodyPr wrap="square" rtlCol="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1300" b="0" i="0" u="none" strike="noStrike" kern="1200" cap="none" spc="0" normalizeH="0" baseline="0" noProof="0" dirty="0">
                <a:ln>
                  <a:noFill/>
                </a:ln>
                <a:effectLst/>
                <a:uLnTx/>
                <a:uFillTx/>
                <a:ea typeface="+mn-ea"/>
                <a:cs typeface="+mn-cs"/>
              </a:rPr>
              <a:t>If they have their </a:t>
            </a:r>
            <a:r>
              <a:rPr kumimoji="0" lang="en-US" sz="1300" b="1" i="0" u="none" strike="noStrike" kern="1200" cap="none" spc="0" normalizeH="0" baseline="0" noProof="0" dirty="0">
                <a:ln>
                  <a:noFill/>
                </a:ln>
                <a:effectLst/>
                <a:uLnTx/>
                <a:uFillTx/>
                <a:ea typeface="+mn-ea"/>
                <a:cs typeface="+mn-cs"/>
              </a:rPr>
              <a:t>own targets </a:t>
            </a:r>
            <a:r>
              <a:rPr kumimoji="0" lang="en-US" sz="1300" b="0" i="0" u="none" strike="noStrike" kern="1200" cap="none" spc="0" normalizeH="0" baseline="0" noProof="0" dirty="0">
                <a:ln>
                  <a:noFill/>
                </a:ln>
                <a:effectLst/>
                <a:uLnTx/>
                <a:uFillTx/>
                <a:ea typeface="+mn-ea"/>
                <a:cs typeface="+mn-cs"/>
              </a:rPr>
              <a:t>that are at least as aggressive as the pep+ goals (see </a:t>
            </a:r>
            <a:r>
              <a:rPr kumimoji="0" lang="en-US" sz="1300" b="0" i="0" u="none" strike="noStrike" kern="1200" cap="none" spc="0" normalizeH="0" baseline="0" noProof="0" dirty="0">
                <a:ln>
                  <a:noFill/>
                </a:ln>
                <a:effectLst/>
                <a:uLnTx/>
                <a:uFillTx/>
                <a:ea typeface="+mn-ea"/>
                <a:cs typeface="+mn-cs"/>
                <a:hlinkClick r:id="rId6"/>
              </a:rPr>
              <a:t>Link</a:t>
            </a:r>
            <a:r>
              <a:rPr kumimoji="0" lang="en-US" sz="1300" b="0" i="0" u="none" strike="noStrike" kern="1200" cap="none" spc="0" normalizeH="0" baseline="0" noProof="0" dirty="0">
                <a:ln>
                  <a:noFill/>
                </a:ln>
                <a:effectLst/>
                <a:uLnTx/>
                <a:uFillTx/>
                <a:ea typeface="+mn-ea"/>
                <a:cs typeface="+mn-cs"/>
              </a:rPr>
              <a:t>)</a:t>
            </a:r>
          </a:p>
        </p:txBody>
      </p:sp>
      <p:sp>
        <p:nvSpPr>
          <p:cNvPr id="48" name="TextBox 47">
            <a:extLst>
              <a:ext uri="{FF2B5EF4-FFF2-40B4-BE49-F238E27FC236}">
                <a16:creationId xmlns:a16="http://schemas.microsoft.com/office/drawing/2014/main" id="{F421D7C3-3817-B3E3-52C9-806341406301}"/>
              </a:ext>
            </a:extLst>
          </p:cNvPr>
          <p:cNvSpPr txBox="1"/>
          <p:nvPr/>
        </p:nvSpPr>
        <p:spPr>
          <a:xfrm>
            <a:off x="747252" y="4236720"/>
            <a:ext cx="3471294" cy="2046093"/>
          </a:xfrm>
          <a:prstGeom prst="roundRect">
            <a:avLst>
              <a:gd name="adj" fmla="val 3501"/>
            </a:avLst>
          </a:prstGeom>
          <a:solidFill>
            <a:schemeClr val="bg1"/>
          </a:solidFill>
          <a:ln w="6350">
            <a:solidFill>
              <a:schemeClr val="accent1">
                <a:lumMod val="20000"/>
                <a:lumOff val="80000"/>
              </a:schemeClr>
            </a:solidFill>
          </a:ln>
          <a:effectLst>
            <a:outerShdw dist="25400" dir="8100000" algn="tr" rotWithShape="0">
              <a:schemeClr val="accent1">
                <a:lumMod val="20000"/>
                <a:lumOff val="80000"/>
              </a:schemeClr>
            </a:outerShdw>
          </a:effectLst>
        </p:spPr>
        <p:txBody>
          <a:bodyPr wrap="square" rtlCol="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1300" b="0" i="0" u="none" strike="noStrike" kern="1200" cap="none" spc="0" normalizeH="0" baseline="0" noProof="0">
                <a:ln>
                  <a:noFill/>
                </a:ln>
                <a:effectLst/>
                <a:uLnTx/>
                <a:uFillTx/>
                <a:ea typeface="+mn-ea"/>
                <a:cs typeface="+mn-cs"/>
              </a:rPr>
              <a:t>Direct them to the provided resources on the next slide and encourage them to begin working on </a:t>
            </a:r>
            <a:r>
              <a:rPr kumimoji="0" lang="en-US" sz="1300" b="1" i="0" u="none" strike="noStrike" kern="1200" cap="none" spc="0" normalizeH="0" baseline="0" noProof="0">
                <a:ln>
                  <a:noFill/>
                </a:ln>
                <a:effectLst/>
                <a:uLnTx/>
                <a:uFillTx/>
                <a:ea typeface="+mn-ea"/>
                <a:cs typeface="+mn-cs"/>
              </a:rPr>
              <a:t>setting their own target immediately</a:t>
            </a:r>
          </a:p>
        </p:txBody>
      </p:sp>
      <p:sp>
        <p:nvSpPr>
          <p:cNvPr id="50" name="TextBox 49">
            <a:extLst>
              <a:ext uri="{FF2B5EF4-FFF2-40B4-BE49-F238E27FC236}">
                <a16:creationId xmlns:a16="http://schemas.microsoft.com/office/drawing/2014/main" id="{94BE8A5F-A40A-4268-9C67-45AEAB86F13B}"/>
              </a:ext>
            </a:extLst>
          </p:cNvPr>
          <p:cNvSpPr txBox="1"/>
          <p:nvPr/>
        </p:nvSpPr>
        <p:spPr>
          <a:xfrm>
            <a:off x="4356571" y="4236720"/>
            <a:ext cx="1669453" cy="2046093"/>
          </a:xfrm>
          <a:prstGeom prst="roundRect">
            <a:avLst>
              <a:gd name="adj" fmla="val 3866"/>
            </a:avLst>
          </a:prstGeom>
          <a:solidFill>
            <a:schemeClr val="bg1"/>
          </a:solidFill>
          <a:ln w="6350">
            <a:solidFill>
              <a:schemeClr val="accent1">
                <a:lumMod val="20000"/>
                <a:lumOff val="80000"/>
              </a:schemeClr>
            </a:solidFill>
          </a:ln>
          <a:effectLst>
            <a:outerShdw dist="25400" dir="8100000" algn="tr" rotWithShape="0">
              <a:schemeClr val="accent1">
                <a:lumMod val="20000"/>
                <a:lumOff val="80000"/>
              </a:schemeClr>
            </a:outerShdw>
          </a:effectLst>
        </p:spPr>
        <p:txBody>
          <a:bodyPr wrap="square" rtlCol="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1300" b="0" i="0" u="none" strike="noStrike" kern="1200" cap="none" spc="0" normalizeH="0" baseline="0" noProof="0">
                <a:ln>
                  <a:noFill/>
                </a:ln>
                <a:effectLst/>
                <a:uLnTx/>
                <a:uFillTx/>
                <a:ea typeface="+mn-ea"/>
                <a:cs typeface="+mn-cs"/>
              </a:rPr>
              <a:t>Proceed to </a:t>
            </a:r>
            <a:r>
              <a:rPr kumimoji="0" lang="en-US" sz="1300" b="1" i="0" u="none" strike="noStrike" kern="1200" cap="none" spc="0" normalizeH="0" baseline="0" noProof="0">
                <a:ln>
                  <a:noFill/>
                </a:ln>
                <a:effectLst/>
                <a:uLnTx/>
                <a:uFillTx/>
                <a:ea typeface="+mn-ea"/>
                <a:cs typeface="+mn-cs"/>
              </a:rPr>
              <a:t>slide 14</a:t>
            </a:r>
            <a:r>
              <a:rPr kumimoji="0" lang="en-US" sz="1300" b="0" i="0" u="none" strike="noStrike" kern="1200" cap="none" spc="0" normalizeH="0" baseline="0" noProof="0">
                <a:ln>
                  <a:noFill/>
                </a:ln>
                <a:effectLst/>
                <a:uLnTx/>
                <a:uFillTx/>
                <a:ea typeface="+mn-ea"/>
                <a:cs typeface="+mn-cs"/>
              </a:rPr>
              <a:t> within this playbook</a:t>
            </a:r>
          </a:p>
        </p:txBody>
      </p:sp>
      <p:cxnSp>
        <p:nvCxnSpPr>
          <p:cNvPr id="51" name="Straight Arrow Connector 50">
            <a:extLst>
              <a:ext uri="{FF2B5EF4-FFF2-40B4-BE49-F238E27FC236}">
                <a16:creationId xmlns:a16="http://schemas.microsoft.com/office/drawing/2014/main" id="{03765526-4FC8-487E-C0B1-EB8BFE8E78EC}"/>
              </a:ext>
            </a:extLst>
          </p:cNvPr>
          <p:cNvCxnSpPr>
            <a:cxnSpLocks/>
            <a:stCxn id="55" idx="2"/>
            <a:endCxn id="48" idx="0"/>
          </p:cNvCxnSpPr>
          <p:nvPr/>
        </p:nvCxnSpPr>
        <p:spPr>
          <a:xfrm rot="5400000">
            <a:off x="2748158" y="3598240"/>
            <a:ext cx="373222" cy="903739"/>
          </a:xfrm>
          <a:prstGeom prst="bentConnector3">
            <a:avLst>
              <a:gd name="adj1" fmla="val 50000"/>
            </a:avLst>
          </a:prstGeom>
          <a:ln w="25400">
            <a:solidFill>
              <a:srgbClr val="02A55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DADB5B0-F333-9C88-0D4F-A1517293E138}"/>
              </a:ext>
            </a:extLst>
          </p:cNvPr>
          <p:cNvCxnSpPr>
            <a:cxnSpLocks/>
            <a:stCxn id="54" idx="2"/>
            <a:endCxn id="48" idx="0"/>
          </p:cNvCxnSpPr>
          <p:nvPr/>
        </p:nvCxnSpPr>
        <p:spPr>
          <a:xfrm rot="16200000" flipH="1">
            <a:off x="1845828" y="3599649"/>
            <a:ext cx="373222" cy="900920"/>
          </a:xfrm>
          <a:prstGeom prst="bentConnector3">
            <a:avLst>
              <a:gd name="adj1" fmla="val 50000"/>
            </a:avLst>
          </a:prstGeom>
          <a:ln w="25400">
            <a:solidFill>
              <a:srgbClr val="02A55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6E1A3C7-0190-85EC-16AB-2615E1027F9A}"/>
              </a:ext>
            </a:extLst>
          </p:cNvPr>
          <p:cNvCxnSpPr>
            <a:cxnSpLocks/>
            <a:stCxn id="56" idx="2"/>
            <a:endCxn id="50" idx="0"/>
          </p:cNvCxnSpPr>
          <p:nvPr/>
        </p:nvCxnSpPr>
        <p:spPr>
          <a:xfrm>
            <a:off x="5191298" y="3863498"/>
            <a:ext cx="0" cy="373222"/>
          </a:xfrm>
          <a:prstGeom prst="straightConnector1">
            <a:avLst/>
          </a:prstGeom>
          <a:ln w="25400">
            <a:solidFill>
              <a:srgbClr val="02A551"/>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7241B4A-64CB-6CD0-0A61-FB66E6B1A72C}"/>
              </a:ext>
            </a:extLst>
          </p:cNvPr>
          <p:cNvSpPr txBox="1"/>
          <p:nvPr/>
        </p:nvSpPr>
        <p:spPr>
          <a:xfrm>
            <a:off x="747252" y="2449671"/>
            <a:ext cx="1669453" cy="1413827"/>
          </a:xfrm>
          <a:prstGeom prst="roundRect">
            <a:avLst>
              <a:gd name="adj" fmla="val 3866"/>
            </a:avLst>
          </a:prstGeom>
          <a:solidFill>
            <a:schemeClr val="bg1"/>
          </a:solidFill>
          <a:ln w="6350">
            <a:solidFill>
              <a:schemeClr val="accent1">
                <a:lumMod val="20000"/>
                <a:lumOff val="80000"/>
              </a:schemeClr>
            </a:solidFill>
          </a:ln>
          <a:effectLst>
            <a:outerShdw dist="25400" dir="8100000" algn="tr" rotWithShape="0">
              <a:schemeClr val="accent1">
                <a:lumMod val="20000"/>
                <a:lumOff val="80000"/>
              </a:schemeClr>
            </a:outerShdw>
          </a:effectLst>
        </p:spPr>
        <p:txBody>
          <a:bodyPr wrap="square" rtlCol="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1300" b="0" i="0" u="none" strike="noStrike" kern="1200" cap="none" spc="0" normalizeH="0" baseline="0" noProof="0">
                <a:ln>
                  <a:noFill/>
                </a:ln>
                <a:effectLst/>
                <a:uLnTx/>
                <a:uFillTx/>
                <a:ea typeface="+mn-ea"/>
                <a:cs typeface="+mn-cs"/>
              </a:rPr>
              <a:t>If they do </a:t>
            </a:r>
            <a:r>
              <a:rPr kumimoji="0" lang="en-US" sz="1300" b="1" i="0" u="none" strike="noStrike" kern="1200" cap="none" spc="0" normalizeH="0" baseline="0" noProof="0">
                <a:ln>
                  <a:noFill/>
                </a:ln>
                <a:effectLst/>
                <a:uLnTx/>
                <a:uFillTx/>
                <a:ea typeface="+mn-ea"/>
                <a:cs typeface="+mn-cs"/>
              </a:rPr>
              <a:t>not</a:t>
            </a:r>
            <a:r>
              <a:rPr kumimoji="0" lang="en-US" sz="1300" b="0" i="0" u="none" strike="noStrike" kern="1200" cap="none" spc="0" normalizeH="0" baseline="0" noProof="0">
                <a:ln>
                  <a:noFill/>
                </a:ln>
                <a:effectLst/>
                <a:uLnTx/>
                <a:uFillTx/>
                <a:ea typeface="+mn-ea"/>
                <a:cs typeface="+mn-cs"/>
              </a:rPr>
              <a:t> </a:t>
            </a:r>
          </a:p>
          <a:p>
            <a:pPr marL="0" marR="0" lvl="0" indent="0" algn="ctr" defTabSz="914400" rtl="0" eaLnBrk="1" fontAlgn="auto" latinLnBrk="0" hangingPunct="1">
              <a:spcBef>
                <a:spcPts val="0"/>
              </a:spcBef>
              <a:spcAft>
                <a:spcPts val="0"/>
              </a:spcAft>
              <a:buClrTx/>
              <a:buSzTx/>
              <a:buFontTx/>
              <a:buNone/>
              <a:tabLst/>
              <a:defRPr/>
            </a:pPr>
            <a:r>
              <a:rPr kumimoji="0" lang="en-US" sz="1300" b="0" i="0" u="none" strike="noStrike" kern="1200" cap="none" spc="0" normalizeH="0" baseline="0" noProof="0">
                <a:ln>
                  <a:noFill/>
                </a:ln>
                <a:effectLst/>
                <a:uLnTx/>
                <a:uFillTx/>
                <a:ea typeface="+mn-ea"/>
                <a:cs typeface="+mn-cs"/>
              </a:rPr>
              <a:t>have their own target</a:t>
            </a:r>
          </a:p>
        </p:txBody>
      </p:sp>
      <p:sp>
        <p:nvSpPr>
          <p:cNvPr id="55" name="TextBox 54">
            <a:extLst>
              <a:ext uri="{FF2B5EF4-FFF2-40B4-BE49-F238E27FC236}">
                <a16:creationId xmlns:a16="http://schemas.microsoft.com/office/drawing/2014/main" id="{F0FFD8E4-2891-182B-7DD6-35BDF06D2F43}"/>
              </a:ext>
            </a:extLst>
          </p:cNvPr>
          <p:cNvSpPr txBox="1"/>
          <p:nvPr/>
        </p:nvSpPr>
        <p:spPr>
          <a:xfrm>
            <a:off x="2551911" y="2449671"/>
            <a:ext cx="1669453" cy="1413827"/>
          </a:xfrm>
          <a:prstGeom prst="roundRect">
            <a:avLst>
              <a:gd name="adj" fmla="val 3866"/>
            </a:avLst>
          </a:prstGeom>
          <a:solidFill>
            <a:schemeClr val="bg1"/>
          </a:solidFill>
          <a:ln w="6350">
            <a:solidFill>
              <a:schemeClr val="accent1">
                <a:lumMod val="20000"/>
                <a:lumOff val="80000"/>
              </a:schemeClr>
            </a:solidFill>
          </a:ln>
          <a:effectLst>
            <a:outerShdw dist="25400" dir="8100000" algn="tr" rotWithShape="0">
              <a:schemeClr val="accent1">
                <a:lumMod val="20000"/>
                <a:lumOff val="80000"/>
              </a:schemeClr>
            </a:outerShdw>
          </a:effectLst>
        </p:spPr>
        <p:txBody>
          <a:bodyPr wrap="square" rtlCol="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1300" b="0" i="0" u="none" strike="noStrike" kern="1200" cap="none" spc="0" normalizeH="0" baseline="0" noProof="0">
                <a:ln>
                  <a:noFill/>
                </a:ln>
                <a:effectLst/>
                <a:uLnTx/>
                <a:uFillTx/>
                <a:ea typeface="+mn-ea"/>
                <a:cs typeface="+mn-cs"/>
              </a:rPr>
              <a:t>If they have a target but it is </a:t>
            </a:r>
            <a:r>
              <a:rPr kumimoji="0" lang="en-US" sz="1300" b="1" i="0" u="none" strike="noStrike" kern="1200" cap="none" spc="0" normalizeH="0" baseline="0" noProof="0">
                <a:ln>
                  <a:noFill/>
                </a:ln>
                <a:effectLst/>
                <a:uLnTx/>
                <a:uFillTx/>
                <a:ea typeface="+mn-ea"/>
                <a:cs typeface="+mn-cs"/>
              </a:rPr>
              <a:t>not approved </a:t>
            </a:r>
            <a:r>
              <a:rPr kumimoji="0" lang="en-US" sz="1300" b="0" i="0" u="none" strike="noStrike" kern="1200" cap="none" spc="0" normalizeH="0" baseline="0" noProof="0">
                <a:ln>
                  <a:noFill/>
                </a:ln>
                <a:effectLst/>
                <a:uLnTx/>
                <a:uFillTx/>
                <a:ea typeface="+mn-ea"/>
                <a:cs typeface="+mn-cs"/>
              </a:rPr>
              <a:t>by SBT</a:t>
            </a:r>
          </a:p>
        </p:txBody>
      </p:sp>
      <p:sp>
        <p:nvSpPr>
          <p:cNvPr id="56" name="TextBox 55">
            <a:extLst>
              <a:ext uri="{FF2B5EF4-FFF2-40B4-BE49-F238E27FC236}">
                <a16:creationId xmlns:a16="http://schemas.microsoft.com/office/drawing/2014/main" id="{4FC7E5A7-5561-2E6A-30A6-145F4562A977}"/>
              </a:ext>
            </a:extLst>
          </p:cNvPr>
          <p:cNvSpPr txBox="1"/>
          <p:nvPr/>
        </p:nvSpPr>
        <p:spPr>
          <a:xfrm>
            <a:off x="4356571" y="2449671"/>
            <a:ext cx="1669453" cy="1413827"/>
          </a:xfrm>
          <a:prstGeom prst="roundRect">
            <a:avLst>
              <a:gd name="adj" fmla="val 3866"/>
            </a:avLst>
          </a:prstGeom>
          <a:solidFill>
            <a:schemeClr val="bg1"/>
          </a:solidFill>
          <a:ln w="6350">
            <a:solidFill>
              <a:schemeClr val="accent1">
                <a:lumMod val="20000"/>
                <a:lumOff val="80000"/>
              </a:schemeClr>
            </a:solidFill>
          </a:ln>
          <a:effectLst>
            <a:outerShdw dist="25400" dir="8100000" algn="tr" rotWithShape="0">
              <a:schemeClr val="accent1">
                <a:lumMod val="20000"/>
                <a:lumOff val="80000"/>
              </a:schemeClr>
            </a:outerShdw>
          </a:effectLst>
        </p:spPr>
        <p:txBody>
          <a:bodyPr wrap="square" rtlCol="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1300" b="0" i="0" u="none" strike="noStrike" kern="1200" cap="none" spc="0" normalizeH="0" baseline="0" noProof="0">
                <a:ln>
                  <a:noFill/>
                </a:ln>
                <a:effectLst/>
                <a:uLnTx/>
                <a:uFillTx/>
                <a:ea typeface="+mn-ea"/>
                <a:cs typeface="+mn-cs"/>
              </a:rPr>
              <a:t>If they have an </a:t>
            </a:r>
            <a:r>
              <a:rPr kumimoji="0" lang="en-US" sz="1300" b="1" i="0" u="none" strike="noStrike" kern="1200" cap="none" spc="0" normalizeH="0" baseline="0" noProof="0">
                <a:ln>
                  <a:noFill/>
                </a:ln>
                <a:effectLst/>
                <a:uLnTx/>
                <a:uFillTx/>
                <a:ea typeface="+mn-ea"/>
                <a:cs typeface="+mn-cs"/>
              </a:rPr>
              <a:t>approved</a:t>
            </a:r>
            <a:r>
              <a:rPr kumimoji="0" lang="en-US" sz="1300" b="0" i="0" u="none" strike="noStrike" kern="1200" cap="none" spc="0" normalizeH="0" baseline="0" noProof="0">
                <a:ln>
                  <a:noFill/>
                </a:ln>
                <a:effectLst/>
                <a:uLnTx/>
                <a:uFillTx/>
                <a:ea typeface="+mn-ea"/>
                <a:cs typeface="+mn-cs"/>
              </a:rPr>
              <a:t> SBT or are going through the SBT </a:t>
            </a:r>
            <a:r>
              <a:rPr kumimoji="0" lang="en-US" sz="1300" b="1" i="0" u="none" strike="noStrike" kern="1200" cap="none" spc="0" normalizeH="0" baseline="0" noProof="0">
                <a:ln>
                  <a:noFill/>
                </a:ln>
                <a:effectLst/>
                <a:uLnTx/>
                <a:uFillTx/>
                <a:ea typeface="+mn-ea"/>
                <a:cs typeface="+mn-cs"/>
              </a:rPr>
              <a:t>approval process</a:t>
            </a:r>
          </a:p>
        </p:txBody>
      </p:sp>
      <p:cxnSp>
        <p:nvCxnSpPr>
          <p:cNvPr id="70" name="Straight Connector 69">
            <a:extLst>
              <a:ext uri="{FF2B5EF4-FFF2-40B4-BE49-F238E27FC236}">
                <a16:creationId xmlns:a16="http://schemas.microsoft.com/office/drawing/2014/main" id="{DF8BA0BC-917B-62D3-9EBB-902B4759EDF6}"/>
              </a:ext>
            </a:extLst>
          </p:cNvPr>
          <p:cNvCxnSpPr>
            <a:cxnSpLocks/>
          </p:cNvCxnSpPr>
          <p:nvPr/>
        </p:nvCxnSpPr>
        <p:spPr>
          <a:xfrm>
            <a:off x="6102166" y="2453190"/>
            <a:ext cx="0" cy="38870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990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B05A5090-965D-4E85-A1C1-ED4C39A8A9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5" name="Object 24" hidden="1">
                        <a:extLst>
                          <a:ext uri="{FF2B5EF4-FFF2-40B4-BE49-F238E27FC236}">
                            <a16:creationId xmlns:a16="http://schemas.microsoft.com/office/drawing/2014/main" id="{B05A5090-965D-4E85-A1C1-ED4C39A8A9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3" name="Rectangle 42">
            <a:extLst>
              <a:ext uri="{FF2B5EF4-FFF2-40B4-BE49-F238E27FC236}">
                <a16:creationId xmlns:a16="http://schemas.microsoft.com/office/drawing/2014/main" id="{0ECC1D04-4A2D-D058-DC3D-053B027F4A26}"/>
              </a:ext>
            </a:extLst>
          </p:cNvPr>
          <p:cNvSpPr/>
          <p:nvPr/>
        </p:nvSpPr>
        <p:spPr>
          <a:xfrm>
            <a:off x="596896" y="3205666"/>
            <a:ext cx="841379" cy="615553"/>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F06A253-2506-DFBD-5BD6-F50F4AA3703F}"/>
              </a:ext>
            </a:extLst>
          </p:cNvPr>
          <p:cNvSpPr/>
          <p:nvPr/>
        </p:nvSpPr>
        <p:spPr>
          <a:xfrm>
            <a:off x="596896" y="1662284"/>
            <a:ext cx="841379" cy="615553"/>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Arrow: Bent 2">
            <a:extLst>
              <a:ext uri="{FF2B5EF4-FFF2-40B4-BE49-F238E27FC236}">
                <a16:creationId xmlns:a16="http://schemas.microsoft.com/office/drawing/2014/main" id="{D4026333-9B39-7197-7D86-0559B9F008D1}"/>
              </a:ext>
            </a:extLst>
          </p:cNvPr>
          <p:cNvSpPr/>
          <p:nvPr/>
        </p:nvSpPr>
        <p:spPr>
          <a:xfrm rot="5400000" flipV="1">
            <a:off x="4051321" y="-2345846"/>
            <a:ext cx="596899" cy="7505742"/>
          </a:xfrm>
          <a:prstGeom prst="bentArrow">
            <a:avLst>
              <a:gd name="adj1" fmla="val 25000"/>
              <a:gd name="adj2" fmla="val 0"/>
              <a:gd name="adj3" fmla="val 25000"/>
              <a:gd name="adj4" fmla="val 12149"/>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Rectangle: Single Corner Rounded 53">
            <a:extLst>
              <a:ext uri="{FF2B5EF4-FFF2-40B4-BE49-F238E27FC236}">
                <a16:creationId xmlns:a16="http://schemas.microsoft.com/office/drawing/2014/main" id="{C84FA558-A8E1-2B7F-2F89-32EE9B92A687}"/>
              </a:ext>
            </a:extLst>
          </p:cNvPr>
          <p:cNvSpPr/>
          <p:nvPr/>
        </p:nvSpPr>
        <p:spPr>
          <a:xfrm flipH="1" flipV="1">
            <a:off x="8102641" y="1103092"/>
            <a:ext cx="4089358" cy="5334001"/>
          </a:xfrm>
          <a:prstGeom prst="round1Rect">
            <a:avLst>
              <a:gd name="adj" fmla="val 1520"/>
            </a:avLst>
          </a:prstGeom>
          <a:solidFill>
            <a:srgbClr val="0052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1820959C-21F7-89C0-A0AF-624931DCD986}"/>
              </a:ext>
            </a:extLst>
          </p:cNvPr>
          <p:cNvSpPr>
            <a:spLocks/>
          </p:cNvSpPr>
          <p:nvPr/>
        </p:nvSpPr>
        <p:spPr>
          <a:xfrm>
            <a:off x="8202172" y="1192156"/>
            <a:ext cx="3890296" cy="5142699"/>
          </a:xfrm>
          <a:custGeom>
            <a:avLst/>
            <a:gdLst>
              <a:gd name="connsiteX0" fmla="*/ 69217 w 3890296"/>
              <a:gd name="connsiteY0" fmla="*/ 0 h 5129527"/>
              <a:gd name="connsiteX1" fmla="*/ 3821079 w 3890296"/>
              <a:gd name="connsiteY1" fmla="*/ 0 h 5129527"/>
              <a:gd name="connsiteX2" fmla="*/ 3890296 w 3890296"/>
              <a:gd name="connsiteY2" fmla="*/ 69217 h 5129527"/>
              <a:gd name="connsiteX3" fmla="*/ 3890296 w 3890296"/>
              <a:gd name="connsiteY3" fmla="*/ 426407 h 5129527"/>
              <a:gd name="connsiteX4" fmla="*/ 3890296 w 3890296"/>
              <a:gd name="connsiteY4" fmla="*/ 1966578 h 5129527"/>
              <a:gd name="connsiteX5" fmla="*/ 3890296 w 3890296"/>
              <a:gd name="connsiteY5" fmla="*/ 2200659 h 5129527"/>
              <a:gd name="connsiteX6" fmla="*/ 3890296 w 3890296"/>
              <a:gd name="connsiteY6" fmla="*/ 2323768 h 5129527"/>
              <a:gd name="connsiteX7" fmla="*/ 3890296 w 3890296"/>
              <a:gd name="connsiteY7" fmla="*/ 2814380 h 5129527"/>
              <a:gd name="connsiteX8" fmla="*/ 3890296 w 3890296"/>
              <a:gd name="connsiteY8" fmla="*/ 3662047 h 5129527"/>
              <a:gd name="connsiteX9" fmla="*/ 3890296 w 3890296"/>
              <a:gd name="connsiteY9" fmla="*/ 3857247 h 5129527"/>
              <a:gd name="connsiteX10" fmla="*/ 3890296 w 3890296"/>
              <a:gd name="connsiteY10" fmla="*/ 4711741 h 5129527"/>
              <a:gd name="connsiteX11" fmla="*/ 3890296 w 3890296"/>
              <a:gd name="connsiteY11" fmla="*/ 5084747 h 5129527"/>
              <a:gd name="connsiteX12" fmla="*/ 3845516 w 3890296"/>
              <a:gd name="connsiteY12" fmla="*/ 5129527 h 5129527"/>
              <a:gd name="connsiteX13" fmla="*/ 44780 w 3890296"/>
              <a:gd name="connsiteY13" fmla="*/ 5129527 h 5129527"/>
              <a:gd name="connsiteX14" fmla="*/ 0 w 3890296"/>
              <a:gd name="connsiteY14" fmla="*/ 5084747 h 5129527"/>
              <a:gd name="connsiteX15" fmla="*/ 0 w 3890296"/>
              <a:gd name="connsiteY15" fmla="*/ 4711741 h 5129527"/>
              <a:gd name="connsiteX16" fmla="*/ 0 w 3890296"/>
              <a:gd name="connsiteY16" fmla="*/ 3857247 h 5129527"/>
              <a:gd name="connsiteX17" fmla="*/ 0 w 3890296"/>
              <a:gd name="connsiteY17" fmla="*/ 3662047 h 5129527"/>
              <a:gd name="connsiteX18" fmla="*/ 0 w 3890296"/>
              <a:gd name="connsiteY18" fmla="*/ 2814380 h 5129527"/>
              <a:gd name="connsiteX19" fmla="*/ 0 w 3890296"/>
              <a:gd name="connsiteY19" fmla="*/ 2323768 h 5129527"/>
              <a:gd name="connsiteX20" fmla="*/ 0 w 3890296"/>
              <a:gd name="connsiteY20" fmla="*/ 2200659 h 5129527"/>
              <a:gd name="connsiteX21" fmla="*/ 0 w 3890296"/>
              <a:gd name="connsiteY21" fmla="*/ 1966578 h 5129527"/>
              <a:gd name="connsiteX22" fmla="*/ 0 w 3890296"/>
              <a:gd name="connsiteY22" fmla="*/ 426407 h 5129527"/>
              <a:gd name="connsiteX23" fmla="*/ 0 w 3890296"/>
              <a:gd name="connsiteY23" fmla="*/ 69217 h 5129527"/>
              <a:gd name="connsiteX24" fmla="*/ 69217 w 3890296"/>
              <a:gd name="connsiteY24" fmla="*/ 0 h 51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90296" h="5129527">
                <a:moveTo>
                  <a:pt x="69217" y="0"/>
                </a:moveTo>
                <a:lnTo>
                  <a:pt x="3821079" y="0"/>
                </a:lnTo>
                <a:cubicBezTo>
                  <a:pt x="3859306" y="0"/>
                  <a:pt x="3890296" y="30990"/>
                  <a:pt x="3890296" y="69217"/>
                </a:cubicBezTo>
                <a:lnTo>
                  <a:pt x="3890296" y="426407"/>
                </a:lnTo>
                <a:lnTo>
                  <a:pt x="3890296" y="1966578"/>
                </a:lnTo>
                <a:lnTo>
                  <a:pt x="3890296" y="2200659"/>
                </a:lnTo>
                <a:lnTo>
                  <a:pt x="3890296" y="2323768"/>
                </a:lnTo>
                <a:lnTo>
                  <a:pt x="3890296" y="2814380"/>
                </a:lnTo>
                <a:lnTo>
                  <a:pt x="3890296" y="3662047"/>
                </a:lnTo>
                <a:lnTo>
                  <a:pt x="3890296" y="3857247"/>
                </a:lnTo>
                <a:lnTo>
                  <a:pt x="3890296" y="4711741"/>
                </a:lnTo>
                <a:lnTo>
                  <a:pt x="3890296" y="5084747"/>
                </a:lnTo>
                <a:cubicBezTo>
                  <a:pt x="3890296" y="5109478"/>
                  <a:pt x="3870247" y="5129527"/>
                  <a:pt x="3845516" y="5129527"/>
                </a:cubicBezTo>
                <a:lnTo>
                  <a:pt x="44780" y="5129527"/>
                </a:lnTo>
                <a:cubicBezTo>
                  <a:pt x="20049" y="5129527"/>
                  <a:pt x="0" y="5109478"/>
                  <a:pt x="0" y="5084747"/>
                </a:cubicBezTo>
                <a:lnTo>
                  <a:pt x="0" y="4711741"/>
                </a:lnTo>
                <a:lnTo>
                  <a:pt x="0" y="3857247"/>
                </a:lnTo>
                <a:lnTo>
                  <a:pt x="0" y="3662047"/>
                </a:lnTo>
                <a:lnTo>
                  <a:pt x="0" y="2814380"/>
                </a:lnTo>
                <a:lnTo>
                  <a:pt x="0" y="2323768"/>
                </a:lnTo>
                <a:lnTo>
                  <a:pt x="0" y="2200659"/>
                </a:lnTo>
                <a:lnTo>
                  <a:pt x="0" y="1966578"/>
                </a:lnTo>
                <a:lnTo>
                  <a:pt x="0" y="426407"/>
                </a:lnTo>
                <a:lnTo>
                  <a:pt x="0" y="69217"/>
                </a:lnTo>
                <a:cubicBezTo>
                  <a:pt x="0" y="30990"/>
                  <a:pt x="30990" y="0"/>
                  <a:pt x="6921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https://sciencebasedtargets.org/resources</a:t>
            </a:r>
          </a:p>
        </p:txBody>
      </p:sp>
      <p:sp>
        <p:nvSpPr>
          <p:cNvPr id="7" name="Title 6">
            <a:extLst>
              <a:ext uri="{FF2B5EF4-FFF2-40B4-BE49-F238E27FC236}">
                <a16:creationId xmlns:a16="http://schemas.microsoft.com/office/drawing/2014/main" id="{24A292E8-2A19-439E-BE5C-610D482A8746}"/>
              </a:ext>
            </a:extLst>
          </p:cNvPr>
          <p:cNvSpPr>
            <a:spLocks noGrp="1"/>
          </p:cNvSpPr>
          <p:nvPr>
            <p:ph type="title"/>
          </p:nvPr>
        </p:nvSpPr>
        <p:spPr>
          <a:xfrm>
            <a:off x="609232" y="164592"/>
            <a:ext cx="9997808" cy="623222"/>
          </a:xfrm>
        </p:spPr>
        <p:txBody>
          <a:bodyPr vert="horz"/>
          <a:lstStyle/>
          <a:p>
            <a:r>
              <a:rPr lang="en-US" dirty="0"/>
              <a:t>Climate Change Goal-Setting Resources for Companies without Targets</a:t>
            </a:r>
          </a:p>
        </p:txBody>
      </p:sp>
      <p:sp>
        <p:nvSpPr>
          <p:cNvPr id="92" name="TextBox 91">
            <a:extLst>
              <a:ext uri="{FF2B5EF4-FFF2-40B4-BE49-F238E27FC236}">
                <a16:creationId xmlns:a16="http://schemas.microsoft.com/office/drawing/2014/main" id="{79AFBABD-9CB3-423C-A00C-71931C1E0FC0}"/>
              </a:ext>
            </a:extLst>
          </p:cNvPr>
          <p:cNvSpPr txBox="1">
            <a:spLocks/>
          </p:cNvSpPr>
          <p:nvPr/>
        </p:nvSpPr>
        <p:spPr>
          <a:xfrm>
            <a:off x="8202172" y="5861768"/>
            <a:ext cx="3890296" cy="390986"/>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Note: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Documents can also be downloaded </a:t>
            </a:r>
            <a:r>
              <a:rPr kumimoji="0" lang="en-US" sz="1400" b="1" i="0" u="none" strike="noStrike" kern="1200" cap="none" spc="0" normalizeH="0" baseline="0" noProof="0" dirty="0">
                <a:ln>
                  <a:noFill/>
                </a:ln>
                <a:solidFill>
                  <a:srgbClr val="0052DB"/>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here</a:t>
            </a:r>
            <a:r>
              <a:rPr kumimoji="0" lang="en-US" sz="1400" b="1" i="0" u="none" strike="noStrike" kern="1200" cap="none" spc="0" normalizeH="0" baseline="0" noProof="0" dirty="0">
                <a:ln>
                  <a:noFill/>
                </a:ln>
                <a:solidFill>
                  <a:srgbClr val="0052DB"/>
                </a:solidFill>
                <a:effectLst/>
                <a:uLnTx/>
                <a:uFillTx/>
                <a:latin typeface="Calibri" panose="020F0502020204030204"/>
                <a:ea typeface="+mn-ea"/>
                <a:cs typeface="+mn-cs"/>
              </a:rPr>
              <a:t> </a:t>
            </a:r>
            <a:r>
              <a:rPr lang="en-US" sz="1400" dirty="0">
                <a:solidFill>
                  <a:srgbClr val="000000"/>
                </a:solidFill>
                <a:latin typeface="Calibri" panose="020F0502020204030204"/>
              </a:rPr>
              <a:t>or attached to the external email</a:t>
            </a:r>
          </a:p>
        </p:txBody>
      </p:sp>
      <p:sp>
        <p:nvSpPr>
          <p:cNvPr id="2" name="Arrow: Bent 1">
            <a:extLst>
              <a:ext uri="{FF2B5EF4-FFF2-40B4-BE49-F238E27FC236}">
                <a16:creationId xmlns:a16="http://schemas.microsoft.com/office/drawing/2014/main" id="{5AACBA2A-415C-5335-C405-1427F91FD6CC}"/>
              </a:ext>
            </a:extLst>
          </p:cNvPr>
          <p:cNvSpPr/>
          <p:nvPr/>
        </p:nvSpPr>
        <p:spPr>
          <a:xfrm flipH="1" flipV="1">
            <a:off x="152399" y="1303395"/>
            <a:ext cx="444497" cy="4987866"/>
          </a:xfrm>
          <a:prstGeom prst="bentArrow">
            <a:avLst>
              <a:gd name="adj1" fmla="val 25000"/>
              <a:gd name="adj2" fmla="val 0"/>
              <a:gd name="adj3" fmla="val 25000"/>
              <a:gd name="adj4" fmla="val 12149"/>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16">
            <a:extLst>
              <a:ext uri="{FF2B5EF4-FFF2-40B4-BE49-F238E27FC236}">
                <a16:creationId xmlns:a16="http://schemas.microsoft.com/office/drawing/2014/main" id="{748B7E6E-4902-1626-C186-97E24C79FB83}"/>
              </a:ext>
            </a:extLst>
          </p:cNvPr>
          <p:cNvSpPr>
            <a:spLocks/>
          </p:cNvSpPr>
          <p:nvPr/>
        </p:nvSpPr>
        <p:spPr bwMode="auto">
          <a:xfrm>
            <a:off x="126818" y="6178867"/>
            <a:ext cx="216082" cy="216250"/>
          </a:xfrm>
          <a:custGeom>
            <a:avLst/>
            <a:gdLst>
              <a:gd name="T0" fmla="*/ 4260 w 4260"/>
              <a:gd name="T1" fmla="*/ 2407 h 4260"/>
              <a:gd name="T2" fmla="*/ 4260 w 4260"/>
              <a:gd name="T3" fmla="*/ 2407 h 4260"/>
              <a:gd name="T4" fmla="*/ 4260 w 4260"/>
              <a:gd name="T5" fmla="*/ 1853 h 4260"/>
              <a:gd name="T6" fmla="*/ 3994 w 4260"/>
              <a:gd name="T7" fmla="*/ 1587 h 4260"/>
              <a:gd name="T8" fmla="*/ 2673 w 4260"/>
              <a:gd name="T9" fmla="*/ 1587 h 4260"/>
              <a:gd name="T10" fmla="*/ 2673 w 4260"/>
              <a:gd name="T11" fmla="*/ 266 h 4260"/>
              <a:gd name="T12" fmla="*/ 2407 w 4260"/>
              <a:gd name="T13" fmla="*/ 0 h 4260"/>
              <a:gd name="T14" fmla="*/ 1853 w 4260"/>
              <a:gd name="T15" fmla="*/ 0 h 4260"/>
              <a:gd name="T16" fmla="*/ 1587 w 4260"/>
              <a:gd name="T17" fmla="*/ 266 h 4260"/>
              <a:gd name="T18" fmla="*/ 1587 w 4260"/>
              <a:gd name="T19" fmla="*/ 1587 h 4260"/>
              <a:gd name="T20" fmla="*/ 266 w 4260"/>
              <a:gd name="T21" fmla="*/ 1587 h 4260"/>
              <a:gd name="T22" fmla="*/ 0 w 4260"/>
              <a:gd name="T23" fmla="*/ 1853 h 4260"/>
              <a:gd name="T24" fmla="*/ 0 w 4260"/>
              <a:gd name="T25" fmla="*/ 2407 h 4260"/>
              <a:gd name="T26" fmla="*/ 266 w 4260"/>
              <a:gd name="T27" fmla="*/ 2673 h 4260"/>
              <a:gd name="T28" fmla="*/ 1587 w 4260"/>
              <a:gd name="T29" fmla="*/ 2673 h 4260"/>
              <a:gd name="T30" fmla="*/ 1587 w 4260"/>
              <a:gd name="T31" fmla="*/ 3994 h 4260"/>
              <a:gd name="T32" fmla="*/ 1853 w 4260"/>
              <a:gd name="T33" fmla="*/ 4260 h 4260"/>
              <a:gd name="T34" fmla="*/ 2407 w 4260"/>
              <a:gd name="T35" fmla="*/ 4260 h 4260"/>
              <a:gd name="T36" fmla="*/ 2673 w 4260"/>
              <a:gd name="T37" fmla="*/ 3994 h 4260"/>
              <a:gd name="T38" fmla="*/ 2673 w 4260"/>
              <a:gd name="T39" fmla="*/ 2673 h 4260"/>
              <a:gd name="T40" fmla="*/ 3994 w 4260"/>
              <a:gd name="T41" fmla="*/ 2673 h 4260"/>
              <a:gd name="T42" fmla="*/ 4260 w 4260"/>
              <a:gd name="T43" fmla="*/ 2407 h 4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60" h="4260">
                <a:moveTo>
                  <a:pt x="4260" y="2407"/>
                </a:moveTo>
                <a:lnTo>
                  <a:pt x="4260" y="2407"/>
                </a:lnTo>
                <a:lnTo>
                  <a:pt x="4260" y="1853"/>
                </a:lnTo>
                <a:cubicBezTo>
                  <a:pt x="4260" y="1707"/>
                  <a:pt x="4140" y="1587"/>
                  <a:pt x="3994" y="1587"/>
                </a:cubicBezTo>
                <a:lnTo>
                  <a:pt x="2673" y="1587"/>
                </a:lnTo>
                <a:lnTo>
                  <a:pt x="2673" y="266"/>
                </a:lnTo>
                <a:cubicBezTo>
                  <a:pt x="2673" y="120"/>
                  <a:pt x="2553" y="0"/>
                  <a:pt x="2407" y="0"/>
                </a:cubicBezTo>
                <a:lnTo>
                  <a:pt x="1853" y="0"/>
                </a:lnTo>
                <a:cubicBezTo>
                  <a:pt x="1706" y="0"/>
                  <a:pt x="1587" y="120"/>
                  <a:pt x="1587" y="266"/>
                </a:cubicBezTo>
                <a:lnTo>
                  <a:pt x="1587" y="1587"/>
                </a:lnTo>
                <a:lnTo>
                  <a:pt x="266" y="1587"/>
                </a:lnTo>
                <a:cubicBezTo>
                  <a:pt x="119" y="1587"/>
                  <a:pt x="0" y="1707"/>
                  <a:pt x="0" y="1853"/>
                </a:cubicBezTo>
                <a:lnTo>
                  <a:pt x="0" y="2407"/>
                </a:lnTo>
                <a:cubicBezTo>
                  <a:pt x="0" y="2554"/>
                  <a:pt x="119" y="2673"/>
                  <a:pt x="266" y="2673"/>
                </a:cubicBezTo>
                <a:lnTo>
                  <a:pt x="1587" y="2673"/>
                </a:lnTo>
                <a:lnTo>
                  <a:pt x="1587" y="3994"/>
                </a:lnTo>
                <a:cubicBezTo>
                  <a:pt x="1587" y="4141"/>
                  <a:pt x="1706" y="4260"/>
                  <a:pt x="1853" y="4260"/>
                </a:cubicBezTo>
                <a:lnTo>
                  <a:pt x="2407" y="4260"/>
                </a:lnTo>
                <a:cubicBezTo>
                  <a:pt x="2553" y="4260"/>
                  <a:pt x="2673" y="4141"/>
                  <a:pt x="2673" y="3994"/>
                </a:cubicBezTo>
                <a:lnTo>
                  <a:pt x="2673" y="2673"/>
                </a:lnTo>
                <a:lnTo>
                  <a:pt x="3994" y="2673"/>
                </a:lnTo>
                <a:cubicBezTo>
                  <a:pt x="4140" y="2673"/>
                  <a:pt x="4260" y="2554"/>
                  <a:pt x="4260" y="2407"/>
                </a:cubicBezTo>
                <a:close/>
              </a:path>
            </a:pathLst>
          </a:custGeom>
          <a:solidFill>
            <a:srgbClr val="0052D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16">
            <a:extLst>
              <a:ext uri="{FF2B5EF4-FFF2-40B4-BE49-F238E27FC236}">
                <a16:creationId xmlns:a16="http://schemas.microsoft.com/office/drawing/2014/main" id="{97A6AAB3-E9A7-DB90-E589-FEE0B007A04D}"/>
              </a:ext>
            </a:extLst>
          </p:cNvPr>
          <p:cNvSpPr>
            <a:spLocks/>
          </p:cNvSpPr>
          <p:nvPr/>
        </p:nvSpPr>
        <p:spPr bwMode="auto">
          <a:xfrm>
            <a:off x="309242" y="6075076"/>
            <a:ext cx="122558" cy="122654"/>
          </a:xfrm>
          <a:custGeom>
            <a:avLst/>
            <a:gdLst>
              <a:gd name="T0" fmla="*/ 4260 w 4260"/>
              <a:gd name="T1" fmla="*/ 2407 h 4260"/>
              <a:gd name="T2" fmla="*/ 4260 w 4260"/>
              <a:gd name="T3" fmla="*/ 2407 h 4260"/>
              <a:gd name="T4" fmla="*/ 4260 w 4260"/>
              <a:gd name="T5" fmla="*/ 1853 h 4260"/>
              <a:gd name="T6" fmla="*/ 3994 w 4260"/>
              <a:gd name="T7" fmla="*/ 1587 h 4260"/>
              <a:gd name="T8" fmla="*/ 2673 w 4260"/>
              <a:gd name="T9" fmla="*/ 1587 h 4260"/>
              <a:gd name="T10" fmla="*/ 2673 w 4260"/>
              <a:gd name="T11" fmla="*/ 266 h 4260"/>
              <a:gd name="T12" fmla="*/ 2407 w 4260"/>
              <a:gd name="T13" fmla="*/ 0 h 4260"/>
              <a:gd name="T14" fmla="*/ 1853 w 4260"/>
              <a:gd name="T15" fmla="*/ 0 h 4260"/>
              <a:gd name="T16" fmla="*/ 1587 w 4260"/>
              <a:gd name="T17" fmla="*/ 266 h 4260"/>
              <a:gd name="T18" fmla="*/ 1587 w 4260"/>
              <a:gd name="T19" fmla="*/ 1587 h 4260"/>
              <a:gd name="T20" fmla="*/ 266 w 4260"/>
              <a:gd name="T21" fmla="*/ 1587 h 4260"/>
              <a:gd name="T22" fmla="*/ 0 w 4260"/>
              <a:gd name="T23" fmla="*/ 1853 h 4260"/>
              <a:gd name="T24" fmla="*/ 0 w 4260"/>
              <a:gd name="T25" fmla="*/ 2407 h 4260"/>
              <a:gd name="T26" fmla="*/ 266 w 4260"/>
              <a:gd name="T27" fmla="*/ 2673 h 4260"/>
              <a:gd name="T28" fmla="*/ 1587 w 4260"/>
              <a:gd name="T29" fmla="*/ 2673 h 4260"/>
              <a:gd name="T30" fmla="*/ 1587 w 4260"/>
              <a:gd name="T31" fmla="*/ 3994 h 4260"/>
              <a:gd name="T32" fmla="*/ 1853 w 4260"/>
              <a:gd name="T33" fmla="*/ 4260 h 4260"/>
              <a:gd name="T34" fmla="*/ 2407 w 4260"/>
              <a:gd name="T35" fmla="*/ 4260 h 4260"/>
              <a:gd name="T36" fmla="*/ 2673 w 4260"/>
              <a:gd name="T37" fmla="*/ 3994 h 4260"/>
              <a:gd name="T38" fmla="*/ 2673 w 4260"/>
              <a:gd name="T39" fmla="*/ 2673 h 4260"/>
              <a:gd name="T40" fmla="*/ 3994 w 4260"/>
              <a:gd name="T41" fmla="*/ 2673 h 4260"/>
              <a:gd name="T42" fmla="*/ 4260 w 4260"/>
              <a:gd name="T43" fmla="*/ 2407 h 4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60" h="4260">
                <a:moveTo>
                  <a:pt x="4260" y="2407"/>
                </a:moveTo>
                <a:lnTo>
                  <a:pt x="4260" y="2407"/>
                </a:lnTo>
                <a:lnTo>
                  <a:pt x="4260" y="1853"/>
                </a:lnTo>
                <a:cubicBezTo>
                  <a:pt x="4260" y="1707"/>
                  <a:pt x="4140" y="1587"/>
                  <a:pt x="3994" y="1587"/>
                </a:cubicBezTo>
                <a:lnTo>
                  <a:pt x="2673" y="1587"/>
                </a:lnTo>
                <a:lnTo>
                  <a:pt x="2673" y="266"/>
                </a:lnTo>
                <a:cubicBezTo>
                  <a:pt x="2673" y="120"/>
                  <a:pt x="2553" y="0"/>
                  <a:pt x="2407" y="0"/>
                </a:cubicBezTo>
                <a:lnTo>
                  <a:pt x="1853" y="0"/>
                </a:lnTo>
                <a:cubicBezTo>
                  <a:pt x="1706" y="0"/>
                  <a:pt x="1587" y="120"/>
                  <a:pt x="1587" y="266"/>
                </a:cubicBezTo>
                <a:lnTo>
                  <a:pt x="1587" y="1587"/>
                </a:lnTo>
                <a:lnTo>
                  <a:pt x="266" y="1587"/>
                </a:lnTo>
                <a:cubicBezTo>
                  <a:pt x="119" y="1587"/>
                  <a:pt x="0" y="1707"/>
                  <a:pt x="0" y="1853"/>
                </a:cubicBezTo>
                <a:lnTo>
                  <a:pt x="0" y="2407"/>
                </a:lnTo>
                <a:cubicBezTo>
                  <a:pt x="0" y="2554"/>
                  <a:pt x="119" y="2673"/>
                  <a:pt x="266" y="2673"/>
                </a:cubicBezTo>
                <a:lnTo>
                  <a:pt x="1587" y="2673"/>
                </a:lnTo>
                <a:lnTo>
                  <a:pt x="1587" y="3994"/>
                </a:lnTo>
                <a:cubicBezTo>
                  <a:pt x="1587" y="4141"/>
                  <a:pt x="1706" y="4260"/>
                  <a:pt x="1853" y="4260"/>
                </a:cubicBezTo>
                <a:lnTo>
                  <a:pt x="2407" y="4260"/>
                </a:lnTo>
                <a:cubicBezTo>
                  <a:pt x="2553" y="4260"/>
                  <a:pt x="2673" y="4141"/>
                  <a:pt x="2673" y="3994"/>
                </a:cubicBezTo>
                <a:lnTo>
                  <a:pt x="2673" y="2673"/>
                </a:lnTo>
                <a:lnTo>
                  <a:pt x="3994" y="2673"/>
                </a:lnTo>
                <a:cubicBezTo>
                  <a:pt x="4140" y="2673"/>
                  <a:pt x="4260" y="2554"/>
                  <a:pt x="4260" y="2407"/>
                </a:cubicBezTo>
                <a:close/>
              </a:path>
            </a:pathLst>
          </a:custGeom>
          <a:solidFill>
            <a:srgbClr val="4FE1F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0" name="Rectangle 8_1">
            <a:extLst>
              <a:ext uri="{FF2B5EF4-FFF2-40B4-BE49-F238E27FC236}">
                <a16:creationId xmlns:a16="http://schemas.microsoft.com/office/drawing/2014/main" id="{A9CA4E30-F101-2D3D-43DB-79C234EC02F4}"/>
              </a:ext>
            </a:extLst>
          </p:cNvPr>
          <p:cNvSpPr>
            <a:spLocks/>
          </p:cNvSpPr>
          <p:nvPr/>
        </p:nvSpPr>
        <p:spPr>
          <a:xfrm>
            <a:off x="1818640" y="1662284"/>
            <a:ext cx="6155320" cy="61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Listen to a free 30-minute </a:t>
            </a:r>
            <a:r>
              <a:rPr kumimoji="0" lang="en-US" sz="2000" b="1" i="0" u="none" strike="noStrike" kern="1200" cap="none" spc="0" normalizeH="0" baseline="0" noProof="0">
                <a:ln>
                  <a:noFill/>
                </a:ln>
                <a:solidFill>
                  <a:srgbClr val="0052DB"/>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e-learning course </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around the process of setting Science-based targets </a:t>
            </a:r>
          </a:p>
        </p:txBody>
      </p:sp>
      <p:grpSp>
        <p:nvGrpSpPr>
          <p:cNvPr id="18" name="Group 17">
            <a:extLst>
              <a:ext uri="{FF2B5EF4-FFF2-40B4-BE49-F238E27FC236}">
                <a16:creationId xmlns:a16="http://schemas.microsoft.com/office/drawing/2014/main" id="{3A80118D-9C9D-05AC-29D9-0A9B218BD62C}"/>
              </a:ext>
            </a:extLst>
          </p:cNvPr>
          <p:cNvGrpSpPr/>
          <p:nvPr/>
        </p:nvGrpSpPr>
        <p:grpSpPr>
          <a:xfrm>
            <a:off x="763322" y="1528119"/>
            <a:ext cx="886408" cy="883882"/>
            <a:chOff x="393698" y="1994510"/>
            <a:chExt cx="406402" cy="406402"/>
          </a:xfrm>
        </p:grpSpPr>
        <p:pic>
          <p:nvPicPr>
            <p:cNvPr id="19" name="Graphic 18">
              <a:extLst>
                <a:ext uri="{FF2B5EF4-FFF2-40B4-BE49-F238E27FC236}">
                  <a16:creationId xmlns:a16="http://schemas.microsoft.com/office/drawing/2014/main" id="{2869A24A-9620-F86B-4ED7-C30CA911377B}"/>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rcRect l="2542" t="2542" r="2542" b="2542"/>
            <a:stretch>
              <a:fillRect/>
            </a:stretch>
          </p:blipFill>
          <p:spPr>
            <a:xfrm>
              <a:off x="393698" y="1994510"/>
              <a:ext cx="406402" cy="406402"/>
            </a:xfrm>
            <a:custGeom>
              <a:avLst/>
              <a:gdLst>
                <a:gd name="connsiteX0" fmla="*/ 2438400 w 4876800"/>
                <a:gd name="connsiteY0" fmla="*/ 0 h 4876800"/>
                <a:gd name="connsiteX1" fmla="*/ 4876800 w 4876800"/>
                <a:gd name="connsiteY1" fmla="*/ 2438400 h 4876800"/>
                <a:gd name="connsiteX2" fmla="*/ 2438400 w 4876800"/>
                <a:gd name="connsiteY2" fmla="*/ 4876800 h 4876800"/>
                <a:gd name="connsiteX3" fmla="*/ 0 w 4876800"/>
                <a:gd name="connsiteY3" fmla="*/ 2438400 h 4876800"/>
                <a:gd name="connsiteX4" fmla="*/ 2438400 w 4876800"/>
                <a:gd name="connsiteY4" fmla="*/ 0 h 48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4876800">
                  <a:moveTo>
                    <a:pt x="2438400" y="0"/>
                  </a:moveTo>
                  <a:cubicBezTo>
                    <a:pt x="3785091" y="0"/>
                    <a:pt x="4876800" y="1091709"/>
                    <a:pt x="4876800" y="2438400"/>
                  </a:cubicBezTo>
                  <a:cubicBezTo>
                    <a:pt x="4876800" y="3785091"/>
                    <a:pt x="3785091" y="4876800"/>
                    <a:pt x="2438400" y="4876800"/>
                  </a:cubicBezTo>
                  <a:cubicBezTo>
                    <a:pt x="1091709" y="4876800"/>
                    <a:pt x="0" y="3785091"/>
                    <a:pt x="0" y="2438400"/>
                  </a:cubicBezTo>
                  <a:cubicBezTo>
                    <a:pt x="0" y="1091709"/>
                    <a:pt x="1091709" y="0"/>
                    <a:pt x="2438400" y="0"/>
                  </a:cubicBezTo>
                  <a:close/>
                </a:path>
              </a:pathLst>
            </a:custGeom>
          </p:spPr>
        </p:pic>
        <p:sp>
          <p:nvSpPr>
            <p:cNvPr id="20" name="Oval 19">
              <a:extLst>
                <a:ext uri="{FF2B5EF4-FFF2-40B4-BE49-F238E27FC236}">
                  <a16:creationId xmlns:a16="http://schemas.microsoft.com/office/drawing/2014/main" id="{0E701B80-6333-DA55-772E-098EA1017AB4}"/>
                </a:ext>
              </a:extLst>
            </p:cNvPr>
            <p:cNvSpPr/>
            <p:nvPr/>
          </p:nvSpPr>
          <p:spPr>
            <a:xfrm>
              <a:off x="430624" y="2031438"/>
              <a:ext cx="332550" cy="33254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6" name="Rectangle 8_1">
            <a:extLst>
              <a:ext uri="{FF2B5EF4-FFF2-40B4-BE49-F238E27FC236}">
                <a16:creationId xmlns:a16="http://schemas.microsoft.com/office/drawing/2014/main" id="{6C94C84C-A498-6740-FBD4-B0E1816B893D}"/>
              </a:ext>
            </a:extLst>
          </p:cNvPr>
          <p:cNvSpPr>
            <a:spLocks/>
          </p:cNvSpPr>
          <p:nvPr/>
        </p:nvSpPr>
        <p:spPr>
          <a:xfrm>
            <a:off x="1818640" y="3051777"/>
            <a:ext cx="6155320"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Look at the guidance provided by the </a:t>
            </a:r>
            <a:r>
              <a:rPr kumimoji="0" lang="en-US" sz="2000" b="1" i="0" u="none" strike="noStrike" kern="1200" cap="none" spc="0" normalizeH="0" baseline="0" noProof="0" dirty="0">
                <a:ln>
                  <a:noFill/>
                </a:ln>
                <a:solidFill>
                  <a:srgbClr val="0052DB"/>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Science Based Targets Initiative</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including the SBT How-to Guide and Science Based Targets Overview documents to the right</a:t>
            </a:r>
          </a:p>
        </p:txBody>
      </p:sp>
      <p:grpSp>
        <p:nvGrpSpPr>
          <p:cNvPr id="21" name="Group 20">
            <a:extLst>
              <a:ext uri="{FF2B5EF4-FFF2-40B4-BE49-F238E27FC236}">
                <a16:creationId xmlns:a16="http://schemas.microsoft.com/office/drawing/2014/main" id="{E24DAD8A-92DC-E580-8345-74B1E659C85C}"/>
              </a:ext>
            </a:extLst>
          </p:cNvPr>
          <p:cNvGrpSpPr/>
          <p:nvPr/>
        </p:nvGrpSpPr>
        <p:grpSpPr>
          <a:xfrm>
            <a:off x="763322" y="3071501"/>
            <a:ext cx="886408" cy="883882"/>
            <a:chOff x="393698" y="1994510"/>
            <a:chExt cx="406402" cy="406402"/>
          </a:xfrm>
        </p:grpSpPr>
        <p:pic>
          <p:nvPicPr>
            <p:cNvPr id="22" name="Graphic 21">
              <a:extLst>
                <a:ext uri="{FF2B5EF4-FFF2-40B4-BE49-F238E27FC236}">
                  <a16:creationId xmlns:a16="http://schemas.microsoft.com/office/drawing/2014/main" id="{85AB468C-190F-7FA7-D963-C85C89C5565B}"/>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rcRect l="2542" t="2542" r="2542" b="2542"/>
            <a:stretch>
              <a:fillRect/>
            </a:stretch>
          </p:blipFill>
          <p:spPr>
            <a:xfrm>
              <a:off x="393698" y="1994510"/>
              <a:ext cx="406402" cy="406402"/>
            </a:xfrm>
            <a:custGeom>
              <a:avLst/>
              <a:gdLst>
                <a:gd name="connsiteX0" fmla="*/ 2438400 w 4876800"/>
                <a:gd name="connsiteY0" fmla="*/ 0 h 4876800"/>
                <a:gd name="connsiteX1" fmla="*/ 4876800 w 4876800"/>
                <a:gd name="connsiteY1" fmla="*/ 2438400 h 4876800"/>
                <a:gd name="connsiteX2" fmla="*/ 2438400 w 4876800"/>
                <a:gd name="connsiteY2" fmla="*/ 4876800 h 4876800"/>
                <a:gd name="connsiteX3" fmla="*/ 0 w 4876800"/>
                <a:gd name="connsiteY3" fmla="*/ 2438400 h 4876800"/>
                <a:gd name="connsiteX4" fmla="*/ 2438400 w 4876800"/>
                <a:gd name="connsiteY4" fmla="*/ 0 h 48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4876800">
                  <a:moveTo>
                    <a:pt x="2438400" y="0"/>
                  </a:moveTo>
                  <a:cubicBezTo>
                    <a:pt x="3785091" y="0"/>
                    <a:pt x="4876800" y="1091709"/>
                    <a:pt x="4876800" y="2438400"/>
                  </a:cubicBezTo>
                  <a:cubicBezTo>
                    <a:pt x="4876800" y="3785091"/>
                    <a:pt x="3785091" y="4876800"/>
                    <a:pt x="2438400" y="4876800"/>
                  </a:cubicBezTo>
                  <a:cubicBezTo>
                    <a:pt x="1091709" y="4876800"/>
                    <a:pt x="0" y="3785091"/>
                    <a:pt x="0" y="2438400"/>
                  </a:cubicBezTo>
                  <a:cubicBezTo>
                    <a:pt x="0" y="1091709"/>
                    <a:pt x="1091709" y="0"/>
                    <a:pt x="2438400" y="0"/>
                  </a:cubicBezTo>
                  <a:close/>
                </a:path>
              </a:pathLst>
            </a:custGeom>
          </p:spPr>
        </p:pic>
        <p:sp>
          <p:nvSpPr>
            <p:cNvPr id="23" name="Oval 22">
              <a:extLst>
                <a:ext uri="{FF2B5EF4-FFF2-40B4-BE49-F238E27FC236}">
                  <a16:creationId xmlns:a16="http://schemas.microsoft.com/office/drawing/2014/main" id="{C62E8A6C-C60B-AD52-37CC-5591386B4C1A}"/>
                </a:ext>
              </a:extLst>
            </p:cNvPr>
            <p:cNvSpPr/>
            <p:nvPr/>
          </p:nvSpPr>
          <p:spPr>
            <a:xfrm>
              <a:off x="430624" y="2031438"/>
              <a:ext cx="332550" cy="33254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7" name="Rectangle 8_1">
            <a:extLst>
              <a:ext uri="{FF2B5EF4-FFF2-40B4-BE49-F238E27FC236}">
                <a16:creationId xmlns:a16="http://schemas.microsoft.com/office/drawing/2014/main" id="{A6A1F889-010D-61CE-D940-AE2C0B6C67BB}"/>
              </a:ext>
            </a:extLst>
          </p:cNvPr>
          <p:cNvSpPr>
            <a:spLocks/>
          </p:cNvSpPr>
          <p:nvPr/>
        </p:nvSpPr>
        <p:spPr>
          <a:xfrm>
            <a:off x="1818640" y="4574621"/>
            <a:ext cx="6155320" cy="123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Read the file to the right to learn more about the Climate School.  Let us know </a:t>
            </a:r>
            <a:r>
              <a:rPr lang="en-US" sz="2000">
                <a:solidFill>
                  <a:srgbClr val="000000"/>
                </a:solidFill>
                <a:latin typeface="Calibri" panose="020F0502020204030204"/>
              </a:rPr>
              <a:t>via PepsiCo relationship manager </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if you would like to participate in the next season to get more help setting your target. </a:t>
            </a:r>
            <a:endParaRPr kumimoji="0" lang="en-US" sz="2000" b="0" i="0" u="none" strike="noStrike" kern="1200" cap="none" spc="0" normalizeH="0" baseline="0" noProof="0">
              <a:ln>
                <a:noFill/>
              </a:ln>
              <a:solidFill>
                <a:srgbClr val="000000"/>
              </a:solidFill>
              <a:effectLst/>
              <a:highlight>
                <a:srgbClr val="00FFFF"/>
              </a:highligh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FD233268-C88B-D3AB-4D4C-24EB4DF11D8F}"/>
              </a:ext>
            </a:extLst>
          </p:cNvPr>
          <p:cNvSpPr/>
          <p:nvPr/>
        </p:nvSpPr>
        <p:spPr>
          <a:xfrm>
            <a:off x="596896" y="4882398"/>
            <a:ext cx="841379" cy="615553"/>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586CB430-B9F2-3E36-4050-235CC6995C84}"/>
              </a:ext>
            </a:extLst>
          </p:cNvPr>
          <p:cNvGrpSpPr/>
          <p:nvPr/>
        </p:nvGrpSpPr>
        <p:grpSpPr>
          <a:xfrm>
            <a:off x="763322" y="4748233"/>
            <a:ext cx="886408" cy="883882"/>
            <a:chOff x="393698" y="1994510"/>
            <a:chExt cx="406402" cy="406402"/>
          </a:xfrm>
        </p:grpSpPr>
        <p:pic>
          <p:nvPicPr>
            <p:cNvPr id="28" name="Graphic 27">
              <a:extLst>
                <a:ext uri="{FF2B5EF4-FFF2-40B4-BE49-F238E27FC236}">
                  <a16:creationId xmlns:a16="http://schemas.microsoft.com/office/drawing/2014/main" id="{8F756358-F810-85C5-F0A4-913C356C8694}"/>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rcRect l="2542" t="2542" r="2542" b="2542"/>
            <a:stretch>
              <a:fillRect/>
            </a:stretch>
          </p:blipFill>
          <p:spPr>
            <a:xfrm>
              <a:off x="393698" y="1994510"/>
              <a:ext cx="406402" cy="406402"/>
            </a:xfrm>
            <a:custGeom>
              <a:avLst/>
              <a:gdLst>
                <a:gd name="connsiteX0" fmla="*/ 2438400 w 4876800"/>
                <a:gd name="connsiteY0" fmla="*/ 0 h 4876800"/>
                <a:gd name="connsiteX1" fmla="*/ 4876800 w 4876800"/>
                <a:gd name="connsiteY1" fmla="*/ 2438400 h 4876800"/>
                <a:gd name="connsiteX2" fmla="*/ 2438400 w 4876800"/>
                <a:gd name="connsiteY2" fmla="*/ 4876800 h 4876800"/>
                <a:gd name="connsiteX3" fmla="*/ 0 w 4876800"/>
                <a:gd name="connsiteY3" fmla="*/ 2438400 h 4876800"/>
                <a:gd name="connsiteX4" fmla="*/ 2438400 w 4876800"/>
                <a:gd name="connsiteY4" fmla="*/ 0 h 48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4876800">
                  <a:moveTo>
                    <a:pt x="2438400" y="0"/>
                  </a:moveTo>
                  <a:cubicBezTo>
                    <a:pt x="3785091" y="0"/>
                    <a:pt x="4876800" y="1091709"/>
                    <a:pt x="4876800" y="2438400"/>
                  </a:cubicBezTo>
                  <a:cubicBezTo>
                    <a:pt x="4876800" y="3785091"/>
                    <a:pt x="3785091" y="4876800"/>
                    <a:pt x="2438400" y="4876800"/>
                  </a:cubicBezTo>
                  <a:cubicBezTo>
                    <a:pt x="1091709" y="4876800"/>
                    <a:pt x="0" y="3785091"/>
                    <a:pt x="0" y="2438400"/>
                  </a:cubicBezTo>
                  <a:cubicBezTo>
                    <a:pt x="0" y="1091709"/>
                    <a:pt x="1091709" y="0"/>
                    <a:pt x="2438400" y="0"/>
                  </a:cubicBezTo>
                  <a:close/>
                </a:path>
              </a:pathLst>
            </a:custGeom>
          </p:spPr>
        </p:pic>
        <p:sp>
          <p:nvSpPr>
            <p:cNvPr id="30" name="Oval 29">
              <a:extLst>
                <a:ext uri="{FF2B5EF4-FFF2-40B4-BE49-F238E27FC236}">
                  <a16:creationId xmlns:a16="http://schemas.microsoft.com/office/drawing/2014/main" id="{60DFFBED-D84C-7A58-12A0-A29FFBB57339}"/>
                </a:ext>
              </a:extLst>
            </p:cNvPr>
            <p:cNvSpPr/>
            <p:nvPr/>
          </p:nvSpPr>
          <p:spPr>
            <a:xfrm>
              <a:off x="430624" y="2031438"/>
              <a:ext cx="332550" cy="33254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38" name="Straight Connector 37">
            <a:extLst>
              <a:ext uri="{FF2B5EF4-FFF2-40B4-BE49-F238E27FC236}">
                <a16:creationId xmlns:a16="http://schemas.microsoft.com/office/drawing/2014/main" id="{355616FF-4359-F370-950B-1FEBDAB9C217}"/>
              </a:ext>
            </a:extLst>
          </p:cNvPr>
          <p:cNvCxnSpPr/>
          <p:nvPr/>
        </p:nvCxnSpPr>
        <p:spPr>
          <a:xfrm>
            <a:off x="609232" y="2741752"/>
            <a:ext cx="7493409"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CE1A27C-1BD3-C8D8-565D-E81A653E417A}"/>
              </a:ext>
            </a:extLst>
          </p:cNvPr>
          <p:cNvCxnSpPr/>
          <p:nvPr/>
        </p:nvCxnSpPr>
        <p:spPr>
          <a:xfrm>
            <a:off x="609232" y="4285134"/>
            <a:ext cx="7493409"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1" name="Rectangle: Rounded Corners 100">
            <a:extLst>
              <a:ext uri="{FF2B5EF4-FFF2-40B4-BE49-F238E27FC236}">
                <a16:creationId xmlns:a16="http://schemas.microsoft.com/office/drawing/2014/main" id="{6DB8A0A6-BCAC-832E-A81A-6B43A3827A0D}"/>
              </a:ext>
            </a:extLst>
          </p:cNvPr>
          <p:cNvSpPr>
            <a:spLocks/>
          </p:cNvSpPr>
          <p:nvPr/>
        </p:nvSpPr>
        <p:spPr>
          <a:xfrm>
            <a:off x="8248652" y="4319524"/>
            <a:ext cx="3803143" cy="1474601"/>
          </a:xfrm>
          <a:prstGeom prst="roundRect">
            <a:avLst>
              <a:gd name="adj" fmla="val 2702"/>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Rectangle: Rounded Corners 49">
            <a:extLst>
              <a:ext uri="{FF2B5EF4-FFF2-40B4-BE49-F238E27FC236}">
                <a16:creationId xmlns:a16="http://schemas.microsoft.com/office/drawing/2014/main" id="{6AB672DD-0E5A-B8F4-A0CC-3AED77446BD0}"/>
              </a:ext>
            </a:extLst>
          </p:cNvPr>
          <p:cNvSpPr>
            <a:spLocks/>
          </p:cNvSpPr>
          <p:nvPr/>
        </p:nvSpPr>
        <p:spPr>
          <a:xfrm>
            <a:off x="8248652" y="2776143"/>
            <a:ext cx="3803143" cy="1474601"/>
          </a:xfrm>
          <a:prstGeom prst="roundRect">
            <a:avLst>
              <a:gd name="adj" fmla="val 2702"/>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F9143FFB-B398-5D4B-F020-71DA45FF1589}"/>
              </a:ext>
            </a:extLst>
          </p:cNvPr>
          <p:cNvSpPr>
            <a:spLocks/>
          </p:cNvSpPr>
          <p:nvPr/>
        </p:nvSpPr>
        <p:spPr>
          <a:xfrm>
            <a:off x="8248652" y="1232760"/>
            <a:ext cx="3803143" cy="1474601"/>
          </a:xfrm>
          <a:prstGeom prst="roundRect">
            <a:avLst>
              <a:gd name="adj" fmla="val 2702"/>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2A0C5687-BE6A-FAE8-BD07-85F6B7369C86}"/>
              </a:ext>
            </a:extLst>
          </p:cNvPr>
          <p:cNvGrpSpPr/>
          <p:nvPr/>
        </p:nvGrpSpPr>
        <p:grpSpPr>
          <a:xfrm>
            <a:off x="973455" y="1743093"/>
            <a:ext cx="466872" cy="443431"/>
            <a:chOff x="-3778653" y="2865300"/>
            <a:chExt cx="4470823" cy="4246359"/>
          </a:xfrm>
          <a:solidFill>
            <a:srgbClr val="0052DB"/>
          </a:solidFill>
        </p:grpSpPr>
        <p:sp>
          <p:nvSpPr>
            <p:cNvPr id="65" name="Freeform: Shape 64">
              <a:extLst>
                <a:ext uri="{FF2B5EF4-FFF2-40B4-BE49-F238E27FC236}">
                  <a16:creationId xmlns:a16="http://schemas.microsoft.com/office/drawing/2014/main" id="{25D8F017-B288-72D9-F349-CFB06630D4F9}"/>
                </a:ext>
              </a:extLst>
            </p:cNvPr>
            <p:cNvSpPr/>
            <p:nvPr/>
          </p:nvSpPr>
          <p:spPr>
            <a:xfrm>
              <a:off x="-3777868" y="2865300"/>
              <a:ext cx="4054158" cy="2327633"/>
            </a:xfrm>
            <a:custGeom>
              <a:avLst/>
              <a:gdLst>
                <a:gd name="connsiteX0" fmla="*/ 4053758 w 4054158"/>
                <a:gd name="connsiteY0" fmla="*/ 205446 h 2327633"/>
                <a:gd name="connsiteX1" fmla="*/ 4053758 w 4054158"/>
                <a:gd name="connsiteY1" fmla="*/ 204910 h 2327633"/>
                <a:gd name="connsiteX2" fmla="*/ 3843727 w 4054158"/>
                <a:gd name="connsiteY2" fmla="*/ 238 h 2327633"/>
                <a:gd name="connsiteX3" fmla="*/ 3822295 w 4054158"/>
                <a:gd name="connsiteY3" fmla="*/ 238 h 2327633"/>
                <a:gd name="connsiteX4" fmla="*/ 277003 w 4054158"/>
                <a:gd name="connsiteY4" fmla="*/ 238 h 2327633"/>
                <a:gd name="connsiteX5" fmla="*/ 210031 w 4054158"/>
                <a:gd name="connsiteY5" fmla="*/ 238 h 2327633"/>
                <a:gd name="connsiteX6" fmla="*/ 0 w 4054158"/>
                <a:gd name="connsiteY6" fmla="*/ 210798 h 2327633"/>
                <a:gd name="connsiteX7" fmla="*/ 0 w 4054158"/>
                <a:gd name="connsiteY7" fmla="*/ 246160 h 2327633"/>
                <a:gd name="connsiteX8" fmla="*/ 0 w 4054158"/>
                <a:gd name="connsiteY8" fmla="*/ 2245659 h 2327633"/>
                <a:gd name="connsiteX9" fmla="*/ 80367 w 4054158"/>
                <a:gd name="connsiteY9" fmla="*/ 2326026 h 2327633"/>
                <a:gd name="connsiteX10" fmla="*/ 2591081 w 4054158"/>
                <a:gd name="connsiteY10" fmla="*/ 2326026 h 2327633"/>
                <a:gd name="connsiteX11" fmla="*/ 2842358 w 4054158"/>
                <a:gd name="connsiteY11" fmla="*/ 2327633 h 2327633"/>
                <a:gd name="connsiteX12" fmla="*/ 2861646 w 4054158"/>
                <a:gd name="connsiteY12" fmla="*/ 2245659 h 2327633"/>
                <a:gd name="connsiteX13" fmla="*/ 2890043 w 4054158"/>
                <a:gd name="connsiteY13" fmla="*/ 2165292 h 2327633"/>
                <a:gd name="connsiteX14" fmla="*/ 3009519 w 4054158"/>
                <a:gd name="connsiteY14" fmla="*/ 1969731 h 2327633"/>
                <a:gd name="connsiteX15" fmla="*/ 3820693 w 4054158"/>
                <a:gd name="connsiteY15" fmla="*/ 1745778 h 2327633"/>
                <a:gd name="connsiteX16" fmla="*/ 3893023 w 4054158"/>
                <a:gd name="connsiteY16" fmla="*/ 1775246 h 2327633"/>
                <a:gd name="connsiteX17" fmla="*/ 3973390 w 4054158"/>
                <a:gd name="connsiteY17" fmla="*/ 1819180 h 2327633"/>
                <a:gd name="connsiteX18" fmla="*/ 4053757 w 4054158"/>
                <a:gd name="connsiteY18" fmla="*/ 1877044 h 2327633"/>
                <a:gd name="connsiteX19" fmla="*/ 4053757 w 4054158"/>
                <a:gd name="connsiteY19" fmla="*/ 210256 h 2327633"/>
                <a:gd name="connsiteX20" fmla="*/ 4053757 w 4054158"/>
                <a:gd name="connsiteY20" fmla="*/ 205434 h 2327633"/>
                <a:gd name="connsiteX21" fmla="*/ 2393338 w 4054158"/>
                <a:gd name="connsiteY21" fmla="*/ 1303804 h 2327633"/>
                <a:gd name="connsiteX22" fmla="*/ 2332259 w 4054158"/>
                <a:gd name="connsiteY22" fmla="*/ 1341844 h 2327633"/>
                <a:gd name="connsiteX23" fmla="*/ 1835593 w 4054158"/>
                <a:gd name="connsiteY23" fmla="*/ 1652061 h 2327633"/>
                <a:gd name="connsiteX24" fmla="*/ 1770763 w 4054158"/>
                <a:gd name="connsiteY24" fmla="*/ 1686351 h 2327633"/>
                <a:gd name="connsiteX25" fmla="*/ 1636817 w 4054158"/>
                <a:gd name="connsiteY25" fmla="*/ 1582413 h 2327633"/>
                <a:gd name="connsiteX26" fmla="*/ 1636817 w 4054158"/>
                <a:gd name="connsiteY26" fmla="*/ 1567946 h 2327633"/>
                <a:gd name="connsiteX27" fmla="*/ 1636817 w 4054158"/>
                <a:gd name="connsiteY27" fmla="*/ 850002 h 2327633"/>
                <a:gd name="connsiteX28" fmla="*/ 1636817 w 4054158"/>
                <a:gd name="connsiteY28" fmla="*/ 837143 h 2327633"/>
                <a:gd name="connsiteX29" fmla="*/ 1642710 w 4054158"/>
                <a:gd name="connsiteY29" fmla="*/ 806604 h 2327633"/>
                <a:gd name="connsiteX30" fmla="*/ 1687716 w 4054158"/>
                <a:gd name="connsiteY30" fmla="*/ 745524 h 2327633"/>
                <a:gd name="connsiteX31" fmla="*/ 1792732 w 4054158"/>
                <a:gd name="connsiteY31" fmla="*/ 741774 h 2327633"/>
                <a:gd name="connsiteX32" fmla="*/ 1941139 w 4054158"/>
                <a:gd name="connsiteY32" fmla="*/ 833393 h 2327633"/>
                <a:gd name="connsiteX33" fmla="*/ 2221357 w 4054158"/>
                <a:gd name="connsiteY33" fmla="*/ 1008056 h 2327633"/>
                <a:gd name="connsiteX34" fmla="*/ 2393875 w 4054158"/>
                <a:gd name="connsiteY34" fmla="*/ 1115747 h 2327633"/>
                <a:gd name="connsiteX35" fmla="*/ 2393339 w 4054158"/>
                <a:gd name="connsiteY35" fmla="*/ 1303803 h 232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54158" h="2327633">
                  <a:moveTo>
                    <a:pt x="4053758" y="205446"/>
                  </a:moveTo>
                  <a:lnTo>
                    <a:pt x="4053758" y="204910"/>
                  </a:lnTo>
                  <a:cubicBezTo>
                    <a:pt x="4047865" y="91322"/>
                    <a:pt x="3958389" y="2923"/>
                    <a:pt x="3843727" y="238"/>
                  </a:cubicBezTo>
                  <a:lnTo>
                    <a:pt x="3822295" y="238"/>
                  </a:lnTo>
                  <a:lnTo>
                    <a:pt x="277003" y="238"/>
                  </a:lnTo>
                  <a:cubicBezTo>
                    <a:pt x="254500" y="238"/>
                    <a:pt x="232533" y="-298"/>
                    <a:pt x="210031" y="238"/>
                  </a:cubicBezTo>
                  <a:cubicBezTo>
                    <a:pt x="93768" y="2917"/>
                    <a:pt x="2684" y="94536"/>
                    <a:pt x="0" y="210798"/>
                  </a:cubicBezTo>
                  <a:lnTo>
                    <a:pt x="0" y="246160"/>
                  </a:lnTo>
                  <a:lnTo>
                    <a:pt x="0" y="2245659"/>
                  </a:lnTo>
                  <a:cubicBezTo>
                    <a:pt x="0" y="2289058"/>
                    <a:pt x="36969" y="2326026"/>
                    <a:pt x="80367" y="2326026"/>
                  </a:cubicBezTo>
                  <a:lnTo>
                    <a:pt x="2591081" y="2326026"/>
                  </a:lnTo>
                  <a:cubicBezTo>
                    <a:pt x="2674662" y="2326026"/>
                    <a:pt x="2758779" y="2327633"/>
                    <a:pt x="2842358" y="2327633"/>
                  </a:cubicBezTo>
                  <a:cubicBezTo>
                    <a:pt x="2847180" y="2299772"/>
                    <a:pt x="2853609" y="2272448"/>
                    <a:pt x="2861646" y="2245659"/>
                  </a:cubicBezTo>
                  <a:cubicBezTo>
                    <a:pt x="2869683" y="2218333"/>
                    <a:pt x="2879328" y="2191545"/>
                    <a:pt x="2890043" y="2165292"/>
                  </a:cubicBezTo>
                  <a:cubicBezTo>
                    <a:pt x="2919511" y="2095104"/>
                    <a:pt x="2959694" y="2029738"/>
                    <a:pt x="3009519" y="1969731"/>
                  </a:cubicBezTo>
                  <a:cubicBezTo>
                    <a:pt x="3202934" y="1738273"/>
                    <a:pt x="3535655" y="1646651"/>
                    <a:pt x="3820693" y="1745778"/>
                  </a:cubicBezTo>
                  <a:cubicBezTo>
                    <a:pt x="3845339" y="1754351"/>
                    <a:pt x="3869984" y="1763995"/>
                    <a:pt x="3893023" y="1775246"/>
                  </a:cubicBezTo>
                  <a:cubicBezTo>
                    <a:pt x="3920885" y="1788105"/>
                    <a:pt x="3947672" y="1803107"/>
                    <a:pt x="3973390" y="1819180"/>
                  </a:cubicBezTo>
                  <a:cubicBezTo>
                    <a:pt x="4001786" y="1836861"/>
                    <a:pt x="4028575" y="1856149"/>
                    <a:pt x="4053757" y="1877044"/>
                  </a:cubicBezTo>
                  <a:lnTo>
                    <a:pt x="4053757" y="210256"/>
                  </a:lnTo>
                  <a:cubicBezTo>
                    <a:pt x="4054293" y="208649"/>
                    <a:pt x="4054293" y="207042"/>
                    <a:pt x="4053757" y="205434"/>
                  </a:cubicBezTo>
                  <a:close/>
                  <a:moveTo>
                    <a:pt x="2393338" y="1303804"/>
                  </a:moveTo>
                  <a:cubicBezTo>
                    <a:pt x="2373515" y="1317198"/>
                    <a:pt x="2352619" y="1328985"/>
                    <a:pt x="2332259" y="1341844"/>
                  </a:cubicBezTo>
                  <a:cubicBezTo>
                    <a:pt x="2166707" y="1445253"/>
                    <a:pt x="2001145" y="1548652"/>
                    <a:pt x="1835593" y="1652061"/>
                  </a:cubicBezTo>
                  <a:cubicBezTo>
                    <a:pt x="1815233" y="1664920"/>
                    <a:pt x="1794874" y="1679922"/>
                    <a:pt x="1770763" y="1686351"/>
                  </a:cubicBezTo>
                  <a:cubicBezTo>
                    <a:pt x="1702183" y="1704568"/>
                    <a:pt x="1639501" y="1649917"/>
                    <a:pt x="1636817" y="1582413"/>
                  </a:cubicBezTo>
                  <a:lnTo>
                    <a:pt x="1636817" y="1567946"/>
                  </a:lnTo>
                  <a:lnTo>
                    <a:pt x="1636817" y="850002"/>
                  </a:lnTo>
                  <a:cubicBezTo>
                    <a:pt x="1636281" y="845716"/>
                    <a:pt x="1636281" y="841430"/>
                    <a:pt x="1636817" y="837143"/>
                  </a:cubicBezTo>
                  <a:cubicBezTo>
                    <a:pt x="1636817" y="826427"/>
                    <a:pt x="1638960" y="816248"/>
                    <a:pt x="1642710" y="806604"/>
                  </a:cubicBezTo>
                  <a:cubicBezTo>
                    <a:pt x="1649675" y="781958"/>
                    <a:pt x="1663070" y="759991"/>
                    <a:pt x="1687716" y="745524"/>
                  </a:cubicBezTo>
                  <a:cubicBezTo>
                    <a:pt x="1719863" y="726236"/>
                    <a:pt x="1759511" y="724629"/>
                    <a:pt x="1792732" y="741774"/>
                  </a:cubicBezTo>
                  <a:cubicBezTo>
                    <a:pt x="1844167" y="767491"/>
                    <a:pt x="1892388" y="802853"/>
                    <a:pt x="1941139" y="833393"/>
                  </a:cubicBezTo>
                  <a:cubicBezTo>
                    <a:pt x="2034365" y="891793"/>
                    <a:pt x="2127589" y="950194"/>
                    <a:pt x="2221357" y="1008056"/>
                  </a:cubicBezTo>
                  <a:cubicBezTo>
                    <a:pt x="2278686" y="1043954"/>
                    <a:pt x="2337620" y="1078244"/>
                    <a:pt x="2393875" y="1115747"/>
                  </a:cubicBezTo>
                  <a:cubicBezTo>
                    <a:pt x="2465133" y="1162895"/>
                    <a:pt x="2464062" y="1257198"/>
                    <a:pt x="2393339" y="1303803"/>
                  </a:cubicBezTo>
                  <a:close/>
                </a:path>
              </a:pathLst>
            </a:custGeom>
            <a:grpFill/>
            <a:ln w="9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F3F80469-20C7-B70B-1EE5-DEA5CBD2BF02}"/>
                </a:ext>
              </a:extLst>
            </p:cNvPr>
            <p:cNvSpPr/>
            <p:nvPr/>
          </p:nvSpPr>
          <p:spPr>
            <a:xfrm>
              <a:off x="-3778653" y="5408396"/>
              <a:ext cx="4470823" cy="1703263"/>
            </a:xfrm>
            <a:custGeom>
              <a:avLst/>
              <a:gdLst>
                <a:gd name="connsiteX0" fmla="*/ 4470824 w 4470823"/>
                <a:gd name="connsiteY0" fmla="*/ 1582157 h 1703263"/>
                <a:gd name="connsiteX1" fmla="*/ 4470824 w 4470823"/>
                <a:gd name="connsiteY1" fmla="*/ 1377485 h 1703263"/>
                <a:gd name="connsiteX2" fmla="*/ 4429569 w 4470823"/>
                <a:gd name="connsiteY2" fmla="*/ 1136916 h 1703263"/>
                <a:gd name="connsiteX3" fmla="*/ 4420460 w 4470823"/>
                <a:gd name="connsiteY3" fmla="*/ 1112270 h 1703263"/>
                <a:gd name="connsiteX4" fmla="*/ 4414031 w 4470823"/>
                <a:gd name="connsiteY4" fmla="*/ 1096197 h 1703263"/>
                <a:gd name="connsiteX5" fmla="*/ 4396886 w 4470823"/>
                <a:gd name="connsiteY5" fmla="*/ 1059763 h 1703263"/>
                <a:gd name="connsiteX6" fmla="*/ 4345987 w 4470823"/>
                <a:gd name="connsiteY6" fmla="*/ 972967 h 1703263"/>
                <a:gd name="connsiteX7" fmla="*/ 4330985 w 4470823"/>
                <a:gd name="connsiteY7" fmla="*/ 951535 h 1703263"/>
                <a:gd name="connsiteX8" fmla="*/ 4322949 w 4470823"/>
                <a:gd name="connsiteY8" fmla="*/ 940819 h 1703263"/>
                <a:gd name="connsiteX9" fmla="*/ 4295088 w 4470823"/>
                <a:gd name="connsiteY9" fmla="*/ 907601 h 1703263"/>
                <a:gd name="connsiteX10" fmla="*/ 4224364 w 4470823"/>
                <a:gd name="connsiteY10" fmla="*/ 836877 h 1703263"/>
                <a:gd name="connsiteX11" fmla="*/ 4204540 w 4470823"/>
                <a:gd name="connsiteY11" fmla="*/ 820268 h 1703263"/>
                <a:gd name="connsiteX12" fmla="*/ 4192218 w 4470823"/>
                <a:gd name="connsiteY12" fmla="*/ 810624 h 1703263"/>
                <a:gd name="connsiteX13" fmla="*/ 4191682 w 4470823"/>
                <a:gd name="connsiteY13" fmla="*/ 810088 h 1703263"/>
                <a:gd name="connsiteX14" fmla="*/ 4191146 w 4470823"/>
                <a:gd name="connsiteY14" fmla="*/ 810088 h 1703263"/>
                <a:gd name="connsiteX15" fmla="*/ 4188468 w 4470823"/>
                <a:gd name="connsiteY15" fmla="*/ 807945 h 1703263"/>
                <a:gd name="connsiteX16" fmla="*/ 4176680 w 4470823"/>
                <a:gd name="connsiteY16" fmla="*/ 799373 h 1703263"/>
                <a:gd name="connsiteX17" fmla="*/ 4158464 w 4470823"/>
                <a:gd name="connsiteY17" fmla="*/ 786514 h 1703263"/>
                <a:gd name="connsiteX18" fmla="*/ 4074882 w 4470823"/>
                <a:gd name="connsiteY18" fmla="*/ 737758 h 1703263"/>
                <a:gd name="connsiteX19" fmla="*/ 4048093 w 4470823"/>
                <a:gd name="connsiteY19" fmla="*/ 724899 h 1703263"/>
                <a:gd name="connsiteX20" fmla="*/ 4035770 w 4470823"/>
                <a:gd name="connsiteY20" fmla="*/ 719541 h 1703263"/>
                <a:gd name="connsiteX21" fmla="*/ 3993980 w 4470823"/>
                <a:gd name="connsiteY21" fmla="*/ 704004 h 1703263"/>
                <a:gd name="connsiteX22" fmla="*/ 3898610 w 4470823"/>
                <a:gd name="connsiteY22" fmla="*/ 677750 h 1703263"/>
                <a:gd name="connsiteX23" fmla="*/ 3868070 w 4470823"/>
                <a:gd name="connsiteY23" fmla="*/ 671857 h 1703263"/>
                <a:gd name="connsiteX24" fmla="*/ 3851997 w 4470823"/>
                <a:gd name="connsiteY24" fmla="*/ 669178 h 1703263"/>
                <a:gd name="connsiteX25" fmla="*/ 3851461 w 4470823"/>
                <a:gd name="connsiteY25" fmla="*/ 669178 h 1703263"/>
                <a:gd name="connsiteX26" fmla="*/ 3850925 w 4470823"/>
                <a:gd name="connsiteY26" fmla="*/ 669178 h 1703263"/>
                <a:gd name="connsiteX27" fmla="*/ 3847175 w 4470823"/>
                <a:gd name="connsiteY27" fmla="*/ 668642 h 1703263"/>
                <a:gd name="connsiteX28" fmla="*/ 3831638 w 4470823"/>
                <a:gd name="connsiteY28" fmla="*/ 667035 h 1703263"/>
                <a:gd name="connsiteX29" fmla="*/ 3808064 w 4470823"/>
                <a:gd name="connsiteY29" fmla="*/ 665427 h 1703263"/>
                <a:gd name="connsiteX30" fmla="*/ 3751807 w 4470823"/>
                <a:gd name="connsiteY30" fmla="*/ 663820 h 1703263"/>
                <a:gd name="connsiteX31" fmla="*/ 3666082 w 4470823"/>
                <a:gd name="connsiteY31" fmla="*/ 663820 h 1703263"/>
                <a:gd name="connsiteX32" fmla="*/ 3595894 w 4470823"/>
                <a:gd name="connsiteY32" fmla="*/ 663820 h 1703263"/>
                <a:gd name="connsiteX33" fmla="*/ 3564818 w 4470823"/>
                <a:gd name="connsiteY33" fmla="*/ 663820 h 1703263"/>
                <a:gd name="connsiteX34" fmla="*/ 3422299 w 4470823"/>
                <a:gd name="connsiteY34" fmla="*/ 663820 h 1703263"/>
                <a:gd name="connsiteX35" fmla="*/ 3402476 w 4470823"/>
                <a:gd name="connsiteY35" fmla="*/ 663820 h 1703263"/>
                <a:gd name="connsiteX36" fmla="*/ 3341933 w 4470823"/>
                <a:gd name="connsiteY36" fmla="*/ 666499 h 1703263"/>
                <a:gd name="connsiteX37" fmla="*/ 3315143 w 4470823"/>
                <a:gd name="connsiteY37" fmla="*/ 669178 h 1703263"/>
                <a:gd name="connsiteX38" fmla="*/ 3299606 w 4470823"/>
                <a:gd name="connsiteY38" fmla="*/ 671321 h 1703263"/>
                <a:gd name="connsiteX39" fmla="*/ 3193523 w 4470823"/>
                <a:gd name="connsiteY39" fmla="*/ 695967 h 1703263"/>
                <a:gd name="connsiteX40" fmla="*/ 3138873 w 4470823"/>
                <a:gd name="connsiteY40" fmla="*/ 715255 h 1703263"/>
                <a:gd name="connsiteX41" fmla="*/ 3124943 w 4470823"/>
                <a:gd name="connsiteY41" fmla="*/ 721149 h 1703263"/>
                <a:gd name="connsiteX42" fmla="*/ 3101903 w 4470823"/>
                <a:gd name="connsiteY42" fmla="*/ 731865 h 1703263"/>
                <a:gd name="connsiteX43" fmla="*/ 3009750 w 4470823"/>
                <a:gd name="connsiteY43" fmla="*/ 784372 h 1703263"/>
                <a:gd name="connsiteX44" fmla="*/ 2982960 w 4470823"/>
                <a:gd name="connsiteY44" fmla="*/ 802589 h 1703263"/>
                <a:gd name="connsiteX45" fmla="*/ 2967959 w 4470823"/>
                <a:gd name="connsiteY45" fmla="*/ 813305 h 1703263"/>
                <a:gd name="connsiteX46" fmla="*/ 2932597 w 4470823"/>
                <a:gd name="connsiteY46" fmla="*/ 843309 h 1703263"/>
                <a:gd name="connsiteX47" fmla="*/ 2822761 w 4470823"/>
                <a:gd name="connsiteY47" fmla="*/ 965469 h 1703263"/>
                <a:gd name="connsiteX48" fmla="*/ 2795436 w 4470823"/>
                <a:gd name="connsiteY48" fmla="*/ 960647 h 1703263"/>
                <a:gd name="connsiteX49" fmla="*/ 2468075 w 4470823"/>
                <a:gd name="connsiteY49" fmla="*/ 960647 h 1703263"/>
                <a:gd name="connsiteX50" fmla="*/ 2468075 w 4470823"/>
                <a:gd name="connsiteY50" fmla="*/ 561492 h 1703263"/>
                <a:gd name="connsiteX51" fmla="*/ 2593449 w 4470823"/>
                <a:gd name="connsiteY51" fmla="*/ 561492 h 1703263"/>
                <a:gd name="connsiteX52" fmla="*/ 3029578 w 4470823"/>
                <a:gd name="connsiteY52" fmla="*/ 561492 h 1703263"/>
                <a:gd name="connsiteX53" fmla="*/ 3036007 w 4470823"/>
                <a:gd name="connsiteY53" fmla="*/ 561492 h 1703263"/>
                <a:gd name="connsiteX54" fmla="*/ 3056903 w 4470823"/>
                <a:gd name="connsiteY54" fmla="*/ 558277 h 1703263"/>
                <a:gd name="connsiteX55" fmla="*/ 3058510 w 4470823"/>
                <a:gd name="connsiteY55" fmla="*/ 557741 h 1703263"/>
                <a:gd name="connsiteX56" fmla="*/ 3101373 w 4470823"/>
                <a:gd name="connsiteY56" fmla="*/ 526666 h 1703263"/>
                <a:gd name="connsiteX57" fmla="*/ 3113160 w 4470823"/>
                <a:gd name="connsiteY57" fmla="*/ 498805 h 1703263"/>
                <a:gd name="connsiteX58" fmla="*/ 3011358 w 4470823"/>
                <a:gd name="connsiteY58" fmla="*/ 400226 h 1703263"/>
                <a:gd name="connsiteX59" fmla="*/ 2966887 w 4470823"/>
                <a:gd name="connsiteY59" fmla="*/ 343433 h 1703263"/>
                <a:gd name="connsiteX60" fmla="*/ 2941706 w 4470823"/>
                <a:gd name="connsiteY60" fmla="*/ 305393 h 1703263"/>
                <a:gd name="connsiteX61" fmla="*/ 2941706 w 4470823"/>
                <a:gd name="connsiteY61" fmla="*/ 304857 h 1703263"/>
                <a:gd name="connsiteX62" fmla="*/ 2873662 w 4470823"/>
                <a:gd name="connsiteY62" fmla="*/ 161270 h 1703263"/>
                <a:gd name="connsiteX63" fmla="*/ 2850088 w 4470823"/>
                <a:gd name="connsiteY63" fmla="*/ 79831 h 1703263"/>
                <a:gd name="connsiteX64" fmla="*/ 2839908 w 4470823"/>
                <a:gd name="connsiteY64" fmla="*/ 79831 h 1703263"/>
                <a:gd name="connsiteX65" fmla="*/ 2845801 w 4470823"/>
                <a:gd name="connsiteY65" fmla="*/ 59472 h 1703263"/>
                <a:gd name="connsiteX66" fmla="*/ 2836693 w 4470823"/>
                <a:gd name="connsiteY66" fmla="*/ 0 h 1703263"/>
                <a:gd name="connsiteX67" fmla="*/ 812 w 4470823"/>
                <a:gd name="connsiteY67" fmla="*/ 0 h 1703263"/>
                <a:gd name="connsiteX68" fmla="*/ 812 w 4470823"/>
                <a:gd name="connsiteY68" fmla="*/ 247535 h 1703263"/>
                <a:gd name="connsiteX69" fmla="*/ 30815 w 4470823"/>
                <a:gd name="connsiteY69" fmla="*/ 459173 h 1703263"/>
                <a:gd name="connsiteX70" fmla="*/ 216736 w 4470823"/>
                <a:gd name="connsiteY70" fmla="*/ 560975 h 1703263"/>
                <a:gd name="connsiteX71" fmla="*/ 264956 w 4470823"/>
                <a:gd name="connsiteY71" fmla="*/ 560975 h 1703263"/>
                <a:gd name="connsiteX72" fmla="*/ 1587767 w 4470823"/>
                <a:gd name="connsiteY72" fmla="*/ 560975 h 1703263"/>
                <a:gd name="connsiteX73" fmla="*/ 1587767 w 4470823"/>
                <a:gd name="connsiteY73" fmla="*/ 960130 h 1703263"/>
                <a:gd name="connsiteX74" fmla="*/ 1260405 w 4470823"/>
                <a:gd name="connsiteY74" fmla="*/ 960130 h 1703263"/>
                <a:gd name="connsiteX75" fmla="*/ 1180038 w 4470823"/>
                <a:gd name="connsiteY75" fmla="*/ 1040497 h 1703263"/>
                <a:gd name="connsiteX76" fmla="*/ 1260405 w 4470823"/>
                <a:gd name="connsiteY76" fmla="*/ 1120864 h 1703263"/>
                <a:gd name="connsiteX77" fmla="*/ 2739186 w 4470823"/>
                <a:gd name="connsiteY77" fmla="*/ 1120864 h 1703263"/>
                <a:gd name="connsiteX78" fmla="*/ 2690965 w 4470823"/>
                <a:gd name="connsiteY78" fmla="*/ 1388757 h 1703263"/>
                <a:gd name="connsiteX79" fmla="*/ 2690965 w 4470823"/>
                <a:gd name="connsiteY79" fmla="*/ 1627719 h 1703263"/>
                <a:gd name="connsiteX80" fmla="*/ 2690965 w 4470823"/>
                <a:gd name="connsiteY80" fmla="*/ 1695227 h 1703263"/>
                <a:gd name="connsiteX81" fmla="*/ 2691501 w 4470823"/>
                <a:gd name="connsiteY81" fmla="*/ 1697370 h 1703263"/>
                <a:gd name="connsiteX82" fmla="*/ 2691501 w 4470823"/>
                <a:gd name="connsiteY82" fmla="*/ 1697906 h 1703263"/>
                <a:gd name="connsiteX83" fmla="*/ 2691501 w 4470823"/>
                <a:gd name="connsiteY83" fmla="*/ 1698978 h 1703263"/>
                <a:gd name="connsiteX84" fmla="*/ 2694180 w 4470823"/>
                <a:gd name="connsiteY84" fmla="*/ 1701657 h 1703263"/>
                <a:gd name="connsiteX85" fmla="*/ 2695251 w 4470823"/>
                <a:gd name="connsiteY85" fmla="*/ 1702192 h 1703263"/>
                <a:gd name="connsiteX86" fmla="*/ 2698466 w 4470823"/>
                <a:gd name="connsiteY86" fmla="*/ 1703264 h 1703263"/>
                <a:gd name="connsiteX87" fmla="*/ 2699002 w 4470823"/>
                <a:gd name="connsiteY87" fmla="*/ 1703264 h 1703263"/>
                <a:gd name="connsiteX88" fmla="*/ 2700073 w 4470823"/>
                <a:gd name="connsiteY88" fmla="*/ 1703264 h 1703263"/>
                <a:gd name="connsiteX89" fmla="*/ 2703824 w 4470823"/>
                <a:gd name="connsiteY89" fmla="*/ 1703264 h 1703263"/>
                <a:gd name="connsiteX90" fmla="*/ 2786335 w 4470823"/>
                <a:gd name="connsiteY90" fmla="*/ 1703264 h 1703263"/>
                <a:gd name="connsiteX91" fmla="*/ 4239349 w 4470823"/>
                <a:gd name="connsiteY91" fmla="*/ 1703264 h 1703263"/>
                <a:gd name="connsiteX92" fmla="*/ 4461166 w 4470823"/>
                <a:gd name="connsiteY92" fmla="*/ 1703264 h 1703263"/>
                <a:gd name="connsiteX93" fmla="*/ 4462773 w 4470823"/>
                <a:gd name="connsiteY93" fmla="*/ 1703264 h 1703263"/>
                <a:gd name="connsiteX94" fmla="*/ 4464381 w 4470823"/>
                <a:gd name="connsiteY94" fmla="*/ 1703264 h 1703263"/>
                <a:gd name="connsiteX95" fmla="*/ 4466524 w 4470823"/>
                <a:gd name="connsiteY95" fmla="*/ 1702728 h 1703263"/>
                <a:gd name="connsiteX96" fmla="*/ 4469738 w 4470823"/>
                <a:gd name="connsiteY96" fmla="*/ 1699514 h 1703263"/>
                <a:gd name="connsiteX97" fmla="*/ 4469738 w 4470823"/>
                <a:gd name="connsiteY97" fmla="*/ 1698442 h 1703263"/>
                <a:gd name="connsiteX98" fmla="*/ 4470810 w 4470823"/>
                <a:gd name="connsiteY98" fmla="*/ 1696299 h 1703263"/>
                <a:gd name="connsiteX99" fmla="*/ 4470810 w 4470823"/>
                <a:gd name="connsiteY99" fmla="*/ 1693084 h 1703263"/>
                <a:gd name="connsiteX100" fmla="*/ 4470810 w 4470823"/>
                <a:gd name="connsiteY100" fmla="*/ 1685583 h 1703263"/>
                <a:gd name="connsiteX101" fmla="*/ 4470810 w 4470823"/>
                <a:gd name="connsiteY101" fmla="*/ 1582174 h 170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470823" h="1703263">
                  <a:moveTo>
                    <a:pt x="4470824" y="1582157"/>
                  </a:moveTo>
                  <a:lnTo>
                    <a:pt x="4470824" y="1377485"/>
                  </a:lnTo>
                  <a:cubicBezTo>
                    <a:pt x="4470288" y="1292832"/>
                    <a:pt x="4457965" y="1217821"/>
                    <a:pt x="4429569" y="1136916"/>
                  </a:cubicBezTo>
                  <a:cubicBezTo>
                    <a:pt x="4426890" y="1128343"/>
                    <a:pt x="4423675" y="1120307"/>
                    <a:pt x="4420460" y="1112270"/>
                  </a:cubicBezTo>
                  <a:cubicBezTo>
                    <a:pt x="4419389" y="1109591"/>
                    <a:pt x="4414031" y="1096197"/>
                    <a:pt x="4414031" y="1096197"/>
                  </a:cubicBezTo>
                  <a:cubicBezTo>
                    <a:pt x="4408673" y="1083874"/>
                    <a:pt x="4402780" y="1071552"/>
                    <a:pt x="4396886" y="1059763"/>
                  </a:cubicBezTo>
                  <a:cubicBezTo>
                    <a:pt x="4381885" y="1029760"/>
                    <a:pt x="4364740" y="1000828"/>
                    <a:pt x="4345987" y="972967"/>
                  </a:cubicBezTo>
                  <a:cubicBezTo>
                    <a:pt x="4341165" y="966001"/>
                    <a:pt x="4336343" y="958500"/>
                    <a:pt x="4330985" y="951535"/>
                  </a:cubicBezTo>
                  <a:cubicBezTo>
                    <a:pt x="4329378" y="949392"/>
                    <a:pt x="4323485" y="941891"/>
                    <a:pt x="4322949" y="940819"/>
                  </a:cubicBezTo>
                  <a:cubicBezTo>
                    <a:pt x="4313840" y="929568"/>
                    <a:pt x="4304732" y="918316"/>
                    <a:pt x="4295088" y="907601"/>
                  </a:cubicBezTo>
                  <a:cubicBezTo>
                    <a:pt x="4273120" y="882419"/>
                    <a:pt x="4249547" y="858845"/>
                    <a:pt x="4224364" y="836877"/>
                  </a:cubicBezTo>
                  <a:cubicBezTo>
                    <a:pt x="4217935" y="830984"/>
                    <a:pt x="4211506" y="825626"/>
                    <a:pt x="4204540" y="820268"/>
                  </a:cubicBezTo>
                  <a:cubicBezTo>
                    <a:pt x="4202397" y="818661"/>
                    <a:pt x="4194896" y="812767"/>
                    <a:pt x="4192218" y="810624"/>
                  </a:cubicBezTo>
                  <a:lnTo>
                    <a:pt x="4191682" y="810088"/>
                  </a:lnTo>
                  <a:lnTo>
                    <a:pt x="4191146" y="810088"/>
                  </a:lnTo>
                  <a:cubicBezTo>
                    <a:pt x="4189539" y="809017"/>
                    <a:pt x="4188468" y="807945"/>
                    <a:pt x="4188468" y="807945"/>
                  </a:cubicBezTo>
                  <a:cubicBezTo>
                    <a:pt x="4184181" y="805266"/>
                    <a:pt x="4180431" y="802052"/>
                    <a:pt x="4176680" y="799373"/>
                  </a:cubicBezTo>
                  <a:cubicBezTo>
                    <a:pt x="4170787" y="795087"/>
                    <a:pt x="4164357" y="790800"/>
                    <a:pt x="4158464" y="786514"/>
                  </a:cubicBezTo>
                  <a:cubicBezTo>
                    <a:pt x="4131674" y="768297"/>
                    <a:pt x="4103814" y="752224"/>
                    <a:pt x="4074882" y="737758"/>
                  </a:cubicBezTo>
                  <a:cubicBezTo>
                    <a:pt x="4065774" y="732936"/>
                    <a:pt x="4057201" y="728649"/>
                    <a:pt x="4048093" y="724899"/>
                  </a:cubicBezTo>
                  <a:cubicBezTo>
                    <a:pt x="4045414" y="723827"/>
                    <a:pt x="4037912" y="720077"/>
                    <a:pt x="4035770" y="719541"/>
                  </a:cubicBezTo>
                  <a:cubicBezTo>
                    <a:pt x="4021840" y="713648"/>
                    <a:pt x="4007909" y="708825"/>
                    <a:pt x="3993980" y="704004"/>
                  </a:cubicBezTo>
                  <a:cubicBezTo>
                    <a:pt x="3962904" y="693288"/>
                    <a:pt x="3930757" y="684180"/>
                    <a:pt x="3898610" y="677750"/>
                  </a:cubicBezTo>
                  <a:cubicBezTo>
                    <a:pt x="3888430" y="675607"/>
                    <a:pt x="3878251" y="673464"/>
                    <a:pt x="3868070" y="671857"/>
                  </a:cubicBezTo>
                  <a:cubicBezTo>
                    <a:pt x="3865391" y="671321"/>
                    <a:pt x="3855747" y="669714"/>
                    <a:pt x="3851997" y="669178"/>
                  </a:cubicBezTo>
                  <a:lnTo>
                    <a:pt x="3851461" y="669178"/>
                  </a:lnTo>
                  <a:lnTo>
                    <a:pt x="3850925" y="669178"/>
                  </a:lnTo>
                  <a:cubicBezTo>
                    <a:pt x="3849318" y="669178"/>
                    <a:pt x="3847175" y="668642"/>
                    <a:pt x="3847175" y="668642"/>
                  </a:cubicBezTo>
                  <a:cubicBezTo>
                    <a:pt x="3841817" y="668106"/>
                    <a:pt x="3836995" y="667571"/>
                    <a:pt x="3831638" y="667035"/>
                  </a:cubicBezTo>
                  <a:cubicBezTo>
                    <a:pt x="3823601" y="666499"/>
                    <a:pt x="3816100" y="665427"/>
                    <a:pt x="3808064" y="665427"/>
                  </a:cubicBezTo>
                  <a:cubicBezTo>
                    <a:pt x="3789311" y="664356"/>
                    <a:pt x="3770560" y="663820"/>
                    <a:pt x="3751807" y="663820"/>
                  </a:cubicBezTo>
                  <a:lnTo>
                    <a:pt x="3666082" y="663820"/>
                  </a:lnTo>
                  <a:lnTo>
                    <a:pt x="3595894" y="663820"/>
                  </a:lnTo>
                  <a:lnTo>
                    <a:pt x="3564818" y="663820"/>
                  </a:lnTo>
                  <a:lnTo>
                    <a:pt x="3422299" y="663820"/>
                  </a:lnTo>
                  <a:lnTo>
                    <a:pt x="3402476" y="663820"/>
                  </a:lnTo>
                  <a:cubicBezTo>
                    <a:pt x="3382116" y="663820"/>
                    <a:pt x="3362292" y="664892"/>
                    <a:pt x="3341933" y="666499"/>
                  </a:cubicBezTo>
                  <a:cubicBezTo>
                    <a:pt x="3332824" y="667035"/>
                    <a:pt x="3324252" y="668106"/>
                    <a:pt x="3315143" y="669178"/>
                  </a:cubicBezTo>
                  <a:cubicBezTo>
                    <a:pt x="3315143" y="669178"/>
                    <a:pt x="3302284" y="670785"/>
                    <a:pt x="3299606" y="671321"/>
                  </a:cubicBezTo>
                  <a:cubicBezTo>
                    <a:pt x="3263708" y="677215"/>
                    <a:pt x="3228348" y="685252"/>
                    <a:pt x="3193523" y="695967"/>
                  </a:cubicBezTo>
                  <a:cubicBezTo>
                    <a:pt x="3175306" y="701860"/>
                    <a:pt x="3156554" y="707754"/>
                    <a:pt x="3138873" y="715255"/>
                  </a:cubicBezTo>
                  <a:cubicBezTo>
                    <a:pt x="3136730" y="716327"/>
                    <a:pt x="3124943" y="721149"/>
                    <a:pt x="3124943" y="721149"/>
                  </a:cubicBezTo>
                  <a:cubicBezTo>
                    <a:pt x="3116906" y="724364"/>
                    <a:pt x="3109405" y="728114"/>
                    <a:pt x="3101903" y="731865"/>
                  </a:cubicBezTo>
                  <a:cubicBezTo>
                    <a:pt x="3070292" y="747402"/>
                    <a:pt x="3039218" y="764547"/>
                    <a:pt x="3009750" y="784372"/>
                  </a:cubicBezTo>
                  <a:cubicBezTo>
                    <a:pt x="3000641" y="790265"/>
                    <a:pt x="2991533" y="796695"/>
                    <a:pt x="2982960" y="802589"/>
                  </a:cubicBezTo>
                  <a:cubicBezTo>
                    <a:pt x="2979746" y="804732"/>
                    <a:pt x="2967959" y="813305"/>
                    <a:pt x="2967959" y="813305"/>
                  </a:cubicBezTo>
                  <a:cubicBezTo>
                    <a:pt x="2962065" y="817591"/>
                    <a:pt x="2942777" y="833664"/>
                    <a:pt x="2932597" y="843309"/>
                  </a:cubicBezTo>
                  <a:cubicBezTo>
                    <a:pt x="2888127" y="882957"/>
                    <a:pt x="2853837" y="920997"/>
                    <a:pt x="2822761" y="965469"/>
                  </a:cubicBezTo>
                  <a:cubicBezTo>
                    <a:pt x="2814189" y="962254"/>
                    <a:pt x="2805080" y="960647"/>
                    <a:pt x="2795436" y="960647"/>
                  </a:cubicBezTo>
                  <a:lnTo>
                    <a:pt x="2468075" y="960647"/>
                  </a:lnTo>
                  <a:lnTo>
                    <a:pt x="2468075" y="561492"/>
                  </a:lnTo>
                  <a:lnTo>
                    <a:pt x="2593449" y="561492"/>
                  </a:lnTo>
                  <a:cubicBezTo>
                    <a:pt x="2738642" y="561492"/>
                    <a:pt x="2884375" y="565242"/>
                    <a:pt x="3029578" y="561492"/>
                  </a:cubicBezTo>
                  <a:lnTo>
                    <a:pt x="3036007" y="561492"/>
                  </a:lnTo>
                  <a:cubicBezTo>
                    <a:pt x="3042973" y="561492"/>
                    <a:pt x="3049938" y="560420"/>
                    <a:pt x="3056903" y="558277"/>
                  </a:cubicBezTo>
                  <a:cubicBezTo>
                    <a:pt x="3057439" y="558277"/>
                    <a:pt x="3057974" y="557741"/>
                    <a:pt x="3058510" y="557741"/>
                  </a:cubicBezTo>
                  <a:cubicBezTo>
                    <a:pt x="3075655" y="552384"/>
                    <a:pt x="3091192" y="541133"/>
                    <a:pt x="3101373" y="526666"/>
                  </a:cubicBezTo>
                  <a:cubicBezTo>
                    <a:pt x="3107266" y="518094"/>
                    <a:pt x="3111017" y="508449"/>
                    <a:pt x="3113160" y="498805"/>
                  </a:cubicBezTo>
                  <a:cubicBezTo>
                    <a:pt x="3076191" y="469337"/>
                    <a:pt x="3042436" y="436654"/>
                    <a:pt x="3011358" y="400226"/>
                  </a:cubicBezTo>
                  <a:cubicBezTo>
                    <a:pt x="2995820" y="382009"/>
                    <a:pt x="2980818" y="363257"/>
                    <a:pt x="2966887" y="343433"/>
                  </a:cubicBezTo>
                  <a:cubicBezTo>
                    <a:pt x="2958315" y="331110"/>
                    <a:pt x="2949742" y="318251"/>
                    <a:pt x="2941706" y="305393"/>
                  </a:cubicBezTo>
                  <a:lnTo>
                    <a:pt x="2941706" y="304857"/>
                  </a:lnTo>
                  <a:cubicBezTo>
                    <a:pt x="2913845" y="259851"/>
                    <a:pt x="2890807" y="211631"/>
                    <a:pt x="2873662" y="161270"/>
                  </a:cubicBezTo>
                  <a:cubicBezTo>
                    <a:pt x="2864553" y="134481"/>
                    <a:pt x="2856517" y="107156"/>
                    <a:pt x="2850088" y="79831"/>
                  </a:cubicBezTo>
                  <a:lnTo>
                    <a:pt x="2839908" y="79831"/>
                  </a:lnTo>
                  <a:cubicBezTo>
                    <a:pt x="2841515" y="72866"/>
                    <a:pt x="2843658" y="65900"/>
                    <a:pt x="2845801" y="59472"/>
                  </a:cubicBezTo>
                  <a:cubicBezTo>
                    <a:pt x="2842051" y="39648"/>
                    <a:pt x="2838836" y="19824"/>
                    <a:pt x="2836693" y="0"/>
                  </a:cubicBezTo>
                  <a:lnTo>
                    <a:pt x="812" y="0"/>
                  </a:lnTo>
                  <a:lnTo>
                    <a:pt x="812" y="247535"/>
                  </a:lnTo>
                  <a:cubicBezTo>
                    <a:pt x="812" y="318258"/>
                    <a:pt x="-7761" y="395942"/>
                    <a:pt x="30815" y="459173"/>
                  </a:cubicBezTo>
                  <a:cubicBezTo>
                    <a:pt x="70999" y="524538"/>
                    <a:pt x="141190" y="560436"/>
                    <a:pt x="216736" y="560975"/>
                  </a:cubicBezTo>
                  <a:lnTo>
                    <a:pt x="264956" y="560975"/>
                  </a:lnTo>
                  <a:lnTo>
                    <a:pt x="1587767" y="560975"/>
                  </a:lnTo>
                  <a:lnTo>
                    <a:pt x="1587767" y="960130"/>
                  </a:lnTo>
                  <a:lnTo>
                    <a:pt x="1260405" y="960130"/>
                  </a:lnTo>
                  <a:cubicBezTo>
                    <a:pt x="1218078" y="960130"/>
                    <a:pt x="1177894" y="997099"/>
                    <a:pt x="1180038" y="1040497"/>
                  </a:cubicBezTo>
                  <a:cubicBezTo>
                    <a:pt x="1182182" y="1083895"/>
                    <a:pt x="1215400" y="1120864"/>
                    <a:pt x="1260405" y="1120864"/>
                  </a:cubicBezTo>
                  <a:lnTo>
                    <a:pt x="2739186" y="1120864"/>
                  </a:lnTo>
                  <a:cubicBezTo>
                    <a:pt x="2706503" y="1204981"/>
                    <a:pt x="2690965" y="1294988"/>
                    <a:pt x="2690965" y="1388757"/>
                  </a:cubicBezTo>
                  <a:lnTo>
                    <a:pt x="2690965" y="1627719"/>
                  </a:lnTo>
                  <a:cubicBezTo>
                    <a:pt x="2690965" y="1650222"/>
                    <a:pt x="2691501" y="1672725"/>
                    <a:pt x="2690965" y="1695227"/>
                  </a:cubicBezTo>
                  <a:cubicBezTo>
                    <a:pt x="2690965" y="1695763"/>
                    <a:pt x="2691501" y="1696299"/>
                    <a:pt x="2691501" y="1697370"/>
                  </a:cubicBezTo>
                  <a:lnTo>
                    <a:pt x="2691501" y="1697906"/>
                  </a:lnTo>
                  <a:lnTo>
                    <a:pt x="2691501" y="1698978"/>
                  </a:lnTo>
                  <a:lnTo>
                    <a:pt x="2694180" y="1701657"/>
                  </a:lnTo>
                  <a:cubicBezTo>
                    <a:pt x="2694180" y="1701657"/>
                    <a:pt x="2694716" y="1702192"/>
                    <a:pt x="2695251" y="1702192"/>
                  </a:cubicBezTo>
                  <a:cubicBezTo>
                    <a:pt x="2696323" y="1702728"/>
                    <a:pt x="2697395" y="1703264"/>
                    <a:pt x="2698466" y="1703264"/>
                  </a:cubicBezTo>
                  <a:lnTo>
                    <a:pt x="2699002" y="1703264"/>
                  </a:lnTo>
                  <a:lnTo>
                    <a:pt x="2700073" y="1703264"/>
                  </a:lnTo>
                  <a:lnTo>
                    <a:pt x="2703824" y="1703264"/>
                  </a:lnTo>
                  <a:cubicBezTo>
                    <a:pt x="2731149" y="1702728"/>
                    <a:pt x="2759009" y="1703264"/>
                    <a:pt x="2786335" y="1703264"/>
                  </a:cubicBezTo>
                  <a:lnTo>
                    <a:pt x="4239349" y="1703264"/>
                  </a:lnTo>
                  <a:cubicBezTo>
                    <a:pt x="4313287" y="1703264"/>
                    <a:pt x="4387227" y="1700585"/>
                    <a:pt x="4461166" y="1703264"/>
                  </a:cubicBezTo>
                  <a:lnTo>
                    <a:pt x="4462773" y="1703264"/>
                  </a:lnTo>
                  <a:lnTo>
                    <a:pt x="4464381" y="1703264"/>
                  </a:lnTo>
                  <a:cubicBezTo>
                    <a:pt x="4465452" y="1702728"/>
                    <a:pt x="4465988" y="1702728"/>
                    <a:pt x="4466524" y="1702728"/>
                  </a:cubicBezTo>
                  <a:lnTo>
                    <a:pt x="4469738" y="1699514"/>
                  </a:lnTo>
                  <a:lnTo>
                    <a:pt x="4469738" y="1698442"/>
                  </a:lnTo>
                  <a:cubicBezTo>
                    <a:pt x="4470274" y="1697370"/>
                    <a:pt x="4470274" y="1696835"/>
                    <a:pt x="4470810" y="1696299"/>
                  </a:cubicBezTo>
                  <a:lnTo>
                    <a:pt x="4470810" y="1693084"/>
                  </a:lnTo>
                  <a:lnTo>
                    <a:pt x="4470810" y="1685583"/>
                  </a:lnTo>
                  <a:lnTo>
                    <a:pt x="4470810" y="1582174"/>
                  </a:lnTo>
                  <a:close/>
                </a:path>
              </a:pathLst>
            </a:custGeom>
            <a:grpFill/>
            <a:ln w="9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9CC63321-99FE-6861-6998-8B4F81B328EC}"/>
                </a:ext>
              </a:extLst>
            </p:cNvPr>
            <p:cNvSpPr/>
            <p:nvPr/>
          </p:nvSpPr>
          <p:spPr>
            <a:xfrm>
              <a:off x="-787189" y="4731919"/>
              <a:ext cx="1178292" cy="1177970"/>
            </a:xfrm>
            <a:custGeom>
              <a:avLst/>
              <a:gdLst>
                <a:gd name="connsiteX0" fmla="*/ 1178293 w 1178292"/>
                <a:gd name="connsiteY0" fmla="*/ 588613 h 1177970"/>
                <a:gd name="connsiteX1" fmla="*/ 1086139 w 1178292"/>
                <a:gd name="connsiteY1" fmla="*/ 905257 h 1177970"/>
                <a:gd name="connsiteX2" fmla="*/ 1061493 w 1178292"/>
                <a:gd name="connsiteY2" fmla="*/ 941691 h 1177970"/>
                <a:gd name="connsiteX3" fmla="*/ 1053457 w 1178292"/>
                <a:gd name="connsiteY3" fmla="*/ 952407 h 1177970"/>
                <a:gd name="connsiteX4" fmla="*/ 1047027 w 1178292"/>
                <a:gd name="connsiteY4" fmla="*/ 960443 h 1177970"/>
                <a:gd name="connsiteX5" fmla="*/ 981126 w 1178292"/>
                <a:gd name="connsiteY5" fmla="*/ 1029023 h 1177970"/>
                <a:gd name="connsiteX6" fmla="*/ 950586 w 1178292"/>
                <a:gd name="connsiteY6" fmla="*/ 1054741 h 1177970"/>
                <a:gd name="connsiteX7" fmla="*/ 948979 w 1178292"/>
                <a:gd name="connsiteY7" fmla="*/ 1056348 h 1177970"/>
                <a:gd name="connsiteX8" fmla="*/ 948443 w 1178292"/>
                <a:gd name="connsiteY8" fmla="*/ 1056884 h 1177970"/>
                <a:gd name="connsiteX9" fmla="*/ 946836 w 1178292"/>
                <a:gd name="connsiteY9" fmla="*/ 1057955 h 1177970"/>
                <a:gd name="connsiteX10" fmla="*/ 929155 w 1178292"/>
                <a:gd name="connsiteY10" fmla="*/ 1070814 h 1177970"/>
                <a:gd name="connsiteX11" fmla="*/ 847180 w 1178292"/>
                <a:gd name="connsiteY11" fmla="*/ 1119571 h 1177970"/>
                <a:gd name="connsiteX12" fmla="*/ 819319 w 1178292"/>
                <a:gd name="connsiteY12" fmla="*/ 1132430 h 1177970"/>
                <a:gd name="connsiteX13" fmla="*/ 805388 w 1178292"/>
                <a:gd name="connsiteY13" fmla="*/ 1137787 h 1177970"/>
                <a:gd name="connsiteX14" fmla="*/ 784493 w 1178292"/>
                <a:gd name="connsiteY14" fmla="*/ 1145288 h 1177970"/>
                <a:gd name="connsiteX15" fmla="*/ 680555 w 1178292"/>
                <a:gd name="connsiteY15" fmla="*/ 1171542 h 1177970"/>
                <a:gd name="connsiteX16" fmla="*/ 597509 w 1178292"/>
                <a:gd name="connsiteY16" fmla="*/ 1177971 h 1177970"/>
                <a:gd name="connsiteX17" fmla="*/ 596973 w 1178292"/>
                <a:gd name="connsiteY17" fmla="*/ 1177971 h 1177970"/>
                <a:gd name="connsiteX18" fmla="*/ 595901 w 1178292"/>
                <a:gd name="connsiteY18" fmla="*/ 1177971 h 1177970"/>
                <a:gd name="connsiteX19" fmla="*/ 594294 w 1178292"/>
                <a:gd name="connsiteY19" fmla="*/ 1177971 h 1177970"/>
                <a:gd name="connsiteX20" fmla="*/ 592687 w 1178292"/>
                <a:gd name="connsiteY20" fmla="*/ 1177971 h 1177970"/>
                <a:gd name="connsiteX21" fmla="*/ 591615 w 1178292"/>
                <a:gd name="connsiteY21" fmla="*/ 1177971 h 1177970"/>
                <a:gd name="connsiteX22" fmla="*/ 588401 w 1178292"/>
                <a:gd name="connsiteY22" fmla="*/ 1177971 h 1177970"/>
                <a:gd name="connsiteX23" fmla="*/ 587329 w 1178292"/>
                <a:gd name="connsiteY23" fmla="*/ 1177971 h 1177970"/>
                <a:gd name="connsiteX24" fmla="*/ 585186 w 1178292"/>
                <a:gd name="connsiteY24" fmla="*/ 1177971 h 1177970"/>
                <a:gd name="connsiteX25" fmla="*/ 571791 w 1178292"/>
                <a:gd name="connsiteY25" fmla="*/ 1177971 h 1177970"/>
                <a:gd name="connsiteX26" fmla="*/ 525178 w 1178292"/>
                <a:gd name="connsiteY26" fmla="*/ 1175292 h 1177970"/>
                <a:gd name="connsiteX27" fmla="*/ 507497 w 1178292"/>
                <a:gd name="connsiteY27" fmla="*/ 1173149 h 1177970"/>
                <a:gd name="connsiteX28" fmla="*/ 484458 w 1178292"/>
                <a:gd name="connsiteY28" fmla="*/ 1168863 h 1177970"/>
                <a:gd name="connsiteX29" fmla="*/ 168883 w 1178292"/>
                <a:gd name="connsiteY29" fmla="*/ 1001165 h 1177970"/>
                <a:gd name="connsiteX30" fmla="*/ 53688 w 1178292"/>
                <a:gd name="connsiteY30" fmla="*/ 834535 h 1177970"/>
                <a:gd name="connsiteX31" fmla="*/ 30649 w 1178292"/>
                <a:gd name="connsiteY31" fmla="*/ 775600 h 1177970"/>
                <a:gd name="connsiteX32" fmla="*/ 9754 w 1178292"/>
                <a:gd name="connsiteY32" fmla="*/ 695768 h 1177970"/>
                <a:gd name="connsiteX33" fmla="*/ 2788 w 1178292"/>
                <a:gd name="connsiteY33" fmla="*/ 647012 h 1177970"/>
                <a:gd name="connsiteX34" fmla="*/ 22612 w 1178292"/>
                <a:gd name="connsiteY34" fmla="*/ 427879 h 1177970"/>
                <a:gd name="connsiteX35" fmla="*/ 27434 w 1178292"/>
                <a:gd name="connsiteY35" fmla="*/ 411806 h 1177970"/>
                <a:gd name="connsiteX36" fmla="*/ 38685 w 1178292"/>
                <a:gd name="connsiteY36" fmla="*/ 379124 h 1177970"/>
                <a:gd name="connsiteX37" fmla="*/ 44578 w 1178292"/>
                <a:gd name="connsiteY37" fmla="*/ 364123 h 1177970"/>
                <a:gd name="connsiteX38" fmla="*/ 45115 w 1178292"/>
                <a:gd name="connsiteY38" fmla="*/ 363051 h 1177970"/>
                <a:gd name="connsiteX39" fmla="*/ 45115 w 1178292"/>
                <a:gd name="connsiteY39" fmla="*/ 362515 h 1177970"/>
                <a:gd name="connsiteX40" fmla="*/ 45115 w 1178292"/>
                <a:gd name="connsiteY40" fmla="*/ 361979 h 1177970"/>
                <a:gd name="connsiteX41" fmla="*/ 45115 w 1178292"/>
                <a:gd name="connsiteY41" fmla="*/ 361444 h 1177970"/>
                <a:gd name="connsiteX42" fmla="*/ 45650 w 1178292"/>
                <a:gd name="connsiteY42" fmla="*/ 360372 h 1177970"/>
                <a:gd name="connsiteX43" fmla="*/ 46186 w 1178292"/>
                <a:gd name="connsiteY43" fmla="*/ 359836 h 1177970"/>
                <a:gd name="connsiteX44" fmla="*/ 47258 w 1178292"/>
                <a:gd name="connsiteY44" fmla="*/ 357157 h 1177970"/>
                <a:gd name="connsiteX45" fmla="*/ 92798 w 1178292"/>
                <a:gd name="connsiteY45" fmla="*/ 271968 h 1177970"/>
                <a:gd name="connsiteX46" fmla="*/ 117444 w 1178292"/>
                <a:gd name="connsiteY46" fmla="*/ 235534 h 1177970"/>
                <a:gd name="connsiteX47" fmla="*/ 120659 w 1178292"/>
                <a:gd name="connsiteY47" fmla="*/ 230712 h 1177970"/>
                <a:gd name="connsiteX48" fmla="*/ 121195 w 1178292"/>
                <a:gd name="connsiteY48" fmla="*/ 230177 h 1177970"/>
                <a:gd name="connsiteX49" fmla="*/ 121195 w 1178292"/>
                <a:gd name="connsiteY49" fmla="*/ 229641 h 1177970"/>
                <a:gd name="connsiteX50" fmla="*/ 131375 w 1178292"/>
                <a:gd name="connsiteY50" fmla="*/ 216782 h 1177970"/>
                <a:gd name="connsiteX51" fmla="*/ 197811 w 1178292"/>
                <a:gd name="connsiteY51" fmla="*/ 148202 h 1177970"/>
                <a:gd name="connsiteX52" fmla="*/ 225673 w 1178292"/>
                <a:gd name="connsiteY52" fmla="*/ 124092 h 1177970"/>
                <a:gd name="connsiteX53" fmla="*/ 227280 w 1178292"/>
                <a:gd name="connsiteY53" fmla="*/ 122485 h 1177970"/>
                <a:gd name="connsiteX54" fmla="*/ 228887 w 1178292"/>
                <a:gd name="connsiteY54" fmla="*/ 120878 h 1177970"/>
                <a:gd name="connsiteX55" fmla="*/ 232637 w 1178292"/>
                <a:gd name="connsiteY55" fmla="*/ 118199 h 1177970"/>
                <a:gd name="connsiteX56" fmla="*/ 250854 w 1178292"/>
                <a:gd name="connsiteY56" fmla="*/ 105340 h 1177970"/>
                <a:gd name="connsiteX57" fmla="*/ 327471 w 1178292"/>
                <a:gd name="connsiteY57" fmla="*/ 60334 h 1177970"/>
                <a:gd name="connsiteX58" fmla="*/ 347295 w 1178292"/>
                <a:gd name="connsiteY58" fmla="*/ 50690 h 1177970"/>
                <a:gd name="connsiteX59" fmla="*/ 360689 w 1178292"/>
                <a:gd name="connsiteY59" fmla="*/ 44796 h 1177970"/>
                <a:gd name="connsiteX60" fmla="*/ 397123 w 1178292"/>
                <a:gd name="connsiteY60" fmla="*/ 31402 h 1177970"/>
                <a:gd name="connsiteX61" fmla="*/ 484991 w 1178292"/>
                <a:gd name="connsiteY61" fmla="*/ 8363 h 1177970"/>
                <a:gd name="connsiteX62" fmla="*/ 501600 w 1178292"/>
                <a:gd name="connsiteY62" fmla="*/ 5684 h 1177970"/>
                <a:gd name="connsiteX63" fmla="*/ 502136 w 1178292"/>
                <a:gd name="connsiteY63" fmla="*/ 5684 h 1177970"/>
                <a:gd name="connsiteX64" fmla="*/ 517138 w 1178292"/>
                <a:gd name="connsiteY64" fmla="*/ 3541 h 1177970"/>
                <a:gd name="connsiteX65" fmla="*/ 563751 w 1178292"/>
                <a:gd name="connsiteY65" fmla="*/ 326 h 1177970"/>
                <a:gd name="connsiteX66" fmla="*/ 667688 w 1178292"/>
                <a:gd name="connsiteY66" fmla="*/ 4612 h 1177970"/>
                <a:gd name="connsiteX67" fmla="*/ 895393 w 1178292"/>
                <a:gd name="connsiteY67" fmla="*/ 86587 h 1177970"/>
                <a:gd name="connsiteX68" fmla="*/ 901287 w 1178292"/>
                <a:gd name="connsiteY68" fmla="*/ 90337 h 1177970"/>
                <a:gd name="connsiteX69" fmla="*/ 952186 w 1178292"/>
                <a:gd name="connsiteY69" fmla="*/ 125699 h 1177970"/>
                <a:gd name="connsiteX70" fmla="*/ 974153 w 1178292"/>
                <a:gd name="connsiteY70" fmla="*/ 144452 h 1177970"/>
                <a:gd name="connsiteX71" fmla="*/ 981654 w 1178292"/>
                <a:gd name="connsiteY71" fmla="*/ 150881 h 1177970"/>
                <a:gd name="connsiteX72" fmla="*/ 1038983 w 1178292"/>
                <a:gd name="connsiteY72" fmla="*/ 209817 h 1177970"/>
                <a:gd name="connsiteX73" fmla="*/ 1045949 w 1178292"/>
                <a:gd name="connsiteY73" fmla="*/ 218389 h 1177970"/>
                <a:gd name="connsiteX74" fmla="*/ 1055593 w 1178292"/>
                <a:gd name="connsiteY74" fmla="*/ 230712 h 1177970"/>
                <a:gd name="connsiteX75" fmla="*/ 1071130 w 1178292"/>
                <a:gd name="connsiteY75" fmla="*/ 252679 h 1177970"/>
                <a:gd name="connsiteX76" fmla="*/ 1100598 w 1178292"/>
                <a:gd name="connsiteY76" fmla="*/ 299828 h 1177970"/>
                <a:gd name="connsiteX77" fmla="*/ 1122565 w 1178292"/>
                <a:gd name="connsiteY77" fmla="*/ 342155 h 1177970"/>
                <a:gd name="connsiteX78" fmla="*/ 1139174 w 1178292"/>
                <a:gd name="connsiteY78" fmla="*/ 382339 h 1177970"/>
                <a:gd name="connsiteX79" fmla="*/ 1178286 w 1178292"/>
                <a:gd name="connsiteY79" fmla="*/ 588618 h 11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8292" h="1177970">
                  <a:moveTo>
                    <a:pt x="1178293" y="588613"/>
                  </a:moveTo>
                  <a:cubicBezTo>
                    <a:pt x="1177757" y="703269"/>
                    <a:pt x="1148825" y="805600"/>
                    <a:pt x="1086139" y="905257"/>
                  </a:cubicBezTo>
                  <a:cubicBezTo>
                    <a:pt x="1078102" y="917580"/>
                    <a:pt x="1070066" y="929903"/>
                    <a:pt x="1061493" y="941691"/>
                  </a:cubicBezTo>
                  <a:cubicBezTo>
                    <a:pt x="1060958" y="942762"/>
                    <a:pt x="1055600" y="949727"/>
                    <a:pt x="1053457" y="952407"/>
                  </a:cubicBezTo>
                  <a:cubicBezTo>
                    <a:pt x="1051314" y="955085"/>
                    <a:pt x="1049170" y="957764"/>
                    <a:pt x="1047027" y="960443"/>
                  </a:cubicBezTo>
                  <a:cubicBezTo>
                    <a:pt x="1026668" y="984553"/>
                    <a:pt x="1004701" y="1007592"/>
                    <a:pt x="981126" y="1029023"/>
                  </a:cubicBezTo>
                  <a:cubicBezTo>
                    <a:pt x="970946" y="1038132"/>
                    <a:pt x="960767" y="1046704"/>
                    <a:pt x="950586" y="1054741"/>
                  </a:cubicBezTo>
                  <a:cubicBezTo>
                    <a:pt x="950050" y="1055277"/>
                    <a:pt x="948979" y="1055812"/>
                    <a:pt x="948979" y="1056348"/>
                  </a:cubicBezTo>
                  <a:lnTo>
                    <a:pt x="948443" y="1056884"/>
                  </a:lnTo>
                  <a:cubicBezTo>
                    <a:pt x="947907" y="1057420"/>
                    <a:pt x="947371" y="1057955"/>
                    <a:pt x="946836" y="1057955"/>
                  </a:cubicBezTo>
                  <a:cubicBezTo>
                    <a:pt x="940942" y="1062242"/>
                    <a:pt x="935048" y="1066528"/>
                    <a:pt x="929155" y="1070814"/>
                  </a:cubicBezTo>
                  <a:cubicBezTo>
                    <a:pt x="902902" y="1089031"/>
                    <a:pt x="875576" y="1105104"/>
                    <a:pt x="847180" y="1119571"/>
                  </a:cubicBezTo>
                  <a:cubicBezTo>
                    <a:pt x="838072" y="1123857"/>
                    <a:pt x="828427" y="1128679"/>
                    <a:pt x="819319" y="1132430"/>
                  </a:cubicBezTo>
                  <a:cubicBezTo>
                    <a:pt x="818783" y="1132430"/>
                    <a:pt x="806460" y="1137252"/>
                    <a:pt x="805388" y="1137787"/>
                  </a:cubicBezTo>
                  <a:cubicBezTo>
                    <a:pt x="798423" y="1140466"/>
                    <a:pt x="791458" y="1143145"/>
                    <a:pt x="784493" y="1145288"/>
                  </a:cubicBezTo>
                  <a:cubicBezTo>
                    <a:pt x="750739" y="1156539"/>
                    <a:pt x="715913" y="1165112"/>
                    <a:pt x="680555" y="1171542"/>
                  </a:cubicBezTo>
                  <a:cubicBezTo>
                    <a:pt x="656445" y="1175828"/>
                    <a:pt x="626442" y="1177435"/>
                    <a:pt x="597509" y="1177971"/>
                  </a:cubicBezTo>
                  <a:lnTo>
                    <a:pt x="596973" y="1177971"/>
                  </a:lnTo>
                  <a:lnTo>
                    <a:pt x="595901" y="1177971"/>
                  </a:lnTo>
                  <a:lnTo>
                    <a:pt x="594294" y="1177971"/>
                  </a:lnTo>
                  <a:lnTo>
                    <a:pt x="592687" y="1177971"/>
                  </a:lnTo>
                  <a:lnTo>
                    <a:pt x="591615" y="1177971"/>
                  </a:lnTo>
                  <a:lnTo>
                    <a:pt x="588401" y="1177971"/>
                  </a:lnTo>
                  <a:lnTo>
                    <a:pt x="587329" y="1177971"/>
                  </a:lnTo>
                  <a:lnTo>
                    <a:pt x="585186" y="1177971"/>
                  </a:lnTo>
                  <a:lnTo>
                    <a:pt x="571791" y="1177971"/>
                  </a:lnTo>
                  <a:cubicBezTo>
                    <a:pt x="556254" y="1177435"/>
                    <a:pt x="540716" y="1176364"/>
                    <a:pt x="525178" y="1175292"/>
                  </a:cubicBezTo>
                  <a:cubicBezTo>
                    <a:pt x="519285" y="1174756"/>
                    <a:pt x="513391" y="1174221"/>
                    <a:pt x="507497" y="1173149"/>
                  </a:cubicBezTo>
                  <a:cubicBezTo>
                    <a:pt x="507497" y="1173149"/>
                    <a:pt x="486602" y="1169399"/>
                    <a:pt x="484458" y="1168863"/>
                  </a:cubicBezTo>
                  <a:cubicBezTo>
                    <a:pt x="358546" y="1144753"/>
                    <a:pt x="255676" y="1089567"/>
                    <a:pt x="168883" y="1001165"/>
                  </a:cubicBezTo>
                  <a:cubicBezTo>
                    <a:pt x="120662" y="952409"/>
                    <a:pt x="84230" y="898834"/>
                    <a:pt x="53688" y="834535"/>
                  </a:cubicBezTo>
                  <a:cubicBezTo>
                    <a:pt x="45651" y="817390"/>
                    <a:pt x="37615" y="797031"/>
                    <a:pt x="30649" y="775600"/>
                  </a:cubicBezTo>
                  <a:cubicBezTo>
                    <a:pt x="22077" y="749882"/>
                    <a:pt x="15112" y="722021"/>
                    <a:pt x="9754" y="695768"/>
                  </a:cubicBezTo>
                  <a:cubicBezTo>
                    <a:pt x="6539" y="678623"/>
                    <a:pt x="3860" y="662014"/>
                    <a:pt x="2788" y="647012"/>
                  </a:cubicBezTo>
                  <a:cubicBezTo>
                    <a:pt x="-4177" y="568788"/>
                    <a:pt x="1717" y="501818"/>
                    <a:pt x="22612" y="427879"/>
                  </a:cubicBezTo>
                  <a:cubicBezTo>
                    <a:pt x="24219" y="422522"/>
                    <a:pt x="25827" y="417163"/>
                    <a:pt x="27434" y="411806"/>
                  </a:cubicBezTo>
                  <a:cubicBezTo>
                    <a:pt x="30649" y="400555"/>
                    <a:pt x="34399" y="389839"/>
                    <a:pt x="38685" y="379124"/>
                  </a:cubicBezTo>
                  <a:cubicBezTo>
                    <a:pt x="40292" y="374302"/>
                    <a:pt x="42435" y="368944"/>
                    <a:pt x="44578" y="364123"/>
                  </a:cubicBezTo>
                  <a:cubicBezTo>
                    <a:pt x="44578" y="363587"/>
                    <a:pt x="44578" y="363587"/>
                    <a:pt x="45115" y="363051"/>
                  </a:cubicBezTo>
                  <a:lnTo>
                    <a:pt x="45115" y="362515"/>
                  </a:lnTo>
                  <a:lnTo>
                    <a:pt x="45115" y="361979"/>
                  </a:lnTo>
                  <a:lnTo>
                    <a:pt x="45115" y="361444"/>
                  </a:lnTo>
                  <a:cubicBezTo>
                    <a:pt x="45115" y="360908"/>
                    <a:pt x="45650" y="360908"/>
                    <a:pt x="45650" y="360372"/>
                  </a:cubicBezTo>
                  <a:cubicBezTo>
                    <a:pt x="45650" y="360372"/>
                    <a:pt x="45650" y="359836"/>
                    <a:pt x="46186" y="359836"/>
                  </a:cubicBezTo>
                  <a:cubicBezTo>
                    <a:pt x="46722" y="358765"/>
                    <a:pt x="47258" y="357693"/>
                    <a:pt x="47258" y="357157"/>
                  </a:cubicBezTo>
                  <a:cubicBezTo>
                    <a:pt x="60652" y="327689"/>
                    <a:pt x="75653" y="299293"/>
                    <a:pt x="92798" y="271968"/>
                  </a:cubicBezTo>
                  <a:cubicBezTo>
                    <a:pt x="100835" y="259645"/>
                    <a:pt x="109408" y="247323"/>
                    <a:pt x="117444" y="235534"/>
                  </a:cubicBezTo>
                  <a:cubicBezTo>
                    <a:pt x="117980" y="234463"/>
                    <a:pt x="119588" y="232320"/>
                    <a:pt x="120659" y="230712"/>
                  </a:cubicBezTo>
                  <a:cubicBezTo>
                    <a:pt x="120659" y="230712"/>
                    <a:pt x="120659" y="230177"/>
                    <a:pt x="121195" y="230177"/>
                  </a:cubicBezTo>
                  <a:lnTo>
                    <a:pt x="121195" y="229641"/>
                  </a:lnTo>
                  <a:cubicBezTo>
                    <a:pt x="124410" y="225355"/>
                    <a:pt x="128160" y="221068"/>
                    <a:pt x="131375" y="216782"/>
                  </a:cubicBezTo>
                  <a:cubicBezTo>
                    <a:pt x="151734" y="192136"/>
                    <a:pt x="173701" y="169098"/>
                    <a:pt x="197811" y="148202"/>
                  </a:cubicBezTo>
                  <a:cubicBezTo>
                    <a:pt x="206920" y="140165"/>
                    <a:pt x="216564" y="132129"/>
                    <a:pt x="225673" y="124092"/>
                  </a:cubicBezTo>
                  <a:cubicBezTo>
                    <a:pt x="226208" y="123556"/>
                    <a:pt x="226744" y="123021"/>
                    <a:pt x="227280" y="122485"/>
                  </a:cubicBezTo>
                  <a:cubicBezTo>
                    <a:pt x="227816" y="121949"/>
                    <a:pt x="228351" y="121413"/>
                    <a:pt x="228887" y="120878"/>
                  </a:cubicBezTo>
                  <a:cubicBezTo>
                    <a:pt x="229959" y="120342"/>
                    <a:pt x="231030" y="119271"/>
                    <a:pt x="232637" y="118199"/>
                  </a:cubicBezTo>
                  <a:cubicBezTo>
                    <a:pt x="238531" y="113913"/>
                    <a:pt x="244425" y="109626"/>
                    <a:pt x="250854" y="105340"/>
                  </a:cubicBezTo>
                  <a:cubicBezTo>
                    <a:pt x="274964" y="88731"/>
                    <a:pt x="300682" y="73194"/>
                    <a:pt x="327471" y="60334"/>
                  </a:cubicBezTo>
                  <a:cubicBezTo>
                    <a:pt x="333900" y="57119"/>
                    <a:pt x="340865" y="53905"/>
                    <a:pt x="347295" y="50690"/>
                  </a:cubicBezTo>
                  <a:cubicBezTo>
                    <a:pt x="348366" y="50154"/>
                    <a:pt x="359617" y="45332"/>
                    <a:pt x="360689" y="44796"/>
                  </a:cubicBezTo>
                  <a:cubicBezTo>
                    <a:pt x="373012" y="39974"/>
                    <a:pt x="384799" y="35152"/>
                    <a:pt x="397123" y="31402"/>
                  </a:cubicBezTo>
                  <a:cubicBezTo>
                    <a:pt x="426055" y="21757"/>
                    <a:pt x="455522" y="14257"/>
                    <a:pt x="484991" y="8363"/>
                  </a:cubicBezTo>
                  <a:cubicBezTo>
                    <a:pt x="490349" y="7291"/>
                    <a:pt x="496242" y="6219"/>
                    <a:pt x="501600" y="5684"/>
                  </a:cubicBezTo>
                  <a:lnTo>
                    <a:pt x="502136" y="5684"/>
                  </a:lnTo>
                  <a:cubicBezTo>
                    <a:pt x="504279" y="5684"/>
                    <a:pt x="516067" y="3541"/>
                    <a:pt x="517138" y="3541"/>
                  </a:cubicBezTo>
                  <a:cubicBezTo>
                    <a:pt x="532675" y="1933"/>
                    <a:pt x="548213" y="862"/>
                    <a:pt x="563751" y="326"/>
                  </a:cubicBezTo>
                  <a:cubicBezTo>
                    <a:pt x="597504" y="-746"/>
                    <a:pt x="638759" y="862"/>
                    <a:pt x="667688" y="4612"/>
                  </a:cubicBezTo>
                  <a:cubicBezTo>
                    <a:pt x="752877" y="16399"/>
                    <a:pt x="824668" y="43188"/>
                    <a:pt x="895393" y="86587"/>
                  </a:cubicBezTo>
                  <a:cubicBezTo>
                    <a:pt x="897537" y="87658"/>
                    <a:pt x="899144" y="89266"/>
                    <a:pt x="901287" y="90337"/>
                  </a:cubicBezTo>
                  <a:cubicBezTo>
                    <a:pt x="923254" y="103732"/>
                    <a:pt x="937185" y="113376"/>
                    <a:pt x="952186" y="125699"/>
                  </a:cubicBezTo>
                  <a:cubicBezTo>
                    <a:pt x="959151" y="131057"/>
                    <a:pt x="966117" y="137486"/>
                    <a:pt x="974153" y="144452"/>
                  </a:cubicBezTo>
                  <a:cubicBezTo>
                    <a:pt x="976832" y="146595"/>
                    <a:pt x="978975" y="148738"/>
                    <a:pt x="981654" y="150881"/>
                  </a:cubicBezTo>
                  <a:cubicBezTo>
                    <a:pt x="1002014" y="169098"/>
                    <a:pt x="1020766" y="188921"/>
                    <a:pt x="1038983" y="209817"/>
                  </a:cubicBezTo>
                  <a:cubicBezTo>
                    <a:pt x="1041662" y="212496"/>
                    <a:pt x="1043805" y="215711"/>
                    <a:pt x="1045949" y="218389"/>
                  </a:cubicBezTo>
                  <a:cubicBezTo>
                    <a:pt x="1045949" y="218389"/>
                    <a:pt x="1053985" y="229105"/>
                    <a:pt x="1055593" y="230712"/>
                  </a:cubicBezTo>
                  <a:cubicBezTo>
                    <a:pt x="1060950" y="237677"/>
                    <a:pt x="1066309" y="245179"/>
                    <a:pt x="1071130" y="252679"/>
                  </a:cubicBezTo>
                  <a:cubicBezTo>
                    <a:pt x="1081846" y="268217"/>
                    <a:pt x="1091489" y="283755"/>
                    <a:pt x="1100598" y="299828"/>
                  </a:cubicBezTo>
                  <a:cubicBezTo>
                    <a:pt x="1108634" y="313759"/>
                    <a:pt x="1116135" y="328224"/>
                    <a:pt x="1122565" y="342155"/>
                  </a:cubicBezTo>
                  <a:cubicBezTo>
                    <a:pt x="1133281" y="364122"/>
                    <a:pt x="1131137" y="359300"/>
                    <a:pt x="1139174" y="382339"/>
                  </a:cubicBezTo>
                  <a:cubicBezTo>
                    <a:pt x="1168642" y="458419"/>
                    <a:pt x="1177750" y="513601"/>
                    <a:pt x="1178286" y="588618"/>
                  </a:cubicBezTo>
                  <a:close/>
                </a:path>
              </a:pathLst>
            </a:custGeom>
            <a:grpFill/>
            <a:ln w="9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20" name="Freeform: Shape 119">
            <a:extLst>
              <a:ext uri="{FF2B5EF4-FFF2-40B4-BE49-F238E27FC236}">
                <a16:creationId xmlns:a16="http://schemas.microsoft.com/office/drawing/2014/main" id="{3D09CCDD-8F31-0228-C456-03B00BDF574A}"/>
              </a:ext>
            </a:extLst>
          </p:cNvPr>
          <p:cNvSpPr/>
          <p:nvPr/>
        </p:nvSpPr>
        <p:spPr>
          <a:xfrm>
            <a:off x="974101" y="3304766"/>
            <a:ext cx="464850" cy="431640"/>
          </a:xfrm>
          <a:custGeom>
            <a:avLst/>
            <a:gdLst>
              <a:gd name="connsiteX0" fmla="*/ 2400369 w 4800678"/>
              <a:gd name="connsiteY0" fmla="*/ 2228814 h 4457702"/>
              <a:gd name="connsiteX1" fmla="*/ 1114494 w 4800678"/>
              <a:gd name="connsiteY1" fmla="*/ 2228814 h 4457702"/>
              <a:gd name="connsiteX2" fmla="*/ 1114494 w 4800678"/>
              <a:gd name="connsiteY2" fmla="*/ 857214 h 4457702"/>
              <a:gd name="connsiteX3" fmla="*/ 1285944 w 4800678"/>
              <a:gd name="connsiteY3" fmla="*/ 857214 h 4457702"/>
              <a:gd name="connsiteX4" fmla="*/ 1285944 w 4800678"/>
              <a:gd name="connsiteY4" fmla="*/ 1971639 h 4457702"/>
              <a:gd name="connsiteX5" fmla="*/ 1311044 w 4800678"/>
              <a:gd name="connsiteY5" fmla="*/ 2032263 h 4457702"/>
              <a:gd name="connsiteX6" fmla="*/ 1371669 w 4800678"/>
              <a:gd name="connsiteY6" fmla="*/ 2057364 h 4457702"/>
              <a:gd name="connsiteX7" fmla="*/ 2228919 w 4800678"/>
              <a:gd name="connsiteY7" fmla="*/ 2057364 h 4457702"/>
              <a:gd name="connsiteX8" fmla="*/ 2314644 w 4800678"/>
              <a:gd name="connsiteY8" fmla="*/ 2143089 h 4457702"/>
              <a:gd name="connsiteX9" fmla="*/ 2339744 w 4800678"/>
              <a:gd name="connsiteY9" fmla="*/ 2203713 h 4457702"/>
              <a:gd name="connsiteX10" fmla="*/ 2400369 w 4800678"/>
              <a:gd name="connsiteY10" fmla="*/ 2228814 h 4457702"/>
              <a:gd name="connsiteX11" fmla="*/ 2228919 w 4800678"/>
              <a:gd name="connsiteY11" fmla="*/ 1885914 h 4457702"/>
              <a:gd name="connsiteX12" fmla="*/ 1457394 w 4800678"/>
              <a:gd name="connsiteY12" fmla="*/ 1885914 h 4457702"/>
              <a:gd name="connsiteX13" fmla="*/ 1457394 w 4800678"/>
              <a:gd name="connsiteY13" fmla="*/ 685764 h 4457702"/>
              <a:gd name="connsiteX14" fmla="*/ 2228919 w 4800678"/>
              <a:gd name="connsiteY14" fmla="*/ 685764 h 4457702"/>
              <a:gd name="connsiteX15" fmla="*/ 2314644 w 4800678"/>
              <a:gd name="connsiteY15" fmla="*/ 771489 h 4457702"/>
              <a:gd name="connsiteX16" fmla="*/ 2314644 w 4800678"/>
              <a:gd name="connsiteY16" fmla="*/ 1901687 h 4457702"/>
              <a:gd name="connsiteX17" fmla="*/ 2228919 w 4800678"/>
              <a:gd name="connsiteY17" fmla="*/ 1885884 h 4457702"/>
              <a:gd name="connsiteX18" fmla="*/ 2143194 w 4800678"/>
              <a:gd name="connsiteY18" fmla="*/ 1628739 h 4457702"/>
              <a:gd name="connsiteX19" fmla="*/ 2118093 w 4800678"/>
              <a:gd name="connsiteY19" fmla="*/ 1568114 h 4457702"/>
              <a:gd name="connsiteX20" fmla="*/ 2057469 w 4800678"/>
              <a:gd name="connsiteY20" fmla="*/ 1543014 h 4457702"/>
              <a:gd name="connsiteX21" fmla="*/ 1714569 w 4800678"/>
              <a:gd name="connsiteY21" fmla="*/ 1543014 h 4457702"/>
              <a:gd name="connsiteX22" fmla="*/ 1628844 w 4800678"/>
              <a:gd name="connsiteY22" fmla="*/ 1628739 h 4457702"/>
              <a:gd name="connsiteX23" fmla="*/ 1714569 w 4800678"/>
              <a:gd name="connsiteY23" fmla="*/ 1714464 h 4457702"/>
              <a:gd name="connsiteX24" fmla="*/ 2057469 w 4800678"/>
              <a:gd name="connsiteY24" fmla="*/ 1714464 h 4457702"/>
              <a:gd name="connsiteX25" fmla="*/ 2118093 w 4800678"/>
              <a:gd name="connsiteY25" fmla="*/ 1689364 h 4457702"/>
              <a:gd name="connsiteX26" fmla="*/ 2143194 w 4800678"/>
              <a:gd name="connsiteY26" fmla="*/ 1628739 h 4457702"/>
              <a:gd name="connsiteX27" fmla="*/ 2143194 w 4800678"/>
              <a:gd name="connsiteY27" fmla="*/ 1285839 h 4457702"/>
              <a:gd name="connsiteX28" fmla="*/ 2118093 w 4800678"/>
              <a:gd name="connsiteY28" fmla="*/ 1225214 h 4457702"/>
              <a:gd name="connsiteX29" fmla="*/ 2057469 w 4800678"/>
              <a:gd name="connsiteY29" fmla="*/ 1200114 h 4457702"/>
              <a:gd name="connsiteX30" fmla="*/ 1714569 w 4800678"/>
              <a:gd name="connsiteY30" fmla="*/ 1200114 h 4457702"/>
              <a:gd name="connsiteX31" fmla="*/ 1628844 w 4800678"/>
              <a:gd name="connsiteY31" fmla="*/ 1285839 h 4457702"/>
              <a:gd name="connsiteX32" fmla="*/ 1714569 w 4800678"/>
              <a:gd name="connsiteY32" fmla="*/ 1371564 h 4457702"/>
              <a:gd name="connsiteX33" fmla="*/ 2057469 w 4800678"/>
              <a:gd name="connsiteY33" fmla="*/ 1371564 h 4457702"/>
              <a:gd name="connsiteX34" fmla="*/ 2118093 w 4800678"/>
              <a:gd name="connsiteY34" fmla="*/ 1346464 h 4457702"/>
              <a:gd name="connsiteX35" fmla="*/ 2143194 w 4800678"/>
              <a:gd name="connsiteY35" fmla="*/ 1285839 h 4457702"/>
              <a:gd name="connsiteX36" fmla="*/ 2143194 w 4800678"/>
              <a:gd name="connsiteY36" fmla="*/ 942939 h 4457702"/>
              <a:gd name="connsiteX37" fmla="*/ 2118093 w 4800678"/>
              <a:gd name="connsiteY37" fmla="*/ 882314 h 4457702"/>
              <a:gd name="connsiteX38" fmla="*/ 2057469 w 4800678"/>
              <a:gd name="connsiteY38" fmla="*/ 857214 h 4457702"/>
              <a:gd name="connsiteX39" fmla="*/ 1714569 w 4800678"/>
              <a:gd name="connsiteY39" fmla="*/ 857214 h 4457702"/>
              <a:gd name="connsiteX40" fmla="*/ 1628844 w 4800678"/>
              <a:gd name="connsiteY40" fmla="*/ 942939 h 4457702"/>
              <a:gd name="connsiteX41" fmla="*/ 1714569 w 4800678"/>
              <a:gd name="connsiteY41" fmla="*/ 1028664 h 4457702"/>
              <a:gd name="connsiteX42" fmla="*/ 2057469 w 4800678"/>
              <a:gd name="connsiteY42" fmla="*/ 1028664 h 4457702"/>
              <a:gd name="connsiteX43" fmla="*/ 2118093 w 4800678"/>
              <a:gd name="connsiteY43" fmla="*/ 1003564 h 4457702"/>
              <a:gd name="connsiteX44" fmla="*/ 2143194 w 4800678"/>
              <a:gd name="connsiteY44" fmla="*/ 942939 h 4457702"/>
              <a:gd name="connsiteX45" fmla="*/ 69 w 4800678"/>
              <a:gd name="connsiteY45" fmla="*/ 2905503 h 4457702"/>
              <a:gd name="connsiteX46" fmla="*/ 4800669 w 4800678"/>
              <a:gd name="connsiteY46" fmla="*/ 2905503 h 4457702"/>
              <a:gd name="connsiteX47" fmla="*/ 4800669 w 4800678"/>
              <a:gd name="connsiteY47" fmla="*/ 3343278 h 4457702"/>
              <a:gd name="connsiteX48" fmla="*/ 4725280 w 4800678"/>
              <a:gd name="connsiteY48" fmla="*/ 3525064 h 4457702"/>
              <a:gd name="connsiteX49" fmla="*/ 4543494 w 4800678"/>
              <a:gd name="connsiteY49" fmla="*/ 3600453 h 4457702"/>
              <a:gd name="connsiteX50" fmla="*/ 2758650 w 4800678"/>
              <a:gd name="connsiteY50" fmla="*/ 3600453 h 4457702"/>
              <a:gd name="connsiteX51" fmla="*/ 2815787 w 4800678"/>
              <a:gd name="connsiteY51" fmla="*/ 3943353 h 4457702"/>
              <a:gd name="connsiteX52" fmla="*/ 3171855 w 4800678"/>
              <a:gd name="connsiteY52" fmla="*/ 3943353 h 4457702"/>
              <a:gd name="connsiteX53" fmla="*/ 3232470 w 4800678"/>
              <a:gd name="connsiteY53" fmla="*/ 3968463 h 4457702"/>
              <a:gd name="connsiteX54" fmla="*/ 3257580 w 4800678"/>
              <a:gd name="connsiteY54" fmla="*/ 4029078 h 4457702"/>
              <a:gd name="connsiteX55" fmla="*/ 3257580 w 4800678"/>
              <a:gd name="connsiteY55" fmla="*/ 4371978 h 4457702"/>
              <a:gd name="connsiteX56" fmla="*/ 3232470 w 4800678"/>
              <a:gd name="connsiteY56" fmla="*/ 4432603 h 4457702"/>
              <a:gd name="connsiteX57" fmla="*/ 3171855 w 4800678"/>
              <a:gd name="connsiteY57" fmla="*/ 4457703 h 4457702"/>
              <a:gd name="connsiteX58" fmla="*/ 1628805 w 4800678"/>
              <a:gd name="connsiteY58" fmla="*/ 4457703 h 4457702"/>
              <a:gd name="connsiteX59" fmla="*/ 1543080 w 4800678"/>
              <a:gd name="connsiteY59" fmla="*/ 4371978 h 4457702"/>
              <a:gd name="connsiteX60" fmla="*/ 1543080 w 4800678"/>
              <a:gd name="connsiteY60" fmla="*/ 4029078 h 4457702"/>
              <a:gd name="connsiteX61" fmla="*/ 1628805 w 4800678"/>
              <a:gd name="connsiteY61" fmla="*/ 3943353 h 4457702"/>
              <a:gd name="connsiteX62" fmla="*/ 1984793 w 4800678"/>
              <a:gd name="connsiteY62" fmla="*/ 3943353 h 4457702"/>
              <a:gd name="connsiteX63" fmla="*/ 2041930 w 4800678"/>
              <a:gd name="connsiteY63" fmla="*/ 3600453 h 4457702"/>
              <a:gd name="connsiteX64" fmla="*/ 257185 w 4800678"/>
              <a:gd name="connsiteY64" fmla="*/ 3600453 h 4457702"/>
              <a:gd name="connsiteX65" fmla="*/ 75399 w 4800678"/>
              <a:gd name="connsiteY65" fmla="*/ 3525064 h 4457702"/>
              <a:gd name="connsiteX66" fmla="*/ 0 w 4800678"/>
              <a:gd name="connsiteY66" fmla="*/ 3343278 h 4457702"/>
              <a:gd name="connsiteX67" fmla="*/ 2143194 w 4800678"/>
              <a:gd name="connsiteY67" fmla="*/ 3171828 h 4457702"/>
              <a:gd name="connsiteX68" fmla="*/ 2168294 w 4800678"/>
              <a:gd name="connsiteY68" fmla="*/ 3232443 h 4457702"/>
              <a:gd name="connsiteX69" fmla="*/ 2228919 w 4800678"/>
              <a:gd name="connsiteY69" fmla="*/ 3257553 h 4457702"/>
              <a:gd name="connsiteX70" fmla="*/ 2571819 w 4800678"/>
              <a:gd name="connsiteY70" fmla="*/ 3257553 h 4457702"/>
              <a:gd name="connsiteX71" fmla="*/ 2657544 w 4800678"/>
              <a:gd name="connsiteY71" fmla="*/ 3171828 h 4457702"/>
              <a:gd name="connsiteX72" fmla="*/ 2571819 w 4800678"/>
              <a:gd name="connsiteY72" fmla="*/ 3086103 h 4457702"/>
              <a:gd name="connsiteX73" fmla="*/ 2228919 w 4800678"/>
              <a:gd name="connsiteY73" fmla="*/ 3086103 h 4457702"/>
              <a:gd name="connsiteX74" fmla="*/ 2143194 w 4800678"/>
              <a:gd name="connsiteY74" fmla="*/ 3171828 h 4457702"/>
              <a:gd name="connsiteX75" fmla="*/ 4800669 w 4800678"/>
              <a:gd name="connsiteY75" fmla="*/ 257178 h 4457702"/>
              <a:gd name="connsiteX76" fmla="*/ 4800669 w 4800678"/>
              <a:gd name="connsiteY76" fmla="*/ 2734092 h 4457702"/>
              <a:gd name="connsiteX77" fmla="*/ 69 w 4800678"/>
              <a:gd name="connsiteY77" fmla="*/ 2734092 h 4457702"/>
              <a:gd name="connsiteX78" fmla="*/ 69 w 4800678"/>
              <a:gd name="connsiteY78" fmla="*/ 257178 h 4457702"/>
              <a:gd name="connsiteX79" fmla="*/ 75458 w 4800678"/>
              <a:gd name="connsiteY79" fmla="*/ 75392 h 4457702"/>
              <a:gd name="connsiteX80" fmla="*/ 257244 w 4800678"/>
              <a:gd name="connsiteY80" fmla="*/ 0 h 4457702"/>
              <a:gd name="connsiteX81" fmla="*/ 4543494 w 4800678"/>
              <a:gd name="connsiteY81" fmla="*/ 0 h 4457702"/>
              <a:gd name="connsiteX82" fmla="*/ 4725280 w 4800678"/>
              <a:gd name="connsiteY82" fmla="*/ 75392 h 4457702"/>
              <a:gd name="connsiteX83" fmla="*/ 4800678 w 4800678"/>
              <a:gd name="connsiteY83" fmla="*/ 257178 h 4457702"/>
              <a:gd name="connsiteX84" fmla="*/ 3857694 w 4800678"/>
              <a:gd name="connsiteY84" fmla="*/ 771528 h 4457702"/>
              <a:gd name="connsiteX85" fmla="*/ 3832593 w 4800678"/>
              <a:gd name="connsiteY85" fmla="*/ 710903 h 4457702"/>
              <a:gd name="connsiteX86" fmla="*/ 3771969 w 4800678"/>
              <a:gd name="connsiteY86" fmla="*/ 685803 h 4457702"/>
              <a:gd name="connsiteX87" fmla="*/ 3514794 w 4800678"/>
              <a:gd name="connsiteY87" fmla="*/ 685803 h 4457702"/>
              <a:gd name="connsiteX88" fmla="*/ 3514794 w 4800678"/>
              <a:gd name="connsiteY88" fmla="*/ 600078 h 4457702"/>
              <a:gd name="connsiteX89" fmla="*/ 3489693 w 4800678"/>
              <a:gd name="connsiteY89" fmla="*/ 539453 h 4457702"/>
              <a:gd name="connsiteX90" fmla="*/ 3429069 w 4800678"/>
              <a:gd name="connsiteY90" fmla="*/ 514353 h 4457702"/>
              <a:gd name="connsiteX91" fmla="*/ 2571819 w 4800678"/>
              <a:gd name="connsiteY91" fmla="*/ 514353 h 4457702"/>
              <a:gd name="connsiteX92" fmla="*/ 2400369 w 4800678"/>
              <a:gd name="connsiteY92" fmla="*/ 581209 h 4457702"/>
              <a:gd name="connsiteX93" fmla="*/ 2228919 w 4800678"/>
              <a:gd name="connsiteY93" fmla="*/ 514353 h 4457702"/>
              <a:gd name="connsiteX94" fmla="*/ 1371669 w 4800678"/>
              <a:gd name="connsiteY94" fmla="*/ 514353 h 4457702"/>
              <a:gd name="connsiteX95" fmla="*/ 1285944 w 4800678"/>
              <a:gd name="connsiteY95" fmla="*/ 600078 h 4457702"/>
              <a:gd name="connsiteX96" fmla="*/ 1285944 w 4800678"/>
              <a:gd name="connsiteY96" fmla="*/ 685803 h 4457702"/>
              <a:gd name="connsiteX97" fmla="*/ 1028769 w 4800678"/>
              <a:gd name="connsiteY97" fmla="*/ 685803 h 4457702"/>
              <a:gd name="connsiteX98" fmla="*/ 943044 w 4800678"/>
              <a:gd name="connsiteY98" fmla="*/ 771528 h 4457702"/>
              <a:gd name="connsiteX99" fmla="*/ 943044 w 4800678"/>
              <a:gd name="connsiteY99" fmla="*/ 2314578 h 4457702"/>
              <a:gd name="connsiteX100" fmla="*/ 968144 w 4800678"/>
              <a:gd name="connsiteY100" fmla="*/ 2375193 h 4457702"/>
              <a:gd name="connsiteX101" fmla="*/ 1028769 w 4800678"/>
              <a:gd name="connsiteY101" fmla="*/ 2400303 h 4457702"/>
              <a:gd name="connsiteX102" fmla="*/ 3771969 w 4800678"/>
              <a:gd name="connsiteY102" fmla="*/ 2400303 h 4457702"/>
              <a:gd name="connsiteX103" fmla="*/ 3832593 w 4800678"/>
              <a:gd name="connsiteY103" fmla="*/ 2375193 h 4457702"/>
              <a:gd name="connsiteX104" fmla="*/ 3857694 w 4800678"/>
              <a:gd name="connsiteY104" fmla="*/ 2314578 h 4457702"/>
              <a:gd name="connsiteX105" fmla="*/ 3514794 w 4800678"/>
              <a:gd name="connsiteY105" fmla="*/ 1971678 h 4457702"/>
              <a:gd name="connsiteX106" fmla="*/ 3489693 w 4800678"/>
              <a:gd name="connsiteY106" fmla="*/ 2032293 h 4457702"/>
              <a:gd name="connsiteX107" fmla="*/ 3429069 w 4800678"/>
              <a:gd name="connsiteY107" fmla="*/ 2057403 h 4457702"/>
              <a:gd name="connsiteX108" fmla="*/ 2571819 w 4800678"/>
              <a:gd name="connsiteY108" fmla="*/ 2057403 h 4457702"/>
              <a:gd name="connsiteX109" fmla="*/ 2486094 w 4800678"/>
              <a:gd name="connsiteY109" fmla="*/ 2143128 h 4457702"/>
              <a:gd name="connsiteX110" fmla="*/ 2460993 w 4800678"/>
              <a:gd name="connsiteY110" fmla="*/ 2203743 h 4457702"/>
              <a:gd name="connsiteX111" fmla="*/ 2400369 w 4800678"/>
              <a:gd name="connsiteY111" fmla="*/ 2228853 h 4457702"/>
              <a:gd name="connsiteX112" fmla="*/ 3686244 w 4800678"/>
              <a:gd name="connsiteY112" fmla="*/ 2228853 h 4457702"/>
              <a:gd name="connsiteX113" fmla="*/ 3686244 w 4800678"/>
              <a:gd name="connsiteY113" fmla="*/ 857253 h 4457702"/>
              <a:gd name="connsiteX114" fmla="*/ 3514794 w 4800678"/>
              <a:gd name="connsiteY114" fmla="*/ 857253 h 4457702"/>
              <a:gd name="connsiteX115" fmla="*/ 2571819 w 4800678"/>
              <a:gd name="connsiteY115" fmla="*/ 1885953 h 4457702"/>
              <a:gd name="connsiteX116" fmla="*/ 2486094 w 4800678"/>
              <a:gd name="connsiteY116" fmla="*/ 1901756 h 4457702"/>
              <a:gd name="connsiteX117" fmla="*/ 2486094 w 4800678"/>
              <a:gd name="connsiteY117" fmla="*/ 771557 h 4457702"/>
              <a:gd name="connsiteX118" fmla="*/ 2571819 w 4800678"/>
              <a:gd name="connsiteY118" fmla="*/ 685832 h 4457702"/>
              <a:gd name="connsiteX119" fmla="*/ 3343344 w 4800678"/>
              <a:gd name="connsiteY119" fmla="*/ 685832 h 4457702"/>
              <a:gd name="connsiteX120" fmla="*/ 3343344 w 4800678"/>
              <a:gd name="connsiteY120" fmla="*/ 1885982 h 4457702"/>
              <a:gd name="connsiteX121" fmla="*/ 2657544 w 4800678"/>
              <a:gd name="connsiteY121" fmla="*/ 942978 h 4457702"/>
              <a:gd name="connsiteX122" fmla="*/ 2682644 w 4800678"/>
              <a:gd name="connsiteY122" fmla="*/ 1003593 h 4457702"/>
              <a:gd name="connsiteX123" fmla="*/ 2743269 w 4800678"/>
              <a:gd name="connsiteY123" fmla="*/ 1028703 h 4457702"/>
              <a:gd name="connsiteX124" fmla="*/ 3086169 w 4800678"/>
              <a:gd name="connsiteY124" fmla="*/ 1028703 h 4457702"/>
              <a:gd name="connsiteX125" fmla="*/ 3171894 w 4800678"/>
              <a:gd name="connsiteY125" fmla="*/ 942978 h 4457702"/>
              <a:gd name="connsiteX126" fmla="*/ 3086169 w 4800678"/>
              <a:gd name="connsiteY126" fmla="*/ 857253 h 4457702"/>
              <a:gd name="connsiteX127" fmla="*/ 2743269 w 4800678"/>
              <a:gd name="connsiteY127" fmla="*/ 857253 h 4457702"/>
              <a:gd name="connsiteX128" fmla="*/ 2657544 w 4800678"/>
              <a:gd name="connsiteY128" fmla="*/ 942978 h 4457702"/>
              <a:gd name="connsiteX129" fmla="*/ 2657544 w 4800678"/>
              <a:gd name="connsiteY129" fmla="*/ 1285878 h 4457702"/>
              <a:gd name="connsiteX130" fmla="*/ 2682644 w 4800678"/>
              <a:gd name="connsiteY130" fmla="*/ 1346493 h 4457702"/>
              <a:gd name="connsiteX131" fmla="*/ 2743269 w 4800678"/>
              <a:gd name="connsiteY131" fmla="*/ 1371603 h 4457702"/>
              <a:gd name="connsiteX132" fmla="*/ 3086169 w 4800678"/>
              <a:gd name="connsiteY132" fmla="*/ 1371603 h 4457702"/>
              <a:gd name="connsiteX133" fmla="*/ 3171894 w 4800678"/>
              <a:gd name="connsiteY133" fmla="*/ 1285878 h 4457702"/>
              <a:gd name="connsiteX134" fmla="*/ 3086169 w 4800678"/>
              <a:gd name="connsiteY134" fmla="*/ 1200153 h 4457702"/>
              <a:gd name="connsiteX135" fmla="*/ 2743269 w 4800678"/>
              <a:gd name="connsiteY135" fmla="*/ 1200153 h 4457702"/>
              <a:gd name="connsiteX136" fmla="*/ 2657544 w 4800678"/>
              <a:gd name="connsiteY136" fmla="*/ 1285878 h 4457702"/>
              <a:gd name="connsiteX137" fmla="*/ 2657544 w 4800678"/>
              <a:gd name="connsiteY137" fmla="*/ 1628778 h 4457702"/>
              <a:gd name="connsiteX138" fmla="*/ 2682644 w 4800678"/>
              <a:gd name="connsiteY138" fmla="*/ 1689393 h 4457702"/>
              <a:gd name="connsiteX139" fmla="*/ 2743269 w 4800678"/>
              <a:gd name="connsiteY139" fmla="*/ 1714503 h 4457702"/>
              <a:gd name="connsiteX140" fmla="*/ 3086169 w 4800678"/>
              <a:gd name="connsiteY140" fmla="*/ 1714503 h 4457702"/>
              <a:gd name="connsiteX141" fmla="*/ 3171894 w 4800678"/>
              <a:gd name="connsiteY141" fmla="*/ 1628778 h 4457702"/>
              <a:gd name="connsiteX142" fmla="*/ 3086169 w 4800678"/>
              <a:gd name="connsiteY142" fmla="*/ 1543053 h 4457702"/>
              <a:gd name="connsiteX143" fmla="*/ 2743269 w 4800678"/>
              <a:gd name="connsiteY143" fmla="*/ 1543053 h 4457702"/>
              <a:gd name="connsiteX144" fmla="*/ 2657544 w 4800678"/>
              <a:gd name="connsiteY144" fmla="*/ 1628778 h 445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800678" h="4457702">
                <a:moveTo>
                  <a:pt x="2400369" y="2228814"/>
                </a:moveTo>
                <a:lnTo>
                  <a:pt x="1114494" y="2228814"/>
                </a:lnTo>
                <a:lnTo>
                  <a:pt x="1114494" y="857214"/>
                </a:lnTo>
                <a:lnTo>
                  <a:pt x="1285944" y="857214"/>
                </a:lnTo>
                <a:lnTo>
                  <a:pt x="1285944" y="1971639"/>
                </a:lnTo>
                <a:cubicBezTo>
                  <a:pt x="1285944" y="1994368"/>
                  <a:pt x="1294977" y="2016186"/>
                  <a:pt x="1311044" y="2032263"/>
                </a:cubicBezTo>
                <a:cubicBezTo>
                  <a:pt x="1327121" y="2048331"/>
                  <a:pt x="1348939" y="2057364"/>
                  <a:pt x="1371669" y="2057364"/>
                </a:cubicBezTo>
                <a:lnTo>
                  <a:pt x="2228919" y="2057364"/>
                </a:lnTo>
                <a:cubicBezTo>
                  <a:pt x="2276219" y="2057442"/>
                  <a:pt x="2314565" y="2095788"/>
                  <a:pt x="2314644" y="2143089"/>
                </a:cubicBezTo>
                <a:cubicBezTo>
                  <a:pt x="2314644" y="2165818"/>
                  <a:pt x="2323677" y="2187636"/>
                  <a:pt x="2339744" y="2203713"/>
                </a:cubicBezTo>
                <a:cubicBezTo>
                  <a:pt x="2355821" y="2219781"/>
                  <a:pt x="2377639" y="2228814"/>
                  <a:pt x="2400369" y="2228814"/>
                </a:cubicBezTo>
                <a:close/>
                <a:moveTo>
                  <a:pt x="2228919" y="1885914"/>
                </a:moveTo>
                <a:lnTo>
                  <a:pt x="1457394" y="1885914"/>
                </a:lnTo>
                <a:lnTo>
                  <a:pt x="1457394" y="685764"/>
                </a:lnTo>
                <a:lnTo>
                  <a:pt x="2228919" y="685764"/>
                </a:lnTo>
                <a:cubicBezTo>
                  <a:pt x="2276219" y="685842"/>
                  <a:pt x="2314565" y="724188"/>
                  <a:pt x="2314644" y="771489"/>
                </a:cubicBezTo>
                <a:lnTo>
                  <a:pt x="2314644" y="1901687"/>
                </a:lnTo>
                <a:cubicBezTo>
                  <a:pt x="2287202" y="1891508"/>
                  <a:pt x="2258193" y="1886188"/>
                  <a:pt x="2228919" y="1885884"/>
                </a:cubicBezTo>
                <a:close/>
                <a:moveTo>
                  <a:pt x="2143194" y="1628739"/>
                </a:moveTo>
                <a:cubicBezTo>
                  <a:pt x="2143194" y="1606009"/>
                  <a:pt x="2134161" y="1584191"/>
                  <a:pt x="2118093" y="1568114"/>
                </a:cubicBezTo>
                <a:cubicBezTo>
                  <a:pt x="2102016" y="1552047"/>
                  <a:pt x="2080198" y="1543014"/>
                  <a:pt x="2057469" y="1543014"/>
                </a:cubicBezTo>
                <a:lnTo>
                  <a:pt x="1714569" y="1543014"/>
                </a:lnTo>
                <a:cubicBezTo>
                  <a:pt x="1667229" y="1543014"/>
                  <a:pt x="1628844" y="1581399"/>
                  <a:pt x="1628844" y="1628739"/>
                </a:cubicBezTo>
                <a:cubicBezTo>
                  <a:pt x="1628844" y="1676079"/>
                  <a:pt x="1667229" y="1714464"/>
                  <a:pt x="1714569" y="1714464"/>
                </a:cubicBezTo>
                <a:lnTo>
                  <a:pt x="2057469" y="1714464"/>
                </a:lnTo>
                <a:cubicBezTo>
                  <a:pt x="2080198" y="1714464"/>
                  <a:pt x="2102016" y="1705431"/>
                  <a:pt x="2118093" y="1689364"/>
                </a:cubicBezTo>
                <a:cubicBezTo>
                  <a:pt x="2134161" y="1673286"/>
                  <a:pt x="2143194" y="1651468"/>
                  <a:pt x="2143194" y="1628739"/>
                </a:cubicBezTo>
                <a:close/>
                <a:moveTo>
                  <a:pt x="2143194" y="1285839"/>
                </a:moveTo>
                <a:cubicBezTo>
                  <a:pt x="2143194" y="1263109"/>
                  <a:pt x="2134161" y="1241291"/>
                  <a:pt x="2118093" y="1225214"/>
                </a:cubicBezTo>
                <a:cubicBezTo>
                  <a:pt x="2102016" y="1209147"/>
                  <a:pt x="2080198" y="1200114"/>
                  <a:pt x="2057469" y="1200114"/>
                </a:cubicBezTo>
                <a:lnTo>
                  <a:pt x="1714569" y="1200114"/>
                </a:lnTo>
                <a:cubicBezTo>
                  <a:pt x="1667229" y="1200114"/>
                  <a:pt x="1628844" y="1238499"/>
                  <a:pt x="1628844" y="1285839"/>
                </a:cubicBezTo>
                <a:cubicBezTo>
                  <a:pt x="1628844" y="1333179"/>
                  <a:pt x="1667229" y="1371564"/>
                  <a:pt x="1714569" y="1371564"/>
                </a:cubicBezTo>
                <a:lnTo>
                  <a:pt x="2057469" y="1371564"/>
                </a:lnTo>
                <a:cubicBezTo>
                  <a:pt x="2080198" y="1371564"/>
                  <a:pt x="2102016" y="1362531"/>
                  <a:pt x="2118093" y="1346464"/>
                </a:cubicBezTo>
                <a:cubicBezTo>
                  <a:pt x="2134161" y="1330386"/>
                  <a:pt x="2143194" y="1308568"/>
                  <a:pt x="2143194" y="1285839"/>
                </a:cubicBezTo>
                <a:close/>
                <a:moveTo>
                  <a:pt x="2143194" y="942939"/>
                </a:moveTo>
                <a:cubicBezTo>
                  <a:pt x="2143194" y="920209"/>
                  <a:pt x="2134161" y="898391"/>
                  <a:pt x="2118093" y="882314"/>
                </a:cubicBezTo>
                <a:cubicBezTo>
                  <a:pt x="2102016" y="866247"/>
                  <a:pt x="2080198" y="857214"/>
                  <a:pt x="2057469" y="857214"/>
                </a:cubicBezTo>
                <a:lnTo>
                  <a:pt x="1714569" y="857214"/>
                </a:lnTo>
                <a:cubicBezTo>
                  <a:pt x="1667229" y="857214"/>
                  <a:pt x="1628844" y="895599"/>
                  <a:pt x="1628844" y="942939"/>
                </a:cubicBezTo>
                <a:cubicBezTo>
                  <a:pt x="1628844" y="990279"/>
                  <a:pt x="1667229" y="1028664"/>
                  <a:pt x="1714569" y="1028664"/>
                </a:cubicBezTo>
                <a:lnTo>
                  <a:pt x="2057469" y="1028664"/>
                </a:lnTo>
                <a:cubicBezTo>
                  <a:pt x="2080198" y="1028664"/>
                  <a:pt x="2102016" y="1019631"/>
                  <a:pt x="2118093" y="1003564"/>
                </a:cubicBezTo>
                <a:cubicBezTo>
                  <a:pt x="2134161" y="987486"/>
                  <a:pt x="2143194" y="965668"/>
                  <a:pt x="2143194" y="942939"/>
                </a:cubicBezTo>
                <a:close/>
                <a:moveTo>
                  <a:pt x="69" y="2905503"/>
                </a:moveTo>
                <a:lnTo>
                  <a:pt x="4800669" y="2905503"/>
                </a:lnTo>
                <a:lnTo>
                  <a:pt x="4800669" y="3343278"/>
                </a:lnTo>
                <a:cubicBezTo>
                  <a:pt x="4800591" y="3411476"/>
                  <a:pt x="4773462" y="3476842"/>
                  <a:pt x="4725280" y="3525064"/>
                </a:cubicBezTo>
                <a:cubicBezTo>
                  <a:pt x="4677058" y="3573246"/>
                  <a:pt x="4611692" y="3600375"/>
                  <a:pt x="4543494" y="3600453"/>
                </a:cubicBezTo>
                <a:lnTo>
                  <a:pt x="2758650" y="3600453"/>
                </a:lnTo>
                <a:lnTo>
                  <a:pt x="2815787" y="3943353"/>
                </a:lnTo>
                <a:lnTo>
                  <a:pt x="3171855" y="3943353"/>
                </a:lnTo>
                <a:cubicBezTo>
                  <a:pt x="3194584" y="3943353"/>
                  <a:pt x="3216402" y="3952386"/>
                  <a:pt x="3232470" y="3968463"/>
                </a:cubicBezTo>
                <a:cubicBezTo>
                  <a:pt x="3248547" y="3984530"/>
                  <a:pt x="3257580" y="4006349"/>
                  <a:pt x="3257580" y="4029078"/>
                </a:cubicBezTo>
                <a:lnTo>
                  <a:pt x="3257580" y="4371978"/>
                </a:lnTo>
                <a:cubicBezTo>
                  <a:pt x="3257580" y="4394717"/>
                  <a:pt x="3248547" y="4416526"/>
                  <a:pt x="3232470" y="4432603"/>
                </a:cubicBezTo>
                <a:cubicBezTo>
                  <a:pt x="3216402" y="4448670"/>
                  <a:pt x="3194584" y="4457703"/>
                  <a:pt x="3171855" y="4457703"/>
                </a:cubicBezTo>
                <a:lnTo>
                  <a:pt x="1628805" y="4457703"/>
                </a:lnTo>
                <a:cubicBezTo>
                  <a:pt x="1581465" y="4457703"/>
                  <a:pt x="1543080" y="4419318"/>
                  <a:pt x="1543080" y="4371978"/>
                </a:cubicBezTo>
                <a:lnTo>
                  <a:pt x="1543080" y="4029078"/>
                </a:lnTo>
                <a:cubicBezTo>
                  <a:pt x="1543080" y="3981738"/>
                  <a:pt x="1581465" y="3943353"/>
                  <a:pt x="1628805" y="3943353"/>
                </a:cubicBezTo>
                <a:lnTo>
                  <a:pt x="1984793" y="3943353"/>
                </a:lnTo>
                <a:lnTo>
                  <a:pt x="2041930" y="3600453"/>
                </a:lnTo>
                <a:lnTo>
                  <a:pt x="257185" y="3600453"/>
                </a:lnTo>
                <a:cubicBezTo>
                  <a:pt x="188987" y="3600375"/>
                  <a:pt x="123620" y="3573246"/>
                  <a:pt x="75399" y="3525064"/>
                </a:cubicBezTo>
                <a:cubicBezTo>
                  <a:pt x="27217" y="3476842"/>
                  <a:pt x="78" y="3411476"/>
                  <a:pt x="0" y="3343278"/>
                </a:cubicBezTo>
                <a:close/>
                <a:moveTo>
                  <a:pt x="2143194" y="3171828"/>
                </a:moveTo>
                <a:cubicBezTo>
                  <a:pt x="2143194" y="3194557"/>
                  <a:pt x="2152227" y="3216376"/>
                  <a:pt x="2168294" y="3232443"/>
                </a:cubicBezTo>
                <a:cubicBezTo>
                  <a:pt x="2184371" y="3248520"/>
                  <a:pt x="2206189" y="3257553"/>
                  <a:pt x="2228919" y="3257553"/>
                </a:cubicBezTo>
                <a:lnTo>
                  <a:pt x="2571819" y="3257553"/>
                </a:lnTo>
                <a:cubicBezTo>
                  <a:pt x="2619159" y="3257553"/>
                  <a:pt x="2657544" y="3219168"/>
                  <a:pt x="2657544" y="3171828"/>
                </a:cubicBezTo>
                <a:cubicBezTo>
                  <a:pt x="2657544" y="3124488"/>
                  <a:pt x="2619159" y="3086103"/>
                  <a:pt x="2571819" y="3086103"/>
                </a:cubicBezTo>
                <a:lnTo>
                  <a:pt x="2228919" y="3086103"/>
                </a:lnTo>
                <a:cubicBezTo>
                  <a:pt x="2181579" y="3086103"/>
                  <a:pt x="2143194" y="3124488"/>
                  <a:pt x="2143194" y="3171828"/>
                </a:cubicBezTo>
                <a:close/>
                <a:moveTo>
                  <a:pt x="4800669" y="257178"/>
                </a:moveTo>
                <a:lnTo>
                  <a:pt x="4800669" y="2734092"/>
                </a:lnTo>
                <a:lnTo>
                  <a:pt x="69" y="2734092"/>
                </a:lnTo>
                <a:lnTo>
                  <a:pt x="69" y="257178"/>
                </a:lnTo>
                <a:cubicBezTo>
                  <a:pt x="147" y="188981"/>
                  <a:pt x="27275" y="123614"/>
                  <a:pt x="75458" y="75392"/>
                </a:cubicBezTo>
                <a:cubicBezTo>
                  <a:pt x="123679" y="27210"/>
                  <a:pt x="189046" y="76"/>
                  <a:pt x="257244" y="0"/>
                </a:cubicBezTo>
                <a:lnTo>
                  <a:pt x="4543494" y="0"/>
                </a:lnTo>
                <a:cubicBezTo>
                  <a:pt x="4611692" y="76"/>
                  <a:pt x="4677058" y="27210"/>
                  <a:pt x="4725280" y="75392"/>
                </a:cubicBezTo>
                <a:cubicBezTo>
                  <a:pt x="4773462" y="123613"/>
                  <a:pt x="4800600" y="188980"/>
                  <a:pt x="4800678" y="257178"/>
                </a:cubicBezTo>
                <a:close/>
                <a:moveTo>
                  <a:pt x="3857694" y="771528"/>
                </a:moveTo>
                <a:cubicBezTo>
                  <a:pt x="3857694" y="748799"/>
                  <a:pt x="3848661" y="726980"/>
                  <a:pt x="3832593" y="710903"/>
                </a:cubicBezTo>
                <a:cubicBezTo>
                  <a:pt x="3816516" y="694836"/>
                  <a:pt x="3794698" y="685803"/>
                  <a:pt x="3771969" y="685803"/>
                </a:cubicBezTo>
                <a:lnTo>
                  <a:pt x="3514794" y="685803"/>
                </a:lnTo>
                <a:lnTo>
                  <a:pt x="3514794" y="600078"/>
                </a:lnTo>
                <a:cubicBezTo>
                  <a:pt x="3514794" y="577349"/>
                  <a:pt x="3505761" y="555530"/>
                  <a:pt x="3489693" y="539453"/>
                </a:cubicBezTo>
                <a:cubicBezTo>
                  <a:pt x="3473616" y="523386"/>
                  <a:pt x="3451798" y="514353"/>
                  <a:pt x="3429069" y="514353"/>
                </a:cubicBezTo>
                <a:lnTo>
                  <a:pt x="2571819" y="514353"/>
                </a:lnTo>
                <a:cubicBezTo>
                  <a:pt x="2508333" y="514549"/>
                  <a:pt x="2447209" y="538385"/>
                  <a:pt x="2400369" y="581209"/>
                </a:cubicBezTo>
                <a:cubicBezTo>
                  <a:pt x="2353529" y="538385"/>
                  <a:pt x="2292404" y="514539"/>
                  <a:pt x="2228919" y="514353"/>
                </a:cubicBezTo>
                <a:lnTo>
                  <a:pt x="1371669" y="514353"/>
                </a:lnTo>
                <a:cubicBezTo>
                  <a:pt x="1324329" y="514353"/>
                  <a:pt x="1285944" y="552738"/>
                  <a:pt x="1285944" y="600078"/>
                </a:cubicBezTo>
                <a:lnTo>
                  <a:pt x="1285944" y="685803"/>
                </a:lnTo>
                <a:lnTo>
                  <a:pt x="1028769" y="685803"/>
                </a:lnTo>
                <a:cubicBezTo>
                  <a:pt x="981429" y="685803"/>
                  <a:pt x="943044" y="724188"/>
                  <a:pt x="943044" y="771528"/>
                </a:cubicBezTo>
                <a:lnTo>
                  <a:pt x="943044" y="2314578"/>
                </a:lnTo>
                <a:cubicBezTo>
                  <a:pt x="943044" y="2337307"/>
                  <a:pt x="952077" y="2359126"/>
                  <a:pt x="968144" y="2375193"/>
                </a:cubicBezTo>
                <a:cubicBezTo>
                  <a:pt x="984221" y="2391270"/>
                  <a:pt x="1006039" y="2400303"/>
                  <a:pt x="1028769" y="2400303"/>
                </a:cubicBezTo>
                <a:lnTo>
                  <a:pt x="3771969" y="2400303"/>
                </a:lnTo>
                <a:cubicBezTo>
                  <a:pt x="3794698" y="2400303"/>
                  <a:pt x="3816516" y="2391270"/>
                  <a:pt x="3832593" y="2375193"/>
                </a:cubicBezTo>
                <a:cubicBezTo>
                  <a:pt x="3848661" y="2359126"/>
                  <a:pt x="3857694" y="2337307"/>
                  <a:pt x="3857694" y="2314578"/>
                </a:cubicBezTo>
                <a:close/>
                <a:moveTo>
                  <a:pt x="3514794" y="1971678"/>
                </a:moveTo>
                <a:cubicBezTo>
                  <a:pt x="3514794" y="1994407"/>
                  <a:pt x="3505761" y="2016226"/>
                  <a:pt x="3489693" y="2032293"/>
                </a:cubicBezTo>
                <a:cubicBezTo>
                  <a:pt x="3473616" y="2048370"/>
                  <a:pt x="3451798" y="2057403"/>
                  <a:pt x="3429069" y="2057403"/>
                </a:cubicBezTo>
                <a:lnTo>
                  <a:pt x="2571819" y="2057403"/>
                </a:lnTo>
                <a:cubicBezTo>
                  <a:pt x="2524479" y="2057442"/>
                  <a:pt x="2486133" y="2095788"/>
                  <a:pt x="2486094" y="2143128"/>
                </a:cubicBezTo>
                <a:cubicBezTo>
                  <a:pt x="2486094" y="2165857"/>
                  <a:pt x="2477061" y="2187676"/>
                  <a:pt x="2460993" y="2203743"/>
                </a:cubicBezTo>
                <a:cubicBezTo>
                  <a:pt x="2444916" y="2219820"/>
                  <a:pt x="2423098" y="2228853"/>
                  <a:pt x="2400369" y="2228853"/>
                </a:cubicBezTo>
                <a:lnTo>
                  <a:pt x="3686244" y="2228853"/>
                </a:lnTo>
                <a:lnTo>
                  <a:pt x="3686244" y="857253"/>
                </a:lnTo>
                <a:lnTo>
                  <a:pt x="3514794" y="857253"/>
                </a:lnTo>
                <a:close/>
                <a:moveTo>
                  <a:pt x="2571819" y="1885953"/>
                </a:moveTo>
                <a:cubicBezTo>
                  <a:pt x="2542545" y="1886257"/>
                  <a:pt x="2513535" y="1891577"/>
                  <a:pt x="2486094" y="1901756"/>
                </a:cubicBezTo>
                <a:lnTo>
                  <a:pt x="2486094" y="771557"/>
                </a:lnTo>
                <a:cubicBezTo>
                  <a:pt x="2486133" y="724218"/>
                  <a:pt x="2524479" y="685872"/>
                  <a:pt x="2571819" y="685832"/>
                </a:cubicBezTo>
                <a:lnTo>
                  <a:pt x="3343344" y="685832"/>
                </a:lnTo>
                <a:lnTo>
                  <a:pt x="3343344" y="1885982"/>
                </a:lnTo>
                <a:close/>
                <a:moveTo>
                  <a:pt x="2657544" y="942978"/>
                </a:moveTo>
                <a:cubicBezTo>
                  <a:pt x="2657544" y="965707"/>
                  <a:pt x="2666577" y="987526"/>
                  <a:pt x="2682644" y="1003593"/>
                </a:cubicBezTo>
                <a:cubicBezTo>
                  <a:pt x="2698721" y="1019670"/>
                  <a:pt x="2720539" y="1028703"/>
                  <a:pt x="2743269" y="1028703"/>
                </a:cubicBezTo>
                <a:lnTo>
                  <a:pt x="3086169" y="1028703"/>
                </a:lnTo>
                <a:cubicBezTo>
                  <a:pt x="3133509" y="1028703"/>
                  <a:pt x="3171894" y="990318"/>
                  <a:pt x="3171894" y="942978"/>
                </a:cubicBezTo>
                <a:cubicBezTo>
                  <a:pt x="3171894" y="895638"/>
                  <a:pt x="3133509" y="857253"/>
                  <a:pt x="3086169" y="857253"/>
                </a:cubicBezTo>
                <a:lnTo>
                  <a:pt x="2743269" y="857253"/>
                </a:lnTo>
                <a:cubicBezTo>
                  <a:pt x="2695929" y="857253"/>
                  <a:pt x="2657544" y="895638"/>
                  <a:pt x="2657544" y="942978"/>
                </a:cubicBezTo>
                <a:close/>
                <a:moveTo>
                  <a:pt x="2657544" y="1285878"/>
                </a:moveTo>
                <a:cubicBezTo>
                  <a:pt x="2657544" y="1308607"/>
                  <a:pt x="2666577" y="1330426"/>
                  <a:pt x="2682644" y="1346493"/>
                </a:cubicBezTo>
                <a:cubicBezTo>
                  <a:pt x="2698721" y="1362570"/>
                  <a:pt x="2720539" y="1371603"/>
                  <a:pt x="2743269" y="1371603"/>
                </a:cubicBezTo>
                <a:lnTo>
                  <a:pt x="3086169" y="1371603"/>
                </a:lnTo>
                <a:cubicBezTo>
                  <a:pt x="3133509" y="1371603"/>
                  <a:pt x="3171894" y="1333218"/>
                  <a:pt x="3171894" y="1285878"/>
                </a:cubicBezTo>
                <a:cubicBezTo>
                  <a:pt x="3171894" y="1238538"/>
                  <a:pt x="3133509" y="1200153"/>
                  <a:pt x="3086169" y="1200153"/>
                </a:cubicBezTo>
                <a:lnTo>
                  <a:pt x="2743269" y="1200153"/>
                </a:lnTo>
                <a:cubicBezTo>
                  <a:pt x="2695929" y="1200153"/>
                  <a:pt x="2657544" y="1238538"/>
                  <a:pt x="2657544" y="1285878"/>
                </a:cubicBezTo>
                <a:close/>
                <a:moveTo>
                  <a:pt x="2657544" y="1628778"/>
                </a:moveTo>
                <a:cubicBezTo>
                  <a:pt x="2657544" y="1651507"/>
                  <a:pt x="2666577" y="1673326"/>
                  <a:pt x="2682644" y="1689393"/>
                </a:cubicBezTo>
                <a:cubicBezTo>
                  <a:pt x="2698721" y="1705470"/>
                  <a:pt x="2720539" y="1714503"/>
                  <a:pt x="2743269" y="1714503"/>
                </a:cubicBezTo>
                <a:lnTo>
                  <a:pt x="3086169" y="1714503"/>
                </a:lnTo>
                <a:cubicBezTo>
                  <a:pt x="3133509" y="1714503"/>
                  <a:pt x="3171894" y="1676118"/>
                  <a:pt x="3171894" y="1628778"/>
                </a:cubicBezTo>
                <a:cubicBezTo>
                  <a:pt x="3171894" y="1581438"/>
                  <a:pt x="3133509" y="1543053"/>
                  <a:pt x="3086169" y="1543053"/>
                </a:cubicBezTo>
                <a:lnTo>
                  <a:pt x="2743269" y="1543053"/>
                </a:lnTo>
                <a:cubicBezTo>
                  <a:pt x="2695929" y="1543053"/>
                  <a:pt x="2657544" y="1581438"/>
                  <a:pt x="2657544" y="1628778"/>
                </a:cubicBezTo>
                <a:close/>
              </a:path>
            </a:pathLst>
          </a:custGeom>
          <a:solidFill>
            <a:srgbClr val="0052DB"/>
          </a:solidFill>
          <a:ln w="9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081A1060-C7DB-6909-512A-D79132E74828}"/>
              </a:ext>
            </a:extLst>
          </p:cNvPr>
          <p:cNvSpPr/>
          <p:nvPr/>
        </p:nvSpPr>
        <p:spPr>
          <a:xfrm>
            <a:off x="1048065" y="4948752"/>
            <a:ext cx="375222" cy="500297"/>
          </a:xfrm>
          <a:custGeom>
            <a:avLst/>
            <a:gdLst>
              <a:gd name="connsiteX0" fmla="*/ 0 w 3620985"/>
              <a:gd name="connsiteY0" fmla="*/ 0 h 4827982"/>
              <a:gd name="connsiteX1" fmla="*/ 0 w 3620985"/>
              <a:gd name="connsiteY1" fmla="*/ 4498848 h 4827982"/>
              <a:gd name="connsiteX2" fmla="*/ 2093454 w 3620985"/>
              <a:gd name="connsiteY2" fmla="*/ 4498848 h 4827982"/>
              <a:gd name="connsiteX3" fmla="*/ 1975163 w 3620985"/>
              <a:gd name="connsiteY3" fmla="*/ 4059926 h 4827982"/>
              <a:gd name="connsiteX4" fmla="*/ 2853006 w 3620985"/>
              <a:gd name="connsiteY4" fmla="*/ 3182083 h 4827982"/>
              <a:gd name="connsiteX5" fmla="*/ 3291928 w 3620985"/>
              <a:gd name="connsiteY5" fmla="*/ 3300373 h 4827982"/>
              <a:gd name="connsiteX6" fmla="*/ 3291928 w 3620985"/>
              <a:gd name="connsiteY6" fmla="*/ 877834 h 4827982"/>
              <a:gd name="connsiteX7" fmla="*/ 2523852 w 3620985"/>
              <a:gd name="connsiteY7" fmla="*/ 877834 h 4827982"/>
              <a:gd name="connsiteX8" fmla="*/ 2523814 w 3620985"/>
              <a:gd name="connsiteY8" fmla="*/ 877872 h 4827982"/>
              <a:gd name="connsiteX9" fmla="*/ 2414095 w 3620985"/>
              <a:gd name="connsiteY9" fmla="*/ 768115 h 4827982"/>
              <a:gd name="connsiteX10" fmla="*/ 2414095 w 3620985"/>
              <a:gd name="connsiteY10" fmla="*/ 38 h 4827982"/>
              <a:gd name="connsiteX11" fmla="*/ 2633472 w 3620985"/>
              <a:gd name="connsiteY11" fmla="*/ 109718 h 4827982"/>
              <a:gd name="connsiteX12" fmla="*/ 2633472 w 3620985"/>
              <a:gd name="connsiteY12" fmla="*/ 658358 h 4827982"/>
              <a:gd name="connsiteX13" fmla="*/ 3182112 w 3620985"/>
              <a:gd name="connsiteY13" fmla="*/ 658358 h 4827982"/>
              <a:gd name="connsiteX14" fmla="*/ 2852909 w 3620985"/>
              <a:gd name="connsiteY14" fmla="*/ 3291830 h 4827982"/>
              <a:gd name="connsiteX15" fmla="*/ 2084832 w 3620985"/>
              <a:gd name="connsiteY15" fmla="*/ 4059907 h 4827982"/>
              <a:gd name="connsiteX16" fmla="*/ 2852909 w 3620985"/>
              <a:gd name="connsiteY16" fmla="*/ 4827983 h 4827982"/>
              <a:gd name="connsiteX17" fmla="*/ 3620985 w 3620985"/>
              <a:gd name="connsiteY17" fmla="*/ 4059907 h 4827982"/>
              <a:gd name="connsiteX18" fmla="*/ 2852909 w 3620985"/>
              <a:gd name="connsiteY18" fmla="*/ 3291830 h 4827982"/>
              <a:gd name="connsiteX19" fmla="*/ 2852909 w 3620985"/>
              <a:gd name="connsiteY19" fmla="*/ 3401548 h 4827982"/>
              <a:gd name="connsiteX20" fmla="*/ 2990069 w 3620985"/>
              <a:gd name="connsiteY20" fmla="*/ 3538708 h 4827982"/>
              <a:gd name="connsiteX21" fmla="*/ 2852909 w 3620985"/>
              <a:gd name="connsiteY21" fmla="*/ 3675868 h 4827982"/>
              <a:gd name="connsiteX22" fmla="*/ 2715749 w 3620985"/>
              <a:gd name="connsiteY22" fmla="*/ 3538708 h 4827982"/>
              <a:gd name="connsiteX23" fmla="*/ 2852909 w 3620985"/>
              <a:gd name="connsiteY23" fmla="*/ 3401548 h 4827982"/>
              <a:gd name="connsiteX24" fmla="*/ 2852909 w 3620985"/>
              <a:gd name="connsiteY24" fmla="*/ 3785587 h 4827982"/>
              <a:gd name="connsiteX25" fmla="*/ 2962627 w 3620985"/>
              <a:gd name="connsiteY25" fmla="*/ 3895305 h 4827982"/>
              <a:gd name="connsiteX26" fmla="*/ 2962627 w 3620985"/>
              <a:gd name="connsiteY26" fmla="*/ 4608547 h 4827982"/>
              <a:gd name="connsiteX27" fmla="*/ 2852909 w 3620985"/>
              <a:gd name="connsiteY27" fmla="*/ 4718265 h 4827982"/>
              <a:gd name="connsiteX28" fmla="*/ 2743190 w 3620985"/>
              <a:gd name="connsiteY28" fmla="*/ 4608547 h 4827982"/>
              <a:gd name="connsiteX29" fmla="*/ 2743190 w 3620985"/>
              <a:gd name="connsiteY29" fmla="*/ 3895305 h 4827982"/>
              <a:gd name="connsiteX30" fmla="*/ 2852909 w 3620985"/>
              <a:gd name="connsiteY30" fmla="*/ 3785587 h 48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20985" h="4827982">
                <a:moveTo>
                  <a:pt x="0" y="0"/>
                </a:moveTo>
                <a:lnTo>
                  <a:pt x="0" y="4498848"/>
                </a:lnTo>
                <a:lnTo>
                  <a:pt x="2093454" y="4498848"/>
                </a:lnTo>
                <a:cubicBezTo>
                  <a:pt x="2018521" y="4369644"/>
                  <a:pt x="1975163" y="4219512"/>
                  <a:pt x="1975163" y="4059926"/>
                </a:cubicBezTo>
                <a:cubicBezTo>
                  <a:pt x="1975163" y="3576418"/>
                  <a:pt x="2369459" y="3182083"/>
                  <a:pt x="2853006" y="3182083"/>
                </a:cubicBezTo>
                <a:cubicBezTo>
                  <a:pt x="3012592" y="3182083"/>
                  <a:pt x="3162724" y="3225443"/>
                  <a:pt x="3291928" y="3300373"/>
                </a:cubicBezTo>
                <a:lnTo>
                  <a:pt x="3291928" y="877834"/>
                </a:lnTo>
                <a:lnTo>
                  <a:pt x="2523852" y="877834"/>
                </a:lnTo>
                <a:lnTo>
                  <a:pt x="2523814" y="877872"/>
                </a:lnTo>
                <a:cubicBezTo>
                  <a:pt x="2463194" y="877834"/>
                  <a:pt x="2414095" y="828734"/>
                  <a:pt x="2414095" y="768115"/>
                </a:cubicBezTo>
                <a:lnTo>
                  <a:pt x="2414095" y="38"/>
                </a:lnTo>
                <a:close/>
                <a:moveTo>
                  <a:pt x="2633472" y="109718"/>
                </a:moveTo>
                <a:lnTo>
                  <a:pt x="2633472" y="658358"/>
                </a:lnTo>
                <a:lnTo>
                  <a:pt x="3182112" y="658358"/>
                </a:lnTo>
                <a:close/>
                <a:moveTo>
                  <a:pt x="2852909" y="3291830"/>
                </a:moveTo>
                <a:cubicBezTo>
                  <a:pt x="2428682" y="3291830"/>
                  <a:pt x="2084832" y="3635730"/>
                  <a:pt x="2084832" y="4059907"/>
                </a:cubicBezTo>
                <a:cubicBezTo>
                  <a:pt x="2084832" y="4484133"/>
                  <a:pt x="2428731" y="4827983"/>
                  <a:pt x="2852909" y="4827983"/>
                </a:cubicBezTo>
                <a:cubicBezTo>
                  <a:pt x="3277135" y="4827983"/>
                  <a:pt x="3620985" y="4484084"/>
                  <a:pt x="3620985" y="4059907"/>
                </a:cubicBezTo>
                <a:cubicBezTo>
                  <a:pt x="3620985" y="3635681"/>
                  <a:pt x="3277086" y="3291830"/>
                  <a:pt x="2852909" y="3291830"/>
                </a:cubicBezTo>
                <a:close/>
                <a:moveTo>
                  <a:pt x="2852909" y="3401548"/>
                </a:moveTo>
                <a:cubicBezTo>
                  <a:pt x="2928645" y="3401548"/>
                  <a:pt x="2990069" y="3462972"/>
                  <a:pt x="2990069" y="3538708"/>
                </a:cubicBezTo>
                <a:cubicBezTo>
                  <a:pt x="2990069" y="3614445"/>
                  <a:pt x="2928645" y="3675868"/>
                  <a:pt x="2852909" y="3675868"/>
                </a:cubicBezTo>
                <a:cubicBezTo>
                  <a:pt x="2777172" y="3675868"/>
                  <a:pt x="2715749" y="3614445"/>
                  <a:pt x="2715749" y="3538708"/>
                </a:cubicBezTo>
                <a:cubicBezTo>
                  <a:pt x="2715749" y="3462972"/>
                  <a:pt x="2777172" y="3401548"/>
                  <a:pt x="2852909" y="3401548"/>
                </a:cubicBezTo>
                <a:close/>
                <a:moveTo>
                  <a:pt x="2852909" y="3785587"/>
                </a:moveTo>
                <a:cubicBezTo>
                  <a:pt x="2913528" y="3785587"/>
                  <a:pt x="2962627" y="3834725"/>
                  <a:pt x="2962627" y="3895305"/>
                </a:cubicBezTo>
                <a:lnTo>
                  <a:pt x="2962627" y="4608547"/>
                </a:lnTo>
                <a:cubicBezTo>
                  <a:pt x="2962627" y="4669167"/>
                  <a:pt x="2913488" y="4718265"/>
                  <a:pt x="2852909" y="4718265"/>
                </a:cubicBezTo>
                <a:cubicBezTo>
                  <a:pt x="2792289" y="4718265"/>
                  <a:pt x="2743190" y="4669127"/>
                  <a:pt x="2743190" y="4608547"/>
                </a:cubicBezTo>
                <a:lnTo>
                  <a:pt x="2743190" y="3895305"/>
                </a:lnTo>
                <a:cubicBezTo>
                  <a:pt x="2743190" y="3834685"/>
                  <a:pt x="2792329" y="3785587"/>
                  <a:pt x="2852909" y="3785587"/>
                </a:cubicBezTo>
                <a:close/>
              </a:path>
            </a:pathLst>
          </a:custGeom>
          <a:solidFill>
            <a:srgbClr val="0052DB"/>
          </a:solidFill>
          <a:ln w="9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C2DF0A6-A4BE-5F75-1258-3C4D330C94BE}"/>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758265" y="1456988"/>
            <a:ext cx="2669649" cy="9936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ADB04084-DAF8-483B-C960-F83E64410AA0}"/>
              </a:ext>
            </a:extLst>
          </p:cNvPr>
          <p:cNvSpPr txBox="1"/>
          <p:nvPr/>
        </p:nvSpPr>
        <p:spPr>
          <a:xfrm>
            <a:off x="8493876" y="3132950"/>
            <a:ext cx="3398588" cy="646331"/>
          </a:xfrm>
          <a:prstGeom prst="rect">
            <a:avLst/>
          </a:prstGeom>
          <a:noFill/>
        </p:spPr>
        <p:txBody>
          <a:bodyPr wrap="square">
            <a:spAutoFit/>
          </a:bodyPr>
          <a:lstStyle/>
          <a:p>
            <a:r>
              <a:rPr lang="en-GB" dirty="0">
                <a:hlinkClick r:id="rId12"/>
              </a:rPr>
              <a:t>Resources - Science Based Targets Initiative</a:t>
            </a:r>
            <a:endParaRPr lang="en-GB" dirty="0"/>
          </a:p>
        </p:txBody>
      </p:sp>
      <p:sp>
        <p:nvSpPr>
          <p:cNvPr id="11" name="Rectangle 10">
            <a:extLst>
              <a:ext uri="{FF2B5EF4-FFF2-40B4-BE49-F238E27FC236}">
                <a16:creationId xmlns:a16="http://schemas.microsoft.com/office/drawing/2014/main" id="{5A610AD5-A032-2D46-1C91-FB9745372965}"/>
              </a:ext>
            </a:extLst>
          </p:cNvPr>
          <p:cNvSpPr/>
          <p:nvPr/>
        </p:nvSpPr>
        <p:spPr>
          <a:xfrm>
            <a:off x="8356637" y="4411744"/>
            <a:ext cx="3682964" cy="1343164"/>
          </a:xfrm>
          <a:prstGeom prst="rect">
            <a:avLst/>
          </a:prstGeom>
          <a:solidFill>
            <a:srgbClr val="02A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eP Renew White">
            <a:hlinkClick r:id="rId13"/>
            <a:extLst>
              <a:ext uri="{FF2B5EF4-FFF2-40B4-BE49-F238E27FC236}">
                <a16:creationId xmlns:a16="http://schemas.microsoft.com/office/drawing/2014/main" id="{3DA4838F-A25E-60E6-5AC5-4EADDABF22B4}"/>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430140" y="4433512"/>
            <a:ext cx="1717180" cy="8316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F5C7FB1-E575-66AB-C93B-E5CC1A9B024E}"/>
              </a:ext>
            </a:extLst>
          </p:cNvPr>
          <p:cNvSpPr txBox="1"/>
          <p:nvPr/>
        </p:nvSpPr>
        <p:spPr>
          <a:xfrm>
            <a:off x="8717510" y="5205639"/>
            <a:ext cx="875929" cy="369332"/>
          </a:xfrm>
          <a:prstGeom prst="rect">
            <a:avLst/>
          </a:prstGeom>
          <a:noFill/>
        </p:spPr>
        <p:txBody>
          <a:bodyPr wrap="square">
            <a:spAutoFit/>
          </a:bodyPr>
          <a:lstStyle/>
          <a:p>
            <a:r>
              <a:rPr lang="en-GB" dirty="0">
                <a:solidFill>
                  <a:schemeClr val="bg1"/>
                </a:solidFill>
                <a:hlinkClick r:id="rId13">
                  <a:extLst>
                    <a:ext uri="{A12FA001-AC4F-418D-AE19-62706E023703}">
                      <ahyp:hlinkClr xmlns:ahyp="http://schemas.microsoft.com/office/drawing/2018/hyperlinkcolor" val="tx"/>
                    </a:ext>
                  </a:extLst>
                </a:hlinkClick>
              </a:rPr>
              <a:t>REnew</a:t>
            </a:r>
            <a:endParaRPr lang="en-GB" dirty="0">
              <a:solidFill>
                <a:schemeClr val="bg1"/>
              </a:solidFill>
            </a:endParaRPr>
          </a:p>
        </p:txBody>
      </p:sp>
      <p:pic>
        <p:nvPicPr>
          <p:cNvPr id="1028" name="Picture 4" descr="SLoCT Logo">
            <a:hlinkClick r:id="rId15"/>
            <a:extLst>
              <a:ext uri="{FF2B5EF4-FFF2-40B4-BE49-F238E27FC236}">
                <a16:creationId xmlns:a16="http://schemas.microsoft.com/office/drawing/2014/main" id="{7BE18B57-687E-AD13-3BDC-A06A6CF0DEBD}"/>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0383295" y="4474220"/>
            <a:ext cx="1521279" cy="65347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6737E68-870E-7321-3FAC-230D8CE50AE7}"/>
              </a:ext>
            </a:extLst>
          </p:cNvPr>
          <p:cNvSpPr txBox="1"/>
          <p:nvPr/>
        </p:nvSpPr>
        <p:spPr>
          <a:xfrm>
            <a:off x="10434690" y="5190173"/>
            <a:ext cx="1547105" cy="369332"/>
          </a:xfrm>
          <a:prstGeom prst="rect">
            <a:avLst/>
          </a:prstGeom>
          <a:noFill/>
        </p:spPr>
        <p:txBody>
          <a:bodyPr wrap="square">
            <a:spAutoFit/>
          </a:bodyPr>
          <a:lstStyle/>
          <a:p>
            <a:r>
              <a:rPr lang="en-GB" dirty="0">
                <a:solidFill>
                  <a:schemeClr val="bg1"/>
                </a:solidFill>
                <a:hlinkClick r:id="rId15">
                  <a:extLst>
                    <a:ext uri="{A12FA001-AC4F-418D-AE19-62706E023703}">
                      <ahyp:hlinkClr xmlns:ahyp="http://schemas.microsoft.com/office/drawing/2018/hyperlinkcolor" val="tx"/>
                    </a:ext>
                  </a:extLst>
                </a:hlinkClick>
              </a:rPr>
              <a:t>Supplier LoCT</a:t>
            </a:r>
            <a:endParaRPr lang="en-GB" dirty="0">
              <a:solidFill>
                <a:schemeClr val="bg1"/>
              </a:solidFill>
            </a:endParaRPr>
          </a:p>
        </p:txBody>
      </p:sp>
    </p:spTree>
    <p:extLst>
      <p:ext uri="{BB962C8B-B14F-4D97-AF65-F5344CB8AC3E}">
        <p14:creationId xmlns:p14="http://schemas.microsoft.com/office/powerpoint/2010/main" val="345966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54A328-C879-5F40-BBA0-F7EB255D0111}"/>
              </a:ext>
            </a:extLst>
          </p:cNvPr>
          <p:cNvGraphicFramePr>
            <a:graphicFrameLocks noChangeAspect="1"/>
          </p:cNvGraphicFramePr>
          <p:nvPr>
            <p:custDataLst>
              <p:tags r:id="rId1"/>
            </p:custDataLst>
            <p:extLst>
              <p:ext uri="{D42A27DB-BD31-4B8C-83A1-F6EECF244321}">
                <p14:modId xmlns:p14="http://schemas.microsoft.com/office/powerpoint/2010/main" val="2683683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Object 4" hidden="1">
                        <a:extLst>
                          <a:ext uri="{FF2B5EF4-FFF2-40B4-BE49-F238E27FC236}">
                            <a16:creationId xmlns:a16="http://schemas.microsoft.com/office/drawing/2014/main" id="{6954A328-C879-5F40-BBA0-F7EB255D01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AF483D7F-0F52-A74F-844A-7BA9E57ACD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 y="3615197"/>
            <a:ext cx="2380861" cy="2380862"/>
          </a:xfrm>
          <a:custGeom>
            <a:avLst/>
            <a:gdLst>
              <a:gd name="connsiteX0" fmla="*/ 0 w 2380861"/>
              <a:gd name="connsiteY0" fmla="*/ 0 h 2380862"/>
              <a:gd name="connsiteX1" fmla="*/ 2380861 w 2380861"/>
              <a:gd name="connsiteY1" fmla="*/ 0 h 2380862"/>
              <a:gd name="connsiteX2" fmla="*/ 2380861 w 2380861"/>
              <a:gd name="connsiteY2" fmla="*/ 2380862 h 2380862"/>
              <a:gd name="connsiteX3" fmla="*/ 0 w 2380861"/>
              <a:gd name="connsiteY3" fmla="*/ 2380862 h 2380862"/>
            </a:gdLst>
            <a:ahLst/>
            <a:cxnLst>
              <a:cxn ang="0">
                <a:pos x="connsiteX0" y="connsiteY0"/>
              </a:cxn>
              <a:cxn ang="0">
                <a:pos x="connsiteX1" y="connsiteY1"/>
              </a:cxn>
              <a:cxn ang="0">
                <a:pos x="connsiteX2" y="connsiteY2"/>
              </a:cxn>
              <a:cxn ang="0">
                <a:pos x="connsiteX3" y="connsiteY3"/>
              </a:cxn>
            </a:cxnLst>
            <a:rect l="l" t="t" r="r" b="b"/>
            <a:pathLst>
              <a:path w="2380861" h="2380862">
                <a:moveTo>
                  <a:pt x="0" y="0"/>
                </a:moveTo>
                <a:lnTo>
                  <a:pt x="2380861" y="0"/>
                </a:lnTo>
                <a:lnTo>
                  <a:pt x="2380861" y="2380862"/>
                </a:lnTo>
                <a:lnTo>
                  <a:pt x="0" y="2380862"/>
                </a:lnTo>
                <a:close/>
              </a:path>
            </a:pathLst>
          </a:custGeom>
        </p:spPr>
      </p:pic>
      <p:pic>
        <p:nvPicPr>
          <p:cNvPr id="14" name="Picture 13">
            <a:extLst>
              <a:ext uri="{FF2B5EF4-FFF2-40B4-BE49-F238E27FC236}">
                <a16:creationId xmlns:a16="http://schemas.microsoft.com/office/drawing/2014/main" id="{00D94B01-9D86-8544-365B-DC914C58ADE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 y="1234335"/>
            <a:ext cx="2380861" cy="2380862"/>
          </a:xfrm>
          <a:custGeom>
            <a:avLst/>
            <a:gdLst>
              <a:gd name="connsiteX0" fmla="*/ 0 w 2380861"/>
              <a:gd name="connsiteY0" fmla="*/ 0 h 2380862"/>
              <a:gd name="connsiteX1" fmla="*/ 2380861 w 2380861"/>
              <a:gd name="connsiteY1" fmla="*/ 0 h 2380862"/>
              <a:gd name="connsiteX2" fmla="*/ 2380861 w 2380861"/>
              <a:gd name="connsiteY2" fmla="*/ 2380862 h 2380862"/>
              <a:gd name="connsiteX3" fmla="*/ 0 w 2380861"/>
              <a:gd name="connsiteY3" fmla="*/ 2380862 h 2380862"/>
            </a:gdLst>
            <a:ahLst/>
            <a:cxnLst>
              <a:cxn ang="0">
                <a:pos x="connsiteX0" y="connsiteY0"/>
              </a:cxn>
              <a:cxn ang="0">
                <a:pos x="connsiteX1" y="connsiteY1"/>
              </a:cxn>
              <a:cxn ang="0">
                <a:pos x="connsiteX2" y="connsiteY2"/>
              </a:cxn>
              <a:cxn ang="0">
                <a:pos x="connsiteX3" y="connsiteY3"/>
              </a:cxn>
            </a:cxnLst>
            <a:rect l="l" t="t" r="r" b="b"/>
            <a:pathLst>
              <a:path w="2380861" h="2380862">
                <a:moveTo>
                  <a:pt x="0" y="0"/>
                </a:moveTo>
                <a:lnTo>
                  <a:pt x="2380861" y="0"/>
                </a:lnTo>
                <a:lnTo>
                  <a:pt x="2380861" y="2380862"/>
                </a:lnTo>
                <a:lnTo>
                  <a:pt x="0" y="2380862"/>
                </a:lnTo>
                <a:close/>
              </a:path>
            </a:pathLst>
          </a:custGeom>
        </p:spPr>
      </p:pic>
      <p:pic>
        <p:nvPicPr>
          <p:cNvPr id="107" name="Graphic 106">
            <a:extLst>
              <a:ext uri="{FF2B5EF4-FFF2-40B4-BE49-F238E27FC236}">
                <a16:creationId xmlns:a16="http://schemas.microsoft.com/office/drawing/2014/main" id="{A43E9B97-2585-D4AF-FDAF-3AA9A159B9F1}"/>
              </a:ext>
            </a:extLst>
          </p:cNvPr>
          <p:cNvPicPr>
            <a:picLocks noChangeAspect="1"/>
          </p:cNvPicPr>
          <p:nvPr/>
        </p:nvPicPr>
        <p:blipFill rotWithShape="1">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rcRect l="75798" r="19505"/>
          <a:stretch/>
        </p:blipFill>
        <p:spPr>
          <a:xfrm>
            <a:off x="11595100" y="1234335"/>
            <a:ext cx="596900" cy="4761724"/>
          </a:xfrm>
          <a:prstGeom prst="rect">
            <a:avLst/>
          </a:prstGeom>
        </p:spPr>
      </p:pic>
      <p:sp>
        <p:nvSpPr>
          <p:cNvPr id="64" name="Rectangle: Rounded Corners 63">
            <a:extLst>
              <a:ext uri="{FF2B5EF4-FFF2-40B4-BE49-F238E27FC236}">
                <a16:creationId xmlns:a16="http://schemas.microsoft.com/office/drawing/2014/main" id="{0A49D174-AB2A-6904-4BB4-5687C44AA62F}"/>
              </a:ext>
            </a:extLst>
          </p:cNvPr>
          <p:cNvSpPr/>
          <p:nvPr/>
        </p:nvSpPr>
        <p:spPr>
          <a:xfrm rot="5400000" flipH="1" flipV="1">
            <a:off x="4497346" y="-991924"/>
            <a:ext cx="4981268" cy="9214240"/>
          </a:xfrm>
          <a:prstGeom prst="roundRect">
            <a:avLst>
              <a:gd name="adj" fmla="val 1115"/>
            </a:avLst>
          </a:prstGeom>
          <a:noFill/>
          <a:ln w="9525" cap="flat">
            <a:gradFill flip="none" rotWithShape="1">
              <a:gsLst>
                <a:gs pos="50000">
                  <a:srgbClr val="02A551"/>
                </a:gs>
                <a:gs pos="50000">
                  <a:schemeClr val="accent6"/>
                </a:gs>
              </a:gsLst>
              <a:lin ang="10800000" scaled="1"/>
              <a:tileRect/>
            </a:gradFill>
            <a:prstDash val="solid"/>
            <a:miter/>
          </a:ln>
        </p:spPr>
        <p:txBody>
          <a:bodyPr rtlCol="0" anchor="ctr"/>
          <a:lstStyle/>
          <a:p>
            <a:endParaRPr lang="en-GB"/>
          </a:p>
        </p:txBody>
      </p:sp>
      <p:sp>
        <p:nvSpPr>
          <p:cNvPr id="2" name="Title 1">
            <a:extLst>
              <a:ext uri="{FF2B5EF4-FFF2-40B4-BE49-F238E27FC236}">
                <a16:creationId xmlns:a16="http://schemas.microsoft.com/office/drawing/2014/main" id="{5357D434-0931-E566-4EB4-7CB3FEAA17AD}"/>
              </a:ext>
            </a:extLst>
          </p:cNvPr>
          <p:cNvSpPr>
            <a:spLocks noGrp="1"/>
          </p:cNvSpPr>
          <p:nvPr>
            <p:ph type="title"/>
          </p:nvPr>
        </p:nvSpPr>
        <p:spPr/>
        <p:txBody>
          <a:bodyPr vert="horz"/>
          <a:lstStyle/>
          <a:p>
            <a:r>
              <a:rPr lang="en-US" dirty="0"/>
              <a:t>Document the Partners’ Exact Goal Wording Here</a:t>
            </a:r>
            <a:endParaRPr lang="en-GB" dirty="0"/>
          </a:p>
        </p:txBody>
      </p:sp>
      <p:sp>
        <p:nvSpPr>
          <p:cNvPr id="3" name="TextBox 2">
            <a:extLst>
              <a:ext uri="{FF2B5EF4-FFF2-40B4-BE49-F238E27FC236}">
                <a16:creationId xmlns:a16="http://schemas.microsoft.com/office/drawing/2014/main" id="{C601E298-158B-65A5-9806-75C4515E9B67}"/>
              </a:ext>
            </a:extLst>
          </p:cNvPr>
          <p:cNvSpPr txBox="1"/>
          <p:nvPr/>
        </p:nvSpPr>
        <p:spPr>
          <a:xfrm>
            <a:off x="596900" y="6413669"/>
            <a:ext cx="10985868" cy="153888"/>
          </a:xfrm>
          <a:prstGeom prst="rect">
            <a:avLst/>
          </a:prstGeom>
          <a:noFill/>
        </p:spPr>
        <p:txBody>
          <a:bodyPr wrap="square" lIns="0" tIns="0" rIns="0" bIns="0" rtlCol="0" anchor="b">
            <a:noAutofit/>
          </a:bodyPr>
          <a:lstStyle/>
          <a:p>
            <a:pPr indent="12700">
              <a:spcBef>
                <a:spcPts val="100"/>
              </a:spcBef>
              <a:defRPr/>
            </a:pPr>
            <a:r>
              <a:rPr lang="en-US" sz="1600" b="1" dirty="0">
                <a:uFill>
                  <a:solidFill>
                    <a:srgbClr val="0096A7"/>
                  </a:solidFill>
                </a:uFill>
              </a:rPr>
              <a:t>Note: If the company does not yet have goals in place, direct them to the provided resources on the previous slide and encourage them to begin working on setting their own target immediately. Put “TBD” here and proceed to step 3.</a:t>
            </a:r>
          </a:p>
        </p:txBody>
      </p:sp>
      <p:sp>
        <p:nvSpPr>
          <p:cNvPr id="66" name="TextBox 65" hidden="1">
            <a:extLst>
              <a:ext uri="{FF2B5EF4-FFF2-40B4-BE49-F238E27FC236}">
                <a16:creationId xmlns:a16="http://schemas.microsoft.com/office/drawing/2014/main" id="{E335BA2D-4000-B519-6B90-CD79FB9B0170}"/>
              </a:ext>
            </a:extLst>
          </p:cNvPr>
          <p:cNvSpPr txBox="1"/>
          <p:nvPr/>
        </p:nvSpPr>
        <p:spPr>
          <a:xfrm>
            <a:off x="2654710" y="3108293"/>
            <a:ext cx="6371302" cy="369332"/>
          </a:xfrm>
          <a:prstGeom prst="rect">
            <a:avLst/>
          </a:prstGeom>
          <a:noFill/>
        </p:spPr>
        <p:txBody>
          <a:bodyPr wrap="square">
            <a:spAutoFit/>
          </a:bodyPr>
          <a:lstStyle/>
          <a:p>
            <a:endParaRPr lang="en-US" sz="1800">
              <a:latin typeface="Calibri" panose="020F0502020204030204" pitchFamily="34" charset="0"/>
            </a:endParaRPr>
          </a:p>
        </p:txBody>
      </p:sp>
      <p:sp>
        <p:nvSpPr>
          <p:cNvPr id="70" name="TextBox 69">
            <a:extLst>
              <a:ext uri="{FF2B5EF4-FFF2-40B4-BE49-F238E27FC236}">
                <a16:creationId xmlns:a16="http://schemas.microsoft.com/office/drawing/2014/main" id="{35F550F5-9B40-246B-F338-65A5889ADE19}"/>
              </a:ext>
            </a:extLst>
          </p:cNvPr>
          <p:cNvSpPr txBox="1"/>
          <p:nvPr/>
        </p:nvSpPr>
        <p:spPr>
          <a:xfrm>
            <a:off x="2380859" y="1234335"/>
            <a:ext cx="9214241" cy="369332"/>
          </a:xfrm>
          <a:prstGeom prst="rect">
            <a:avLst/>
          </a:prstGeom>
          <a:noFill/>
        </p:spPr>
        <p:txBody>
          <a:bodyPr wrap="square" rtlCol="0">
            <a:spAutoFit/>
          </a:bodyPr>
          <a:lstStyle/>
          <a:p>
            <a:pPr marL="225425" indent="-225425">
              <a:buFont typeface="Arial" panose="020B0604020202020204" pitchFamily="34" charset="0"/>
              <a:buChar char="•"/>
            </a:pPr>
            <a:r>
              <a:rPr lang="en-IN">
                <a:highlight>
                  <a:srgbClr val="FFFF00"/>
                </a:highlight>
              </a:rPr>
              <a:t>Add text here</a:t>
            </a:r>
            <a:endParaRPr lang="en-GB">
              <a:highlight>
                <a:srgbClr val="FFFF00"/>
              </a:highlight>
            </a:endParaRPr>
          </a:p>
        </p:txBody>
      </p:sp>
      <p:sp>
        <p:nvSpPr>
          <p:cNvPr id="71" name="TextBox 70">
            <a:extLst>
              <a:ext uri="{FF2B5EF4-FFF2-40B4-BE49-F238E27FC236}">
                <a16:creationId xmlns:a16="http://schemas.microsoft.com/office/drawing/2014/main" id="{2D57D696-EFC4-0C8E-A10E-479394D79446}"/>
              </a:ext>
            </a:extLst>
          </p:cNvPr>
          <p:cNvSpPr txBox="1"/>
          <p:nvPr/>
        </p:nvSpPr>
        <p:spPr>
          <a:xfrm>
            <a:off x="2380859" y="3678120"/>
            <a:ext cx="9214241" cy="369332"/>
          </a:xfrm>
          <a:prstGeom prst="rect">
            <a:avLst/>
          </a:prstGeom>
          <a:noFill/>
        </p:spPr>
        <p:txBody>
          <a:bodyPr wrap="square" rtlCol="0">
            <a:spAutoFit/>
          </a:bodyPr>
          <a:lstStyle/>
          <a:p>
            <a:pPr marL="225425" indent="-225425">
              <a:buFont typeface="Arial" panose="020B0604020202020204" pitchFamily="34" charset="0"/>
              <a:buChar char="•"/>
            </a:pPr>
            <a:r>
              <a:rPr lang="en-IN">
                <a:highlight>
                  <a:srgbClr val="FFFF00"/>
                </a:highlight>
              </a:rPr>
              <a:t>Add text here</a:t>
            </a:r>
            <a:endParaRPr lang="en-GB">
              <a:highlight>
                <a:srgbClr val="FFFF00"/>
              </a:highlight>
            </a:endParaRPr>
          </a:p>
        </p:txBody>
      </p:sp>
      <p:cxnSp>
        <p:nvCxnSpPr>
          <p:cNvPr id="73" name="Straight Connector 72">
            <a:extLst>
              <a:ext uri="{FF2B5EF4-FFF2-40B4-BE49-F238E27FC236}">
                <a16:creationId xmlns:a16="http://schemas.microsoft.com/office/drawing/2014/main" id="{2E015909-EAAF-10DB-3D4E-BC62A33C3C4D}"/>
              </a:ext>
            </a:extLst>
          </p:cNvPr>
          <p:cNvCxnSpPr>
            <a:cxnSpLocks/>
          </p:cNvCxnSpPr>
          <p:nvPr/>
        </p:nvCxnSpPr>
        <p:spPr>
          <a:xfrm>
            <a:off x="2380859" y="3615196"/>
            <a:ext cx="921424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AF7CC588-756A-A6F1-E70F-FE0C2FA516BC}"/>
              </a:ext>
            </a:extLst>
          </p:cNvPr>
          <p:cNvSpPr/>
          <p:nvPr/>
        </p:nvSpPr>
        <p:spPr>
          <a:xfrm flipH="1">
            <a:off x="0" y="3615197"/>
            <a:ext cx="2380861" cy="2380862"/>
          </a:xfrm>
          <a:custGeom>
            <a:avLst/>
            <a:gdLst>
              <a:gd name="connsiteX0" fmla="*/ 0 w 1413605"/>
              <a:gd name="connsiteY0" fmla="*/ 1413605 h 1413605"/>
              <a:gd name="connsiteX1" fmla="*/ 1413605 w 1413605"/>
              <a:gd name="connsiteY1" fmla="*/ 0 h 1413605"/>
              <a:gd name="connsiteX2" fmla="*/ 0 w 1413605"/>
              <a:gd name="connsiteY2" fmla="*/ 0 h 1413605"/>
              <a:gd name="connsiteX3" fmla="*/ 0 w 1413605"/>
              <a:gd name="connsiteY3" fmla="*/ 1413605 h 1413605"/>
            </a:gdLst>
            <a:ahLst/>
            <a:cxnLst>
              <a:cxn ang="0">
                <a:pos x="connsiteX0" y="connsiteY0"/>
              </a:cxn>
              <a:cxn ang="0">
                <a:pos x="connsiteX1" y="connsiteY1"/>
              </a:cxn>
              <a:cxn ang="0">
                <a:pos x="connsiteX2" y="connsiteY2"/>
              </a:cxn>
              <a:cxn ang="0">
                <a:pos x="connsiteX3" y="connsiteY3"/>
              </a:cxn>
            </a:cxnLst>
            <a:rect l="l" t="t" r="r" b="b"/>
            <a:pathLst>
              <a:path w="1413605" h="1413605">
                <a:moveTo>
                  <a:pt x="0" y="1413605"/>
                </a:moveTo>
                <a:cubicBezTo>
                  <a:pt x="780669" y="1413605"/>
                  <a:pt x="1413605" y="780669"/>
                  <a:pt x="1413605" y="0"/>
                </a:cubicBezTo>
                <a:lnTo>
                  <a:pt x="0" y="0"/>
                </a:lnTo>
                <a:lnTo>
                  <a:pt x="0" y="1413605"/>
                </a:lnTo>
                <a:close/>
              </a:path>
            </a:pathLst>
          </a:custGeom>
          <a:solidFill>
            <a:schemeClr val="accent6">
              <a:alpha val="89000"/>
            </a:schemeClr>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A02AACE-A1B5-3EC9-C235-553D15D4F405}"/>
              </a:ext>
            </a:extLst>
          </p:cNvPr>
          <p:cNvSpPr/>
          <p:nvPr/>
        </p:nvSpPr>
        <p:spPr>
          <a:xfrm flipH="1">
            <a:off x="0" y="1234335"/>
            <a:ext cx="2380861" cy="2380862"/>
          </a:xfrm>
          <a:custGeom>
            <a:avLst/>
            <a:gdLst>
              <a:gd name="connsiteX0" fmla="*/ 1413605 w 1413605"/>
              <a:gd name="connsiteY0" fmla="*/ 1413605 h 1413605"/>
              <a:gd name="connsiteX1" fmla="*/ 0 w 1413605"/>
              <a:gd name="connsiteY1" fmla="*/ 0 h 1413605"/>
              <a:gd name="connsiteX2" fmla="*/ 0 w 1413605"/>
              <a:gd name="connsiteY2" fmla="*/ 1413605 h 1413605"/>
              <a:gd name="connsiteX3" fmla="*/ 1413605 w 1413605"/>
              <a:gd name="connsiteY3" fmla="*/ 1413605 h 1413605"/>
            </a:gdLst>
            <a:ahLst/>
            <a:cxnLst>
              <a:cxn ang="0">
                <a:pos x="connsiteX0" y="connsiteY0"/>
              </a:cxn>
              <a:cxn ang="0">
                <a:pos x="connsiteX1" y="connsiteY1"/>
              </a:cxn>
              <a:cxn ang="0">
                <a:pos x="connsiteX2" y="connsiteY2"/>
              </a:cxn>
              <a:cxn ang="0">
                <a:pos x="connsiteX3" y="connsiteY3"/>
              </a:cxn>
            </a:cxnLst>
            <a:rect l="l" t="t" r="r" b="b"/>
            <a:pathLst>
              <a:path w="1413605" h="1413605">
                <a:moveTo>
                  <a:pt x="1413605" y="1413605"/>
                </a:moveTo>
                <a:cubicBezTo>
                  <a:pt x="1413605" y="632841"/>
                  <a:pt x="780669" y="0"/>
                  <a:pt x="0" y="0"/>
                </a:cubicBezTo>
                <a:lnTo>
                  <a:pt x="0" y="1413605"/>
                </a:lnTo>
                <a:lnTo>
                  <a:pt x="1413605" y="1413605"/>
                </a:lnTo>
                <a:close/>
              </a:path>
            </a:pathLst>
          </a:custGeom>
          <a:solidFill>
            <a:srgbClr val="02A551">
              <a:alpha val="89000"/>
            </a:srgbClr>
          </a:solidFill>
          <a:ln w="9525" cap="flat">
            <a:noFill/>
            <a:prstDash val="solid"/>
            <a:miter/>
          </a:ln>
        </p:spPr>
        <p:txBody>
          <a:bodyPr rtlCol="0" anchor="ctr"/>
          <a:lstStyle/>
          <a:p>
            <a:endParaRPr lang="en-GB"/>
          </a:p>
        </p:txBody>
      </p:sp>
      <p:sp>
        <p:nvSpPr>
          <p:cNvPr id="67" name="TextBox 66">
            <a:extLst>
              <a:ext uri="{FF2B5EF4-FFF2-40B4-BE49-F238E27FC236}">
                <a16:creationId xmlns:a16="http://schemas.microsoft.com/office/drawing/2014/main" id="{08B0FF64-65BB-850C-7B4C-24FA9748ACE7}"/>
              </a:ext>
            </a:extLst>
          </p:cNvPr>
          <p:cNvSpPr txBox="1"/>
          <p:nvPr/>
        </p:nvSpPr>
        <p:spPr>
          <a:xfrm>
            <a:off x="677765" y="2455723"/>
            <a:ext cx="1330131" cy="738664"/>
          </a:xfrm>
          <a:prstGeom prst="rect">
            <a:avLst/>
          </a:prstGeom>
          <a:noFill/>
        </p:spPr>
        <p:txBody>
          <a:bodyPr wrap="square" lIns="0" tIns="0" rIns="0" bIns="0" anchor="ctr">
            <a:spAutoFit/>
          </a:bodyPr>
          <a:lstStyle/>
          <a:p>
            <a:pPr algn="ctr"/>
            <a:r>
              <a:rPr lang="en-US" sz="2400" b="1">
                <a:solidFill>
                  <a:schemeClr val="bg1"/>
                </a:solidFill>
              </a:rPr>
              <a:t>Climate Change</a:t>
            </a:r>
          </a:p>
        </p:txBody>
      </p:sp>
      <p:sp>
        <p:nvSpPr>
          <p:cNvPr id="68" name="TextBox 67">
            <a:extLst>
              <a:ext uri="{FF2B5EF4-FFF2-40B4-BE49-F238E27FC236}">
                <a16:creationId xmlns:a16="http://schemas.microsoft.com/office/drawing/2014/main" id="{6CDD84CF-D1DF-1EA6-F933-90FF5B065E3A}"/>
              </a:ext>
            </a:extLst>
          </p:cNvPr>
          <p:cNvSpPr txBox="1"/>
          <p:nvPr/>
        </p:nvSpPr>
        <p:spPr>
          <a:xfrm>
            <a:off x="779365" y="4620962"/>
            <a:ext cx="1330131" cy="369332"/>
          </a:xfrm>
          <a:prstGeom prst="rect">
            <a:avLst/>
          </a:prstGeom>
          <a:noFill/>
        </p:spPr>
        <p:txBody>
          <a:bodyPr wrap="square" lIns="0" tIns="0" rIns="0" bIns="0" anchor="ctr">
            <a:spAutoFit/>
          </a:bodyPr>
          <a:lstStyle/>
          <a:p>
            <a:pPr algn="ctr"/>
            <a:r>
              <a:rPr lang="en-US" sz="2400" b="1"/>
              <a:t>Water</a:t>
            </a:r>
          </a:p>
        </p:txBody>
      </p:sp>
      <p:pic>
        <p:nvPicPr>
          <p:cNvPr id="4" name="Picture 3">
            <a:extLst>
              <a:ext uri="{FF2B5EF4-FFF2-40B4-BE49-F238E27FC236}">
                <a16:creationId xmlns:a16="http://schemas.microsoft.com/office/drawing/2014/main" id="{1FAC90CA-EB5E-388E-1C9A-CD3DF13319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49489" y="4081"/>
            <a:ext cx="1375812" cy="959117"/>
          </a:xfrm>
          <a:prstGeom prst="rect">
            <a:avLst/>
          </a:prstGeom>
        </p:spPr>
      </p:pic>
      <p:pic>
        <p:nvPicPr>
          <p:cNvPr id="6" name="Picture 5">
            <a:extLst>
              <a:ext uri="{FF2B5EF4-FFF2-40B4-BE49-F238E27FC236}">
                <a16:creationId xmlns:a16="http://schemas.microsoft.com/office/drawing/2014/main" id="{55437B0C-9313-7921-42C3-02CDC2D969A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343861" y="-19263"/>
            <a:ext cx="1857375" cy="1019175"/>
          </a:xfrm>
          <a:prstGeom prst="rect">
            <a:avLst/>
          </a:prstGeom>
        </p:spPr>
      </p:pic>
    </p:spTree>
    <p:extLst>
      <p:ext uri="{BB962C8B-B14F-4D97-AF65-F5344CB8AC3E}">
        <p14:creationId xmlns:p14="http://schemas.microsoft.com/office/powerpoint/2010/main" val="3592344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92B6AB87-F99A-622C-5576-DE227851DE04}"/>
              </a:ext>
            </a:extLst>
          </p:cNvPr>
          <p:cNvGraphicFramePr>
            <a:graphicFrameLocks noChangeAspect="1"/>
          </p:cNvGraphicFramePr>
          <p:nvPr>
            <p:custDataLst>
              <p:tags r:id="rId1"/>
            </p:custDataLst>
            <p:extLst>
              <p:ext uri="{D42A27DB-BD31-4B8C-83A1-F6EECF244321}">
                <p14:modId xmlns:p14="http://schemas.microsoft.com/office/powerpoint/2010/main" val="320249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7" name="Object 26" hidden="1">
                        <a:extLst>
                          <a:ext uri="{FF2B5EF4-FFF2-40B4-BE49-F238E27FC236}">
                            <a16:creationId xmlns:a16="http://schemas.microsoft.com/office/drawing/2014/main" id="{92B6AB87-F99A-622C-5576-DE227851DE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
            <a:extLst>
              <a:ext uri="{FF2B5EF4-FFF2-40B4-BE49-F238E27FC236}">
                <a16:creationId xmlns:a16="http://schemas.microsoft.com/office/drawing/2014/main" id="{DB96344D-0289-674B-285D-79E2670660B6}"/>
              </a:ext>
            </a:extLst>
          </p:cNvPr>
          <p:cNvSpPr txBox="1">
            <a:spLocks noGrp="1"/>
          </p:cNvSpPr>
          <p:nvPr>
            <p:ph type="title" idx="4294967295"/>
          </p:nvPr>
        </p:nvSpPr>
        <p:spPr>
          <a:xfrm>
            <a:off x="603250" y="1614498"/>
            <a:ext cx="7053145" cy="6011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tabLst/>
              <a:defRPr sz="4400" b="1" i="0" kern="1200">
                <a:solidFill>
                  <a:schemeClr val="bg1"/>
                </a:solidFill>
                <a:latin typeface="Calibri" panose="020F0502020204030204" pitchFamily="34" charset="0"/>
                <a:ea typeface="+mn-ea"/>
                <a:cs typeface="Calibri" panose="020F0502020204030204" pitchFamily="34" charset="0"/>
              </a:defRPr>
            </a:lvl1pPr>
            <a:lvl2pPr marL="344488" indent="-173038" algn="l" defTabSz="914400" rtl="0" eaLnBrk="1" latinLnBrk="0" hangingPunct="1">
              <a:lnSpc>
                <a:spcPct val="90000"/>
              </a:lnSpc>
              <a:spcBef>
                <a:spcPts val="500"/>
              </a:spcBef>
              <a:buSzPct val="70000"/>
              <a:buFont typeface="Courier New" panose="02070309020205020404" pitchFamily="49" charset="0"/>
              <a:buChar char="o"/>
              <a:tabLst/>
              <a:defRPr sz="1800" kern="1200">
                <a:solidFill>
                  <a:srgbClr val="133CCF"/>
                </a:solidFill>
                <a:latin typeface="+mn-lt"/>
                <a:ea typeface="+mn-ea"/>
                <a:cs typeface="+mn-cs"/>
              </a:defRPr>
            </a:lvl2pPr>
            <a:lvl3pPr marL="517525" indent="-173038" algn="l" defTabSz="914400" rtl="0" eaLnBrk="1" latinLnBrk="0" hangingPunct="1">
              <a:lnSpc>
                <a:spcPct val="90000"/>
              </a:lnSpc>
              <a:spcBef>
                <a:spcPts val="500"/>
              </a:spcBef>
              <a:buFont typeface="Wingdings" pitchFamily="2" charset="2"/>
              <a:buChar char="§"/>
              <a:tabLst/>
              <a:defRPr sz="1800" kern="1200">
                <a:solidFill>
                  <a:srgbClr val="133CCF"/>
                </a:solidFill>
                <a:latin typeface="+mn-lt"/>
                <a:ea typeface="+mn-ea"/>
                <a:cs typeface="+mn-cs"/>
              </a:defRPr>
            </a:lvl3pPr>
            <a:lvl4pPr marL="690563" indent="-173038" algn="l" defTabSz="914400" rtl="0" eaLnBrk="1" latinLnBrk="0" hangingPunct="1">
              <a:lnSpc>
                <a:spcPct val="90000"/>
              </a:lnSpc>
              <a:spcBef>
                <a:spcPts val="500"/>
              </a:spcBef>
              <a:buSzPct val="70000"/>
              <a:buFont typeface="Wingdings" pitchFamily="2" charset="2"/>
              <a:buChar char="q"/>
              <a:tabLst/>
              <a:defRPr sz="1800" kern="1200">
                <a:solidFill>
                  <a:srgbClr val="133CCF"/>
                </a:solidFill>
                <a:latin typeface="+mn-lt"/>
                <a:ea typeface="+mn-ea"/>
                <a:cs typeface="+mn-cs"/>
              </a:defRPr>
            </a:lvl4pPr>
            <a:lvl5pPr marL="863600" indent="-173038" algn="l" defTabSz="914400" rtl="0" eaLnBrk="1" latinLnBrk="0" hangingPunct="1">
              <a:lnSpc>
                <a:spcPct val="90000"/>
              </a:lnSpc>
              <a:spcBef>
                <a:spcPts val="500"/>
              </a:spcBef>
              <a:buSzPct val="80000"/>
              <a:buFont typeface="Wingdings" pitchFamily="2" charset="2"/>
              <a:buChar char="v"/>
              <a:tabLst/>
              <a:defRPr sz="1800" kern="1200">
                <a:solidFill>
                  <a:srgbClr val="133CC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Step 3:</a:t>
            </a:r>
            <a:b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br>
            <a: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Identify &amp; Quantify Improvement</a:t>
            </a:r>
            <a:b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br>
            <a: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Opportunities</a:t>
            </a:r>
          </a:p>
        </p:txBody>
      </p:sp>
      <p:sp>
        <p:nvSpPr>
          <p:cNvPr id="30" name="Freeform: Shape 29">
            <a:extLst>
              <a:ext uri="{FF2B5EF4-FFF2-40B4-BE49-F238E27FC236}">
                <a16:creationId xmlns:a16="http://schemas.microsoft.com/office/drawing/2014/main" id="{EE7022E6-BF55-66F7-7DDB-4CAE3EF48941}"/>
              </a:ext>
            </a:extLst>
          </p:cNvPr>
          <p:cNvSpPr/>
          <p:nvPr/>
        </p:nvSpPr>
        <p:spPr>
          <a:xfrm>
            <a:off x="1" y="3702806"/>
            <a:ext cx="12192001" cy="3155194"/>
          </a:xfrm>
          <a:custGeom>
            <a:avLst/>
            <a:gdLst>
              <a:gd name="connsiteX0" fmla="*/ 12192001 w 12192001"/>
              <a:gd name="connsiteY0" fmla="*/ 0 h 3155194"/>
              <a:gd name="connsiteX1" fmla="*/ 12192001 w 12192001"/>
              <a:gd name="connsiteY1" fmla="*/ 3155194 h 3155194"/>
              <a:gd name="connsiteX2" fmla="*/ 3127075 w 12192001"/>
              <a:gd name="connsiteY2" fmla="*/ 3155194 h 3155194"/>
              <a:gd name="connsiteX3" fmla="*/ 3115888 w 12192001"/>
              <a:gd name="connsiteY3" fmla="*/ 3133341 h 3155194"/>
              <a:gd name="connsiteX4" fmla="*/ 2380542 w 12192001"/>
              <a:gd name="connsiteY4" fmla="*/ 2719366 h 3155194"/>
              <a:gd name="connsiteX5" fmla="*/ 0 w 12192001"/>
              <a:gd name="connsiteY5" fmla="*/ 2719366 h 3155194"/>
              <a:gd name="connsiteX6" fmla="*/ 0 w 12192001"/>
              <a:gd name="connsiteY6" fmla="*/ 509245 h 3155194"/>
              <a:gd name="connsiteX7" fmla="*/ 11408374 w 12192001"/>
              <a:gd name="connsiteY7" fmla="*/ 509245 h 3155194"/>
              <a:gd name="connsiteX8" fmla="*/ 12121354 w 12192001"/>
              <a:gd name="connsiteY8" fmla="*/ 130156 h 315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155194">
                <a:moveTo>
                  <a:pt x="12192001" y="0"/>
                </a:moveTo>
                <a:lnTo>
                  <a:pt x="12192001" y="3155194"/>
                </a:lnTo>
                <a:lnTo>
                  <a:pt x="3127075" y="3155194"/>
                </a:lnTo>
                <a:lnTo>
                  <a:pt x="3115888" y="3133341"/>
                </a:lnTo>
                <a:cubicBezTo>
                  <a:pt x="2965085" y="2885154"/>
                  <a:pt x="2692174" y="2719366"/>
                  <a:pt x="2380542" y="2719366"/>
                </a:cubicBezTo>
                <a:lnTo>
                  <a:pt x="0" y="2719366"/>
                </a:lnTo>
                <a:lnTo>
                  <a:pt x="0" y="509245"/>
                </a:lnTo>
                <a:lnTo>
                  <a:pt x="11408374" y="509245"/>
                </a:lnTo>
                <a:cubicBezTo>
                  <a:pt x="11705167" y="509245"/>
                  <a:pt x="11966838" y="358871"/>
                  <a:pt x="12121354" y="130156"/>
                </a:cubicBezTo>
                <a:close/>
              </a:path>
            </a:pathLst>
          </a:custGeom>
          <a:solidFill>
            <a:srgbClr val="133CCF"/>
          </a:solidFill>
          <a:ln>
            <a:noFill/>
          </a:ln>
          <a:effectLst>
            <a:outerShdw blurRad="635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181440" tIns="45720" rIns="91440" bIns="45720" rtlCol="0" anchor="ctr">
            <a:noAutofit/>
          </a:bodyPr>
          <a:lstStyle/>
          <a:p>
            <a:pPr>
              <a:spcBef>
                <a:spcPts val="600"/>
              </a:spcBef>
              <a:spcAft>
                <a:spcPts val="400"/>
              </a:spcAft>
            </a:pPr>
            <a:endParaRPr lang="en-US" sz="2000">
              <a:solidFill>
                <a:schemeClr val="tx1"/>
              </a:solidFill>
            </a:endParaRPr>
          </a:p>
        </p:txBody>
      </p:sp>
      <p:sp>
        <p:nvSpPr>
          <p:cNvPr id="31" name="Rectangle: Rounded Corners 30">
            <a:extLst>
              <a:ext uri="{FF2B5EF4-FFF2-40B4-BE49-F238E27FC236}">
                <a16:creationId xmlns:a16="http://schemas.microsoft.com/office/drawing/2014/main" id="{43FF0CCC-3A9E-5220-0532-7EC1E06F9C15}"/>
              </a:ext>
            </a:extLst>
          </p:cNvPr>
          <p:cNvSpPr>
            <a:spLocks/>
          </p:cNvSpPr>
          <p:nvPr/>
        </p:nvSpPr>
        <p:spPr>
          <a:xfrm>
            <a:off x="603250"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Assess</a:t>
            </a:r>
            <a:br>
              <a:rPr lang="en-US" sz="1600" b="1">
                <a:solidFill>
                  <a:schemeClr val="tx1"/>
                </a:solidFill>
              </a:rPr>
            </a:br>
            <a:r>
              <a:rPr lang="en-US" sz="1600" b="1">
                <a:solidFill>
                  <a:schemeClr val="tx1"/>
                </a:solidFill>
              </a:rPr>
              <a:t>Current State</a:t>
            </a:r>
          </a:p>
        </p:txBody>
      </p:sp>
      <p:sp>
        <p:nvSpPr>
          <p:cNvPr id="32" name="Rectangle: Rounded Corners 31">
            <a:extLst>
              <a:ext uri="{FF2B5EF4-FFF2-40B4-BE49-F238E27FC236}">
                <a16:creationId xmlns:a16="http://schemas.microsoft.com/office/drawing/2014/main" id="{E991FC5E-F718-3061-BB78-07F2E580B9C2}"/>
              </a:ext>
            </a:extLst>
          </p:cNvPr>
          <p:cNvSpPr>
            <a:spLocks/>
          </p:cNvSpPr>
          <p:nvPr/>
        </p:nvSpPr>
        <p:spPr>
          <a:xfrm>
            <a:off x="2876108"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Set</a:t>
            </a:r>
            <a:br>
              <a:rPr lang="en-US" sz="1600" b="1">
                <a:solidFill>
                  <a:schemeClr val="tx1"/>
                </a:solidFill>
              </a:rPr>
            </a:br>
            <a:r>
              <a:rPr lang="en-US" sz="1600" b="1">
                <a:solidFill>
                  <a:schemeClr val="tx1"/>
                </a:solidFill>
              </a:rPr>
              <a:t>Targets</a:t>
            </a:r>
          </a:p>
        </p:txBody>
      </p:sp>
      <p:sp>
        <p:nvSpPr>
          <p:cNvPr id="33" name="Rectangle: Rounded Corners 32">
            <a:extLst>
              <a:ext uri="{FF2B5EF4-FFF2-40B4-BE49-F238E27FC236}">
                <a16:creationId xmlns:a16="http://schemas.microsoft.com/office/drawing/2014/main" id="{86792367-B823-8171-A226-A0513A2BF02E}"/>
              </a:ext>
            </a:extLst>
          </p:cNvPr>
          <p:cNvSpPr>
            <a:spLocks/>
          </p:cNvSpPr>
          <p:nvPr/>
        </p:nvSpPr>
        <p:spPr>
          <a:xfrm>
            <a:off x="5148965" y="4737655"/>
            <a:ext cx="1900421" cy="1085497"/>
          </a:xfrm>
          <a:prstGeom prst="roundRect">
            <a:avLst>
              <a:gd name="adj" fmla="val 5260"/>
            </a:avLst>
          </a:prstGeom>
          <a:solidFill>
            <a:srgbClr val="8ED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Identify &amp; Quantify Improvement Opportunities</a:t>
            </a:r>
          </a:p>
        </p:txBody>
      </p:sp>
      <p:sp>
        <p:nvSpPr>
          <p:cNvPr id="34" name="Rectangle: Rounded Corners 33">
            <a:extLst>
              <a:ext uri="{FF2B5EF4-FFF2-40B4-BE49-F238E27FC236}">
                <a16:creationId xmlns:a16="http://schemas.microsoft.com/office/drawing/2014/main" id="{6205BE7F-5DEE-9CAF-2849-0E657F638F1D}"/>
              </a:ext>
            </a:extLst>
          </p:cNvPr>
          <p:cNvSpPr>
            <a:spLocks/>
          </p:cNvSpPr>
          <p:nvPr/>
        </p:nvSpPr>
        <p:spPr>
          <a:xfrm>
            <a:off x="9694679"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Execute, Track, &amp; Report Progress</a:t>
            </a:r>
          </a:p>
        </p:txBody>
      </p:sp>
      <p:sp>
        <p:nvSpPr>
          <p:cNvPr id="35" name="Rectangle: Rounded Corners 34">
            <a:extLst>
              <a:ext uri="{FF2B5EF4-FFF2-40B4-BE49-F238E27FC236}">
                <a16:creationId xmlns:a16="http://schemas.microsoft.com/office/drawing/2014/main" id="{90F6AC85-0514-AD18-3B38-EBFB5F373E5A}"/>
              </a:ext>
            </a:extLst>
          </p:cNvPr>
          <p:cNvSpPr>
            <a:spLocks/>
          </p:cNvSpPr>
          <p:nvPr/>
        </p:nvSpPr>
        <p:spPr>
          <a:xfrm>
            <a:off x="7421823"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Build the</a:t>
            </a:r>
            <a:br>
              <a:rPr lang="en-US" sz="1600" b="1">
                <a:solidFill>
                  <a:schemeClr val="tx1"/>
                </a:solidFill>
              </a:rPr>
            </a:br>
            <a:r>
              <a:rPr lang="en-US" sz="1600" b="1">
                <a:solidFill>
                  <a:schemeClr val="tx1"/>
                </a:solidFill>
              </a:rPr>
              <a:t>pep+ Plan</a:t>
            </a:r>
          </a:p>
        </p:txBody>
      </p:sp>
      <p:grpSp>
        <p:nvGrpSpPr>
          <p:cNvPr id="36" name="Group 35">
            <a:extLst>
              <a:ext uri="{FF2B5EF4-FFF2-40B4-BE49-F238E27FC236}">
                <a16:creationId xmlns:a16="http://schemas.microsoft.com/office/drawing/2014/main" id="{F40C9510-FBCD-0103-621E-6055DB38B530}"/>
              </a:ext>
            </a:extLst>
          </p:cNvPr>
          <p:cNvGrpSpPr>
            <a:grpSpLocks/>
          </p:cNvGrpSpPr>
          <p:nvPr/>
        </p:nvGrpSpPr>
        <p:grpSpPr>
          <a:xfrm>
            <a:off x="2514600" y="5194300"/>
            <a:ext cx="233552" cy="197616"/>
            <a:chOff x="3441132" y="2549114"/>
            <a:chExt cx="375207" cy="317476"/>
          </a:xfrm>
        </p:grpSpPr>
        <p:pic>
          <p:nvPicPr>
            <p:cNvPr id="37" name="Graphic 36">
              <a:extLst>
                <a:ext uri="{FF2B5EF4-FFF2-40B4-BE49-F238E27FC236}">
                  <a16:creationId xmlns:a16="http://schemas.microsoft.com/office/drawing/2014/main" id="{256A2409-5C13-CBF1-060F-876370B7B7E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38" name="Graphic 37">
              <a:extLst>
                <a:ext uri="{FF2B5EF4-FFF2-40B4-BE49-F238E27FC236}">
                  <a16:creationId xmlns:a16="http://schemas.microsoft.com/office/drawing/2014/main" id="{DEDB0E4A-E466-38B3-7F13-4B0CDE41E99A}"/>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39" name="Group 38">
            <a:extLst>
              <a:ext uri="{FF2B5EF4-FFF2-40B4-BE49-F238E27FC236}">
                <a16:creationId xmlns:a16="http://schemas.microsoft.com/office/drawing/2014/main" id="{279A7EB9-BA7E-A13A-386B-417C1878768A}"/>
              </a:ext>
            </a:extLst>
          </p:cNvPr>
          <p:cNvGrpSpPr>
            <a:grpSpLocks/>
          </p:cNvGrpSpPr>
          <p:nvPr/>
        </p:nvGrpSpPr>
        <p:grpSpPr>
          <a:xfrm>
            <a:off x="4812566" y="5194300"/>
            <a:ext cx="233552" cy="197616"/>
            <a:chOff x="3441132" y="2549114"/>
            <a:chExt cx="375207" cy="317476"/>
          </a:xfrm>
        </p:grpSpPr>
        <p:pic>
          <p:nvPicPr>
            <p:cNvPr id="40" name="Graphic 39">
              <a:extLst>
                <a:ext uri="{FF2B5EF4-FFF2-40B4-BE49-F238E27FC236}">
                  <a16:creationId xmlns:a16="http://schemas.microsoft.com/office/drawing/2014/main" id="{1D655874-446D-1215-FDCE-CC1EF73DA16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41" name="Graphic 40">
              <a:extLst>
                <a:ext uri="{FF2B5EF4-FFF2-40B4-BE49-F238E27FC236}">
                  <a16:creationId xmlns:a16="http://schemas.microsoft.com/office/drawing/2014/main" id="{2BB9C955-0709-1742-1C36-0C3EB63B3B10}"/>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42" name="Group 41">
            <a:extLst>
              <a:ext uri="{FF2B5EF4-FFF2-40B4-BE49-F238E27FC236}">
                <a16:creationId xmlns:a16="http://schemas.microsoft.com/office/drawing/2014/main" id="{67553E29-E381-1559-C589-881F731F57F0}"/>
              </a:ext>
            </a:extLst>
          </p:cNvPr>
          <p:cNvGrpSpPr>
            <a:grpSpLocks/>
          </p:cNvGrpSpPr>
          <p:nvPr/>
        </p:nvGrpSpPr>
        <p:grpSpPr>
          <a:xfrm>
            <a:off x="7085424" y="5194300"/>
            <a:ext cx="233552" cy="197616"/>
            <a:chOff x="3441132" y="2549114"/>
            <a:chExt cx="375207" cy="317476"/>
          </a:xfrm>
        </p:grpSpPr>
        <p:pic>
          <p:nvPicPr>
            <p:cNvPr id="43" name="Graphic 42">
              <a:extLst>
                <a:ext uri="{FF2B5EF4-FFF2-40B4-BE49-F238E27FC236}">
                  <a16:creationId xmlns:a16="http://schemas.microsoft.com/office/drawing/2014/main" id="{BF3956F0-C176-AA78-CE0D-C939EBCBB5E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44" name="Graphic 43">
              <a:extLst>
                <a:ext uri="{FF2B5EF4-FFF2-40B4-BE49-F238E27FC236}">
                  <a16:creationId xmlns:a16="http://schemas.microsoft.com/office/drawing/2014/main" id="{14E16364-4E91-B5BD-91B8-25293753297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45" name="Group 44">
            <a:extLst>
              <a:ext uri="{FF2B5EF4-FFF2-40B4-BE49-F238E27FC236}">
                <a16:creationId xmlns:a16="http://schemas.microsoft.com/office/drawing/2014/main" id="{C3804399-8135-266C-10E8-90D012965DAB}"/>
              </a:ext>
            </a:extLst>
          </p:cNvPr>
          <p:cNvGrpSpPr>
            <a:grpSpLocks/>
          </p:cNvGrpSpPr>
          <p:nvPr/>
        </p:nvGrpSpPr>
        <p:grpSpPr>
          <a:xfrm>
            <a:off x="9358281" y="5194300"/>
            <a:ext cx="233552" cy="197616"/>
            <a:chOff x="3441132" y="2549114"/>
            <a:chExt cx="375207" cy="317476"/>
          </a:xfrm>
        </p:grpSpPr>
        <p:pic>
          <p:nvPicPr>
            <p:cNvPr id="46" name="Graphic 45">
              <a:extLst>
                <a:ext uri="{FF2B5EF4-FFF2-40B4-BE49-F238E27FC236}">
                  <a16:creationId xmlns:a16="http://schemas.microsoft.com/office/drawing/2014/main" id="{B58964F1-EED3-EAFF-9F07-42A3589FD29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47" name="Graphic 46">
              <a:extLst>
                <a:ext uri="{FF2B5EF4-FFF2-40B4-BE49-F238E27FC236}">
                  <a16:creationId xmlns:a16="http://schemas.microsoft.com/office/drawing/2014/main" id="{E997B27A-7661-9B4C-41EB-A83E09A41D49}"/>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spTree>
    <p:extLst>
      <p:ext uri="{BB962C8B-B14F-4D97-AF65-F5344CB8AC3E}">
        <p14:creationId xmlns:p14="http://schemas.microsoft.com/office/powerpoint/2010/main" val="2623459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AF725B-30FB-40BD-3E17-B1C0FB7BBD6A}"/>
              </a:ext>
            </a:extLst>
          </p:cNvPr>
          <p:cNvGraphicFramePr>
            <a:graphicFrameLocks noChangeAspect="1"/>
          </p:cNvGraphicFramePr>
          <p:nvPr>
            <p:custDataLst>
              <p:tags r:id="rId1"/>
            </p:custDataLst>
            <p:extLst>
              <p:ext uri="{D42A27DB-BD31-4B8C-83A1-F6EECF244321}">
                <p14:modId xmlns:p14="http://schemas.microsoft.com/office/powerpoint/2010/main" val="2439753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8CAF725B-30FB-40BD-3E17-B1C0FB7BBD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Graphic 5">
            <a:extLst>
              <a:ext uri="{FF2B5EF4-FFF2-40B4-BE49-F238E27FC236}">
                <a16:creationId xmlns:a16="http://schemas.microsoft.com/office/drawing/2014/main" id="{FC9D5145-E122-9227-5DAF-A3D024CE267C}"/>
              </a:ext>
            </a:extLst>
          </p:cNvPr>
          <p:cNvPicPr>
            <a:picLocks noChangeAspect="1"/>
          </p:cNvPicPr>
          <p:nvPr/>
        </p:nvPicPr>
        <p:blipFill rotWithShape="1">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rcRect t="14941" b="28973"/>
          <a:stretch/>
        </p:blipFill>
        <p:spPr>
          <a:xfrm>
            <a:off x="0" y="3911600"/>
            <a:ext cx="12192000" cy="2564862"/>
          </a:xfrm>
          <a:prstGeom prst="rect">
            <a:avLst/>
          </a:prstGeom>
        </p:spPr>
      </p:pic>
      <p:sp>
        <p:nvSpPr>
          <p:cNvPr id="3" name="Rectangle 2">
            <a:extLst>
              <a:ext uri="{FF2B5EF4-FFF2-40B4-BE49-F238E27FC236}">
                <a16:creationId xmlns:a16="http://schemas.microsoft.com/office/drawing/2014/main" id="{83D8358A-417E-7E71-DB0C-B06D794213B7}"/>
              </a:ext>
            </a:extLst>
          </p:cNvPr>
          <p:cNvSpPr>
            <a:spLocks/>
          </p:cNvSpPr>
          <p:nvPr/>
        </p:nvSpPr>
        <p:spPr>
          <a:xfrm>
            <a:off x="0" y="1104900"/>
            <a:ext cx="8102640" cy="5334000"/>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83159-0000-D2AE-9737-564E6C784669}"/>
              </a:ext>
            </a:extLst>
          </p:cNvPr>
          <p:cNvSpPr>
            <a:spLocks noGrp="1"/>
          </p:cNvSpPr>
          <p:nvPr>
            <p:ph type="title"/>
          </p:nvPr>
        </p:nvSpPr>
        <p:spPr>
          <a:xfrm>
            <a:off x="609232" y="-4742"/>
            <a:ext cx="10985868" cy="623222"/>
          </a:xfrm>
        </p:spPr>
        <p:txBody>
          <a:bodyPr vert="horz"/>
          <a:lstStyle/>
          <a:p>
            <a:r>
              <a:rPr lang="en-US"/>
              <a:t>Step 3 Instructions (Page 1 of 2)</a:t>
            </a:r>
            <a:endParaRPr lang="en-GB"/>
          </a:p>
        </p:txBody>
      </p:sp>
      <p:sp>
        <p:nvSpPr>
          <p:cNvPr id="9" name="Rectangle 8">
            <a:extLst>
              <a:ext uri="{FF2B5EF4-FFF2-40B4-BE49-F238E27FC236}">
                <a16:creationId xmlns:a16="http://schemas.microsoft.com/office/drawing/2014/main" id="{4B68C380-CF88-6134-2B8F-2E616305B548}"/>
              </a:ext>
            </a:extLst>
          </p:cNvPr>
          <p:cNvSpPr/>
          <p:nvPr/>
        </p:nvSpPr>
        <p:spPr>
          <a:xfrm flipH="1" flipV="1">
            <a:off x="8102641" y="1103092"/>
            <a:ext cx="4089358" cy="5334001"/>
          </a:xfrm>
          <a:prstGeom prst="rect">
            <a:avLst/>
          </a:prstGeom>
          <a:solidFill>
            <a:srgbClr val="0052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4313E3E-83E6-C57D-69B5-65F714A5C4C4}"/>
              </a:ext>
            </a:extLst>
          </p:cNvPr>
          <p:cNvSpPr>
            <a:spLocks/>
          </p:cNvSpPr>
          <p:nvPr/>
        </p:nvSpPr>
        <p:spPr>
          <a:xfrm>
            <a:off x="8202172" y="1192156"/>
            <a:ext cx="3890296" cy="5142699"/>
          </a:xfrm>
          <a:custGeom>
            <a:avLst/>
            <a:gdLst>
              <a:gd name="connsiteX0" fmla="*/ 69217 w 3890296"/>
              <a:gd name="connsiteY0" fmla="*/ 0 h 5129527"/>
              <a:gd name="connsiteX1" fmla="*/ 3821079 w 3890296"/>
              <a:gd name="connsiteY1" fmla="*/ 0 h 5129527"/>
              <a:gd name="connsiteX2" fmla="*/ 3890296 w 3890296"/>
              <a:gd name="connsiteY2" fmla="*/ 69217 h 5129527"/>
              <a:gd name="connsiteX3" fmla="*/ 3890296 w 3890296"/>
              <a:gd name="connsiteY3" fmla="*/ 426407 h 5129527"/>
              <a:gd name="connsiteX4" fmla="*/ 3890296 w 3890296"/>
              <a:gd name="connsiteY4" fmla="*/ 1966578 h 5129527"/>
              <a:gd name="connsiteX5" fmla="*/ 3890296 w 3890296"/>
              <a:gd name="connsiteY5" fmla="*/ 2200659 h 5129527"/>
              <a:gd name="connsiteX6" fmla="*/ 3890296 w 3890296"/>
              <a:gd name="connsiteY6" fmla="*/ 2323768 h 5129527"/>
              <a:gd name="connsiteX7" fmla="*/ 3890296 w 3890296"/>
              <a:gd name="connsiteY7" fmla="*/ 2814380 h 5129527"/>
              <a:gd name="connsiteX8" fmla="*/ 3890296 w 3890296"/>
              <a:gd name="connsiteY8" fmla="*/ 3662047 h 5129527"/>
              <a:gd name="connsiteX9" fmla="*/ 3890296 w 3890296"/>
              <a:gd name="connsiteY9" fmla="*/ 3857247 h 5129527"/>
              <a:gd name="connsiteX10" fmla="*/ 3890296 w 3890296"/>
              <a:gd name="connsiteY10" fmla="*/ 4711741 h 5129527"/>
              <a:gd name="connsiteX11" fmla="*/ 3890296 w 3890296"/>
              <a:gd name="connsiteY11" fmla="*/ 5084747 h 5129527"/>
              <a:gd name="connsiteX12" fmla="*/ 3845516 w 3890296"/>
              <a:gd name="connsiteY12" fmla="*/ 5129527 h 5129527"/>
              <a:gd name="connsiteX13" fmla="*/ 44780 w 3890296"/>
              <a:gd name="connsiteY13" fmla="*/ 5129527 h 5129527"/>
              <a:gd name="connsiteX14" fmla="*/ 0 w 3890296"/>
              <a:gd name="connsiteY14" fmla="*/ 5084747 h 5129527"/>
              <a:gd name="connsiteX15" fmla="*/ 0 w 3890296"/>
              <a:gd name="connsiteY15" fmla="*/ 4711741 h 5129527"/>
              <a:gd name="connsiteX16" fmla="*/ 0 w 3890296"/>
              <a:gd name="connsiteY16" fmla="*/ 3857247 h 5129527"/>
              <a:gd name="connsiteX17" fmla="*/ 0 w 3890296"/>
              <a:gd name="connsiteY17" fmla="*/ 3662047 h 5129527"/>
              <a:gd name="connsiteX18" fmla="*/ 0 w 3890296"/>
              <a:gd name="connsiteY18" fmla="*/ 2814380 h 5129527"/>
              <a:gd name="connsiteX19" fmla="*/ 0 w 3890296"/>
              <a:gd name="connsiteY19" fmla="*/ 2323768 h 5129527"/>
              <a:gd name="connsiteX20" fmla="*/ 0 w 3890296"/>
              <a:gd name="connsiteY20" fmla="*/ 2200659 h 5129527"/>
              <a:gd name="connsiteX21" fmla="*/ 0 w 3890296"/>
              <a:gd name="connsiteY21" fmla="*/ 1966578 h 5129527"/>
              <a:gd name="connsiteX22" fmla="*/ 0 w 3890296"/>
              <a:gd name="connsiteY22" fmla="*/ 426407 h 5129527"/>
              <a:gd name="connsiteX23" fmla="*/ 0 w 3890296"/>
              <a:gd name="connsiteY23" fmla="*/ 69217 h 5129527"/>
              <a:gd name="connsiteX24" fmla="*/ 69217 w 3890296"/>
              <a:gd name="connsiteY24" fmla="*/ 0 h 51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90296" h="5129527">
                <a:moveTo>
                  <a:pt x="69217" y="0"/>
                </a:moveTo>
                <a:lnTo>
                  <a:pt x="3821079" y="0"/>
                </a:lnTo>
                <a:cubicBezTo>
                  <a:pt x="3859306" y="0"/>
                  <a:pt x="3890296" y="30990"/>
                  <a:pt x="3890296" y="69217"/>
                </a:cubicBezTo>
                <a:lnTo>
                  <a:pt x="3890296" y="426407"/>
                </a:lnTo>
                <a:lnTo>
                  <a:pt x="3890296" y="1966578"/>
                </a:lnTo>
                <a:lnTo>
                  <a:pt x="3890296" y="2200659"/>
                </a:lnTo>
                <a:lnTo>
                  <a:pt x="3890296" y="2323768"/>
                </a:lnTo>
                <a:lnTo>
                  <a:pt x="3890296" y="2814380"/>
                </a:lnTo>
                <a:lnTo>
                  <a:pt x="3890296" y="3662047"/>
                </a:lnTo>
                <a:lnTo>
                  <a:pt x="3890296" y="3857247"/>
                </a:lnTo>
                <a:lnTo>
                  <a:pt x="3890296" y="4711741"/>
                </a:lnTo>
                <a:lnTo>
                  <a:pt x="3890296" y="5084747"/>
                </a:lnTo>
                <a:cubicBezTo>
                  <a:pt x="3890296" y="5109478"/>
                  <a:pt x="3870247" y="5129527"/>
                  <a:pt x="3845516" y="5129527"/>
                </a:cubicBezTo>
                <a:lnTo>
                  <a:pt x="44780" y="5129527"/>
                </a:lnTo>
                <a:cubicBezTo>
                  <a:pt x="20049" y="5129527"/>
                  <a:pt x="0" y="5109478"/>
                  <a:pt x="0" y="5084747"/>
                </a:cubicBezTo>
                <a:lnTo>
                  <a:pt x="0" y="4711741"/>
                </a:lnTo>
                <a:lnTo>
                  <a:pt x="0" y="3857247"/>
                </a:lnTo>
                <a:lnTo>
                  <a:pt x="0" y="3662047"/>
                </a:lnTo>
                <a:lnTo>
                  <a:pt x="0" y="2814380"/>
                </a:lnTo>
                <a:lnTo>
                  <a:pt x="0" y="2323768"/>
                </a:lnTo>
                <a:lnTo>
                  <a:pt x="0" y="2200659"/>
                </a:lnTo>
                <a:lnTo>
                  <a:pt x="0" y="1966578"/>
                </a:lnTo>
                <a:lnTo>
                  <a:pt x="0" y="426407"/>
                </a:lnTo>
                <a:lnTo>
                  <a:pt x="0" y="69217"/>
                </a:lnTo>
                <a:cubicBezTo>
                  <a:pt x="0" y="30990"/>
                  <a:pt x="30990" y="0"/>
                  <a:pt x="6921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8" name="Straight Connector 27">
            <a:extLst>
              <a:ext uri="{FF2B5EF4-FFF2-40B4-BE49-F238E27FC236}">
                <a16:creationId xmlns:a16="http://schemas.microsoft.com/office/drawing/2014/main" id="{53EF82DF-7A48-C204-F583-FA4E8104771A}"/>
              </a:ext>
            </a:extLst>
          </p:cNvPr>
          <p:cNvCxnSpPr/>
          <p:nvPr/>
        </p:nvCxnSpPr>
        <p:spPr>
          <a:xfrm>
            <a:off x="928206" y="2535013"/>
            <a:ext cx="7015641" cy="0"/>
          </a:xfrm>
          <a:prstGeom prst="line">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id="{842B99B5-F1A3-DD03-3E9F-67FADF6168D3}"/>
              </a:ext>
            </a:extLst>
          </p:cNvPr>
          <p:cNvCxnSpPr/>
          <p:nvPr/>
        </p:nvCxnSpPr>
        <p:spPr>
          <a:xfrm>
            <a:off x="928206" y="3789178"/>
            <a:ext cx="7015641" cy="0"/>
          </a:xfrm>
          <a:prstGeom prst="line">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a:extLst>
              <a:ext uri="{FF2B5EF4-FFF2-40B4-BE49-F238E27FC236}">
                <a16:creationId xmlns:a16="http://schemas.microsoft.com/office/drawing/2014/main" id="{036D2BB3-E77C-FEEF-07F1-A93AA542C324}"/>
              </a:ext>
            </a:extLst>
          </p:cNvPr>
          <p:cNvCxnSpPr/>
          <p:nvPr/>
        </p:nvCxnSpPr>
        <p:spPr>
          <a:xfrm>
            <a:off x="928206" y="4655522"/>
            <a:ext cx="7015641" cy="0"/>
          </a:xfrm>
          <a:prstGeom prst="line">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3" name="TextBox 42">
            <a:extLst>
              <a:ext uri="{FF2B5EF4-FFF2-40B4-BE49-F238E27FC236}">
                <a16:creationId xmlns:a16="http://schemas.microsoft.com/office/drawing/2014/main" id="{942AE6F7-CC79-B94E-7C74-D32CDBAEBC69}"/>
              </a:ext>
            </a:extLst>
          </p:cNvPr>
          <p:cNvSpPr txBox="1"/>
          <p:nvPr/>
        </p:nvSpPr>
        <p:spPr>
          <a:xfrm>
            <a:off x="914400" y="1283534"/>
            <a:ext cx="7076448" cy="1161857"/>
          </a:xfrm>
          <a:prstGeom prst="rect">
            <a:avLst/>
          </a:prstGeom>
          <a:noFill/>
        </p:spPr>
        <p:txBody>
          <a:bodyPr wrap="square" lIns="0" rIns="0">
            <a:spAutoFit/>
          </a:bodyPr>
          <a:lstStyle/>
          <a:p>
            <a:r>
              <a:rPr lang="en-US" sz="1400" dirty="0"/>
              <a:t>Navigate to the </a:t>
            </a:r>
            <a:r>
              <a:rPr lang="en-US" sz="1400" b="1" dirty="0">
                <a:solidFill>
                  <a:srgbClr val="0052DB"/>
                </a:solidFill>
              </a:rPr>
              <a:t>pep+ Dashboard</a:t>
            </a:r>
            <a:r>
              <a:rPr lang="en-US" sz="1400" dirty="0"/>
              <a:t> and filter for the facility at the top in the “Name of Organization” drop-down (as seen to the right).</a:t>
            </a:r>
            <a:endParaRPr lang="en-US" sz="1400" b="1" dirty="0">
              <a:solidFill>
                <a:schemeClr val="accent6"/>
              </a:solidFill>
              <a:cs typeface="Calibri"/>
            </a:endParaRPr>
          </a:p>
          <a:p>
            <a:pPr marL="292100" lvl="1" indent="-177800">
              <a:spcBef>
                <a:spcPts val="300"/>
              </a:spcBef>
              <a:buFont typeface="Arial" panose="020B0604020202020204" pitchFamily="34" charset="0"/>
              <a:buChar char="•"/>
            </a:pPr>
            <a:r>
              <a:rPr lang="en-US" sz="1300" dirty="0"/>
              <a:t>If the facility did not submit the annual survey (the GHG Footprint box or </a:t>
            </a:r>
            <a:r>
              <a:rPr lang="en-US" sz="1300" dirty="0" err="1"/>
              <a:t>CoMans</a:t>
            </a:r>
            <a:r>
              <a:rPr lang="en-US" sz="1300" dirty="0"/>
              <a:t> with Water Footprint box on the Requests tab says 0), have them complete the PepsiCo Water &amp; Emissions Calculator found </a:t>
            </a:r>
            <a:r>
              <a:rPr lang="en-US" sz="1300" b="1" dirty="0">
                <a:solidFill>
                  <a:srgbClr val="0052DB"/>
                </a:solidFill>
                <a:hlinkClick r:id="rId7">
                  <a:extLst>
                    <a:ext uri="{A12FA001-AC4F-418D-AE19-62706E023703}">
                      <ahyp:hlinkClr xmlns:ahyp="http://schemas.microsoft.com/office/drawing/2018/hyperlinkcolor" val="tx"/>
                    </a:ext>
                  </a:extLst>
                </a:hlinkClick>
              </a:rPr>
              <a:t>here</a:t>
            </a:r>
            <a:r>
              <a:rPr lang="en-US" sz="1300" b="1" dirty="0">
                <a:solidFill>
                  <a:srgbClr val="0052DB"/>
                </a:solidFill>
              </a:rPr>
              <a:t> </a:t>
            </a:r>
            <a:r>
              <a:rPr lang="en-US" sz="1200" dirty="0">
                <a:solidFill>
                  <a:srgbClr val="000000"/>
                </a:solidFill>
                <a:latin typeface="Calibri" panose="020F0502020204030204"/>
              </a:rPr>
              <a:t>or attached to the external email</a:t>
            </a:r>
            <a:endParaRPr lang="en-US" sz="1300" dirty="0">
              <a:solidFill>
                <a:srgbClr val="0052DB"/>
              </a:solidFill>
              <a:cs typeface="Calibri" panose="020F0502020204030204"/>
            </a:endParaRPr>
          </a:p>
        </p:txBody>
      </p:sp>
      <p:grpSp>
        <p:nvGrpSpPr>
          <p:cNvPr id="23" name="Group 22">
            <a:extLst>
              <a:ext uri="{FF2B5EF4-FFF2-40B4-BE49-F238E27FC236}">
                <a16:creationId xmlns:a16="http://schemas.microsoft.com/office/drawing/2014/main" id="{DD84F28B-C0B9-03AA-03FA-9FFD7D8019F5}"/>
              </a:ext>
            </a:extLst>
          </p:cNvPr>
          <p:cNvGrpSpPr>
            <a:grpSpLocks/>
          </p:cNvGrpSpPr>
          <p:nvPr/>
        </p:nvGrpSpPr>
        <p:grpSpPr>
          <a:xfrm>
            <a:off x="351689" y="1301291"/>
            <a:ext cx="476986" cy="475628"/>
            <a:chOff x="5715000" y="1801741"/>
            <a:chExt cx="558800" cy="558800"/>
          </a:xfrm>
        </p:grpSpPr>
        <p:grpSp>
          <p:nvGrpSpPr>
            <p:cNvPr id="24" name="Group 23">
              <a:extLst>
                <a:ext uri="{FF2B5EF4-FFF2-40B4-BE49-F238E27FC236}">
                  <a16:creationId xmlns:a16="http://schemas.microsoft.com/office/drawing/2014/main" id="{BBDD432F-0386-3ED7-257A-17582EFC4A9B}"/>
                </a:ext>
              </a:extLst>
            </p:cNvPr>
            <p:cNvGrpSpPr>
              <a:grpSpLocks/>
            </p:cNvGrpSpPr>
            <p:nvPr/>
          </p:nvGrpSpPr>
          <p:grpSpPr>
            <a:xfrm>
              <a:off x="5715000" y="1801741"/>
              <a:ext cx="558800" cy="558800"/>
              <a:chOff x="157693" y="685800"/>
              <a:chExt cx="5497690" cy="5477714"/>
            </a:xfrm>
          </p:grpSpPr>
          <p:grpSp>
            <p:nvGrpSpPr>
              <p:cNvPr id="26" name="Group 25">
                <a:extLst>
                  <a:ext uri="{FF2B5EF4-FFF2-40B4-BE49-F238E27FC236}">
                    <a16:creationId xmlns:a16="http://schemas.microsoft.com/office/drawing/2014/main" id="{C54AFDB9-12D7-8D8F-F0FB-7107E647389F}"/>
                  </a:ext>
                </a:extLst>
              </p:cNvPr>
              <p:cNvGrpSpPr/>
              <p:nvPr/>
            </p:nvGrpSpPr>
            <p:grpSpPr>
              <a:xfrm>
                <a:off x="157693" y="685800"/>
                <a:ext cx="5497690" cy="2738857"/>
                <a:chOff x="-11662928" y="685800"/>
                <a:chExt cx="5497690" cy="2738309"/>
              </a:xfrm>
            </p:grpSpPr>
            <p:sp>
              <p:nvSpPr>
                <p:cNvPr id="31" name="Freeform 7">
                  <a:extLst>
                    <a:ext uri="{FF2B5EF4-FFF2-40B4-BE49-F238E27FC236}">
                      <a16:creationId xmlns:a16="http://schemas.microsoft.com/office/drawing/2014/main" id="{D07ABF35-40BC-B923-1871-4F302B60309C}"/>
                    </a:ext>
                  </a:extLst>
                </p:cNvPr>
                <p:cNvSpPr>
                  <a:spLocks/>
                </p:cNvSpPr>
                <p:nvPr userDrawn="1"/>
              </p:nvSpPr>
              <p:spPr bwMode="auto">
                <a:xfrm flipV="1">
                  <a:off x="-11662928"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sp>
              <p:nvSpPr>
                <p:cNvPr id="32" name="Freeform 7">
                  <a:extLst>
                    <a:ext uri="{FF2B5EF4-FFF2-40B4-BE49-F238E27FC236}">
                      <a16:creationId xmlns:a16="http://schemas.microsoft.com/office/drawing/2014/main" id="{913103A7-1944-CE4A-48CB-B074241B7889}"/>
                    </a:ext>
                  </a:extLst>
                </p:cNvPr>
                <p:cNvSpPr>
                  <a:spLocks/>
                </p:cNvSpPr>
                <p:nvPr userDrawn="1"/>
              </p:nvSpPr>
              <p:spPr bwMode="auto">
                <a:xfrm flipH="1" flipV="1">
                  <a:off x="-8914083"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009B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grpSp>
          <p:sp>
            <p:nvSpPr>
              <p:cNvPr id="27" name="Freeform 7">
                <a:extLst>
                  <a:ext uri="{FF2B5EF4-FFF2-40B4-BE49-F238E27FC236}">
                    <a16:creationId xmlns:a16="http://schemas.microsoft.com/office/drawing/2014/main" id="{FF34CF81-713C-391B-3771-E422BE43D04D}"/>
                  </a:ext>
                </a:extLst>
              </p:cNvPr>
              <p:cNvSpPr>
                <a:spLocks/>
              </p:cNvSpPr>
              <p:nvPr/>
            </p:nvSpPr>
            <p:spPr bwMode="auto">
              <a:xfrm>
                <a:off x="157693"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8EDB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sp>
            <p:nvSpPr>
              <p:cNvPr id="30" name="Freeform 7">
                <a:extLst>
                  <a:ext uri="{FF2B5EF4-FFF2-40B4-BE49-F238E27FC236}">
                    <a16:creationId xmlns:a16="http://schemas.microsoft.com/office/drawing/2014/main" id="{3029CAA6-71D6-2FA1-0D6C-4834EA2517F5}"/>
                  </a:ext>
                </a:extLst>
              </p:cNvPr>
              <p:cNvSpPr>
                <a:spLocks/>
              </p:cNvSpPr>
              <p:nvPr/>
            </p:nvSpPr>
            <p:spPr bwMode="auto">
              <a:xfrm flipH="1">
                <a:off x="2906538"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FFC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grpSp>
        <p:sp>
          <p:nvSpPr>
            <p:cNvPr id="25" name="Oval 24">
              <a:extLst>
                <a:ext uri="{FF2B5EF4-FFF2-40B4-BE49-F238E27FC236}">
                  <a16:creationId xmlns:a16="http://schemas.microsoft.com/office/drawing/2014/main" id="{C7008097-BCAB-C02A-3FE1-ABCB3AC5648B}"/>
                </a:ext>
              </a:extLst>
            </p:cNvPr>
            <p:cNvSpPr/>
            <p:nvPr/>
          </p:nvSpPr>
          <p:spPr>
            <a:xfrm>
              <a:off x="5764172" y="1850914"/>
              <a:ext cx="460457" cy="460453"/>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52DB"/>
                  </a:solidFill>
                </a:rPr>
                <a:t>1</a:t>
              </a:r>
            </a:p>
          </p:txBody>
        </p:sp>
      </p:grpSp>
      <p:sp>
        <p:nvSpPr>
          <p:cNvPr id="44" name="TextBox 43">
            <a:extLst>
              <a:ext uri="{FF2B5EF4-FFF2-40B4-BE49-F238E27FC236}">
                <a16:creationId xmlns:a16="http://schemas.microsoft.com/office/drawing/2014/main" id="{C1BD7594-2C08-E68A-C748-42C52A458896}"/>
              </a:ext>
            </a:extLst>
          </p:cNvPr>
          <p:cNvSpPr txBox="1"/>
          <p:nvPr/>
        </p:nvSpPr>
        <p:spPr>
          <a:xfrm>
            <a:off x="914400" y="2624635"/>
            <a:ext cx="7076448" cy="1177245"/>
          </a:xfrm>
          <a:prstGeom prst="rect">
            <a:avLst/>
          </a:prstGeom>
          <a:noFill/>
        </p:spPr>
        <p:txBody>
          <a:bodyPr wrap="square" lIns="0" rIns="0">
            <a:spAutoFit/>
          </a:bodyPr>
          <a:lstStyle/>
          <a:p>
            <a:r>
              <a:rPr lang="en-US" sz="1200" dirty="0"/>
              <a:t>Navigate to the “Input Playbook Climate” tab of the dashboard on the left and look for their last reported Scope 1/2 and Scope 3 emissions (on the right side in </a:t>
            </a:r>
            <a:r>
              <a:rPr lang="en-US" sz="1200" dirty="0" err="1"/>
              <a:t>PowerBI</a:t>
            </a:r>
            <a:r>
              <a:rPr lang="en-US" sz="1200" dirty="0"/>
              <a:t>). Document the numbers here:</a:t>
            </a:r>
          </a:p>
          <a:p>
            <a:pPr marL="292100" lvl="1" indent="-177800">
              <a:spcBef>
                <a:spcPts val="300"/>
              </a:spcBef>
              <a:buFont typeface="Arial" panose="020B0604020202020204" pitchFamily="34" charset="0"/>
              <a:buChar char="•"/>
            </a:pPr>
            <a:r>
              <a:rPr lang="en-US" sz="1300" dirty="0"/>
              <a:t>Scope 1 Emissions: </a:t>
            </a:r>
            <a:r>
              <a:rPr lang="en-US" sz="1300" dirty="0">
                <a:highlight>
                  <a:srgbClr val="FFFF00"/>
                </a:highlight>
              </a:rPr>
              <a:t>ENTER HERE</a:t>
            </a:r>
          </a:p>
          <a:p>
            <a:pPr marL="292100" lvl="1" indent="-177800">
              <a:spcBef>
                <a:spcPts val="300"/>
              </a:spcBef>
              <a:buFont typeface="Arial" panose="020B0604020202020204" pitchFamily="34" charset="0"/>
              <a:buChar char="•"/>
            </a:pPr>
            <a:r>
              <a:rPr lang="en-US" sz="1300" dirty="0"/>
              <a:t>Scope 2 Emissions: </a:t>
            </a:r>
            <a:r>
              <a:rPr lang="en-US" sz="1300" dirty="0">
                <a:highlight>
                  <a:srgbClr val="FFFF00"/>
                </a:highlight>
              </a:rPr>
              <a:t>ENTER HERE</a:t>
            </a:r>
          </a:p>
          <a:p>
            <a:pPr marL="292100" lvl="1" indent="-177800">
              <a:spcBef>
                <a:spcPts val="300"/>
              </a:spcBef>
              <a:buFont typeface="Arial" panose="020B0604020202020204" pitchFamily="34" charset="0"/>
              <a:buChar char="•"/>
            </a:pPr>
            <a:r>
              <a:rPr lang="en-US" sz="1300" dirty="0"/>
              <a:t>Scope 3 Emissions: </a:t>
            </a:r>
            <a:r>
              <a:rPr lang="en-US" sz="1300" dirty="0">
                <a:highlight>
                  <a:srgbClr val="FFFF00"/>
                </a:highlight>
              </a:rPr>
              <a:t>ENTER HERE</a:t>
            </a:r>
          </a:p>
        </p:txBody>
      </p:sp>
      <p:grpSp>
        <p:nvGrpSpPr>
          <p:cNvPr id="34" name="Group 33">
            <a:extLst>
              <a:ext uri="{FF2B5EF4-FFF2-40B4-BE49-F238E27FC236}">
                <a16:creationId xmlns:a16="http://schemas.microsoft.com/office/drawing/2014/main" id="{AA06F334-DE9F-BC20-E8E1-E1552C3E02D9}"/>
              </a:ext>
            </a:extLst>
          </p:cNvPr>
          <p:cNvGrpSpPr>
            <a:grpSpLocks/>
          </p:cNvGrpSpPr>
          <p:nvPr/>
        </p:nvGrpSpPr>
        <p:grpSpPr>
          <a:xfrm>
            <a:off x="351689" y="2671522"/>
            <a:ext cx="476986" cy="475628"/>
            <a:chOff x="5715000" y="1801741"/>
            <a:chExt cx="558800" cy="558800"/>
          </a:xfrm>
        </p:grpSpPr>
        <p:grpSp>
          <p:nvGrpSpPr>
            <p:cNvPr id="35" name="Group 34">
              <a:extLst>
                <a:ext uri="{FF2B5EF4-FFF2-40B4-BE49-F238E27FC236}">
                  <a16:creationId xmlns:a16="http://schemas.microsoft.com/office/drawing/2014/main" id="{BDB32E30-F82B-799B-FE10-DE77DDF5DC9E}"/>
                </a:ext>
              </a:extLst>
            </p:cNvPr>
            <p:cNvGrpSpPr>
              <a:grpSpLocks/>
            </p:cNvGrpSpPr>
            <p:nvPr/>
          </p:nvGrpSpPr>
          <p:grpSpPr>
            <a:xfrm>
              <a:off x="5715000" y="1801741"/>
              <a:ext cx="558800" cy="558800"/>
              <a:chOff x="157693" y="685800"/>
              <a:chExt cx="5497690" cy="5477714"/>
            </a:xfrm>
          </p:grpSpPr>
          <p:grpSp>
            <p:nvGrpSpPr>
              <p:cNvPr id="37" name="Group 36">
                <a:extLst>
                  <a:ext uri="{FF2B5EF4-FFF2-40B4-BE49-F238E27FC236}">
                    <a16:creationId xmlns:a16="http://schemas.microsoft.com/office/drawing/2014/main" id="{7B46D0B0-08D6-98A2-FBB3-F0F40BDA2B1C}"/>
                  </a:ext>
                </a:extLst>
              </p:cNvPr>
              <p:cNvGrpSpPr/>
              <p:nvPr/>
            </p:nvGrpSpPr>
            <p:grpSpPr>
              <a:xfrm>
                <a:off x="157693" y="685800"/>
                <a:ext cx="5497690" cy="2738857"/>
                <a:chOff x="-11662928" y="685800"/>
                <a:chExt cx="5497690" cy="2738309"/>
              </a:xfrm>
            </p:grpSpPr>
            <p:sp>
              <p:nvSpPr>
                <p:cNvPr id="40" name="Freeform 7">
                  <a:extLst>
                    <a:ext uri="{FF2B5EF4-FFF2-40B4-BE49-F238E27FC236}">
                      <a16:creationId xmlns:a16="http://schemas.microsoft.com/office/drawing/2014/main" id="{62BCCAC7-E7C7-4377-5679-D7224B9EDC8D}"/>
                    </a:ext>
                  </a:extLst>
                </p:cNvPr>
                <p:cNvSpPr>
                  <a:spLocks/>
                </p:cNvSpPr>
                <p:nvPr userDrawn="1"/>
              </p:nvSpPr>
              <p:spPr bwMode="auto">
                <a:xfrm flipV="1">
                  <a:off x="-11662928"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sp>
              <p:nvSpPr>
                <p:cNvPr id="41" name="Freeform 7">
                  <a:extLst>
                    <a:ext uri="{FF2B5EF4-FFF2-40B4-BE49-F238E27FC236}">
                      <a16:creationId xmlns:a16="http://schemas.microsoft.com/office/drawing/2014/main" id="{CDD4BCF0-373D-E7D3-C645-B7DC9854EF73}"/>
                    </a:ext>
                  </a:extLst>
                </p:cNvPr>
                <p:cNvSpPr>
                  <a:spLocks/>
                </p:cNvSpPr>
                <p:nvPr userDrawn="1"/>
              </p:nvSpPr>
              <p:spPr bwMode="auto">
                <a:xfrm flipH="1" flipV="1">
                  <a:off x="-8914083"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009B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grpSp>
          <p:sp>
            <p:nvSpPr>
              <p:cNvPr id="38" name="Freeform 7">
                <a:extLst>
                  <a:ext uri="{FF2B5EF4-FFF2-40B4-BE49-F238E27FC236}">
                    <a16:creationId xmlns:a16="http://schemas.microsoft.com/office/drawing/2014/main" id="{936EF360-E699-9FBC-8A77-2E743B24030C}"/>
                  </a:ext>
                </a:extLst>
              </p:cNvPr>
              <p:cNvSpPr>
                <a:spLocks/>
              </p:cNvSpPr>
              <p:nvPr/>
            </p:nvSpPr>
            <p:spPr bwMode="auto">
              <a:xfrm>
                <a:off x="157693"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8EDB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sp>
            <p:nvSpPr>
              <p:cNvPr id="39" name="Freeform 7">
                <a:extLst>
                  <a:ext uri="{FF2B5EF4-FFF2-40B4-BE49-F238E27FC236}">
                    <a16:creationId xmlns:a16="http://schemas.microsoft.com/office/drawing/2014/main" id="{45802AC4-02DB-5A75-2F0A-7302A3D1B2AE}"/>
                  </a:ext>
                </a:extLst>
              </p:cNvPr>
              <p:cNvSpPr>
                <a:spLocks/>
              </p:cNvSpPr>
              <p:nvPr/>
            </p:nvSpPr>
            <p:spPr bwMode="auto">
              <a:xfrm flipH="1">
                <a:off x="2906538"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FFC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grpSp>
        <p:sp>
          <p:nvSpPr>
            <p:cNvPr id="36" name="Oval 35">
              <a:extLst>
                <a:ext uri="{FF2B5EF4-FFF2-40B4-BE49-F238E27FC236}">
                  <a16:creationId xmlns:a16="http://schemas.microsoft.com/office/drawing/2014/main" id="{DE8C1F66-6285-DAA7-3BD5-9D6027DDE7AA}"/>
                </a:ext>
              </a:extLst>
            </p:cNvPr>
            <p:cNvSpPr/>
            <p:nvPr/>
          </p:nvSpPr>
          <p:spPr>
            <a:xfrm>
              <a:off x="5764172" y="1850914"/>
              <a:ext cx="460457" cy="460453"/>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52DB"/>
                  </a:solidFill>
                </a:rPr>
                <a:t>2</a:t>
              </a:r>
            </a:p>
          </p:txBody>
        </p:sp>
      </p:grpSp>
      <p:sp>
        <p:nvSpPr>
          <p:cNvPr id="45" name="TextBox 44">
            <a:extLst>
              <a:ext uri="{FF2B5EF4-FFF2-40B4-BE49-F238E27FC236}">
                <a16:creationId xmlns:a16="http://schemas.microsoft.com/office/drawing/2014/main" id="{157E233C-2820-BFA5-26F3-FC4A8F54C91E}"/>
              </a:ext>
            </a:extLst>
          </p:cNvPr>
          <p:cNvSpPr txBox="1"/>
          <p:nvPr/>
        </p:nvSpPr>
        <p:spPr>
          <a:xfrm>
            <a:off x="914400" y="3804153"/>
            <a:ext cx="7029447" cy="761747"/>
          </a:xfrm>
          <a:prstGeom prst="rect">
            <a:avLst/>
          </a:prstGeom>
          <a:noFill/>
        </p:spPr>
        <p:txBody>
          <a:bodyPr wrap="square" lIns="0" rIns="0">
            <a:spAutoFit/>
          </a:bodyPr>
          <a:lstStyle/>
          <a:p>
            <a:r>
              <a:rPr lang="en-US" sz="1400" dirty="0"/>
              <a:t>Navigate to the “Input Playbook Water” tab of the dashboard on the left and look for their last reported Water Use. (add up the different types or enter ). Document the number here:</a:t>
            </a:r>
          </a:p>
          <a:p>
            <a:pPr marL="292100" lvl="1" indent="-177800">
              <a:spcBef>
                <a:spcPts val="300"/>
              </a:spcBef>
              <a:buFont typeface="Arial" panose="020B0604020202020204" pitchFamily="34" charset="0"/>
              <a:buChar char="•"/>
            </a:pPr>
            <a:r>
              <a:rPr lang="en-US" sz="1300" dirty="0"/>
              <a:t>Total gross water use: </a:t>
            </a:r>
            <a:r>
              <a:rPr lang="en-US" sz="1300" dirty="0">
                <a:highlight>
                  <a:srgbClr val="FFFF00"/>
                </a:highlight>
              </a:rPr>
              <a:t>ENTER HERE</a:t>
            </a:r>
          </a:p>
        </p:txBody>
      </p:sp>
      <p:grpSp>
        <p:nvGrpSpPr>
          <p:cNvPr id="42" name="Group 41">
            <a:extLst>
              <a:ext uri="{FF2B5EF4-FFF2-40B4-BE49-F238E27FC236}">
                <a16:creationId xmlns:a16="http://schemas.microsoft.com/office/drawing/2014/main" id="{EF02855B-7EC2-6149-2F39-245B229DCD12}"/>
              </a:ext>
            </a:extLst>
          </p:cNvPr>
          <p:cNvGrpSpPr>
            <a:grpSpLocks/>
          </p:cNvGrpSpPr>
          <p:nvPr/>
        </p:nvGrpSpPr>
        <p:grpSpPr>
          <a:xfrm>
            <a:off x="351689" y="3815101"/>
            <a:ext cx="476986" cy="475628"/>
            <a:chOff x="5715000" y="1801741"/>
            <a:chExt cx="558800" cy="558800"/>
          </a:xfrm>
        </p:grpSpPr>
        <p:grpSp>
          <p:nvGrpSpPr>
            <p:cNvPr id="47" name="Group 46">
              <a:extLst>
                <a:ext uri="{FF2B5EF4-FFF2-40B4-BE49-F238E27FC236}">
                  <a16:creationId xmlns:a16="http://schemas.microsoft.com/office/drawing/2014/main" id="{07D6EE65-ECA3-EDC8-5EFD-55750491C24D}"/>
                </a:ext>
              </a:extLst>
            </p:cNvPr>
            <p:cNvGrpSpPr>
              <a:grpSpLocks/>
            </p:cNvGrpSpPr>
            <p:nvPr/>
          </p:nvGrpSpPr>
          <p:grpSpPr>
            <a:xfrm>
              <a:off x="5715000" y="1801741"/>
              <a:ext cx="558800" cy="558800"/>
              <a:chOff x="157693" y="685800"/>
              <a:chExt cx="5497690" cy="5477714"/>
            </a:xfrm>
          </p:grpSpPr>
          <p:grpSp>
            <p:nvGrpSpPr>
              <p:cNvPr id="62" name="Group 61">
                <a:extLst>
                  <a:ext uri="{FF2B5EF4-FFF2-40B4-BE49-F238E27FC236}">
                    <a16:creationId xmlns:a16="http://schemas.microsoft.com/office/drawing/2014/main" id="{E10573A1-8A49-CC34-6F90-C962D98F2B10}"/>
                  </a:ext>
                </a:extLst>
              </p:cNvPr>
              <p:cNvGrpSpPr/>
              <p:nvPr/>
            </p:nvGrpSpPr>
            <p:grpSpPr>
              <a:xfrm>
                <a:off x="157693" y="685800"/>
                <a:ext cx="5497690" cy="2738857"/>
                <a:chOff x="-11662928" y="685800"/>
                <a:chExt cx="5497690" cy="2738309"/>
              </a:xfrm>
            </p:grpSpPr>
            <p:sp>
              <p:nvSpPr>
                <p:cNvPr id="65" name="Freeform 7">
                  <a:extLst>
                    <a:ext uri="{FF2B5EF4-FFF2-40B4-BE49-F238E27FC236}">
                      <a16:creationId xmlns:a16="http://schemas.microsoft.com/office/drawing/2014/main" id="{0AB712A0-88F2-2641-5966-6476BFD502D6}"/>
                    </a:ext>
                  </a:extLst>
                </p:cNvPr>
                <p:cNvSpPr>
                  <a:spLocks/>
                </p:cNvSpPr>
                <p:nvPr userDrawn="1"/>
              </p:nvSpPr>
              <p:spPr bwMode="auto">
                <a:xfrm flipV="1">
                  <a:off x="-11662928"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sp>
              <p:nvSpPr>
                <p:cNvPr id="66" name="Freeform 7">
                  <a:extLst>
                    <a:ext uri="{FF2B5EF4-FFF2-40B4-BE49-F238E27FC236}">
                      <a16:creationId xmlns:a16="http://schemas.microsoft.com/office/drawing/2014/main" id="{1E2D3EF4-B3C9-86B5-535B-73851D2DDF31}"/>
                    </a:ext>
                  </a:extLst>
                </p:cNvPr>
                <p:cNvSpPr>
                  <a:spLocks/>
                </p:cNvSpPr>
                <p:nvPr userDrawn="1"/>
              </p:nvSpPr>
              <p:spPr bwMode="auto">
                <a:xfrm flipH="1" flipV="1">
                  <a:off x="-8914083"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009B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grpSp>
          <p:sp>
            <p:nvSpPr>
              <p:cNvPr id="63" name="Freeform 7">
                <a:extLst>
                  <a:ext uri="{FF2B5EF4-FFF2-40B4-BE49-F238E27FC236}">
                    <a16:creationId xmlns:a16="http://schemas.microsoft.com/office/drawing/2014/main" id="{34B4A24C-2C57-03EB-18F5-D411CDB1830F}"/>
                  </a:ext>
                </a:extLst>
              </p:cNvPr>
              <p:cNvSpPr>
                <a:spLocks/>
              </p:cNvSpPr>
              <p:nvPr/>
            </p:nvSpPr>
            <p:spPr bwMode="auto">
              <a:xfrm>
                <a:off x="157693"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8EDB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sp>
            <p:nvSpPr>
              <p:cNvPr id="64" name="Freeform 7">
                <a:extLst>
                  <a:ext uri="{FF2B5EF4-FFF2-40B4-BE49-F238E27FC236}">
                    <a16:creationId xmlns:a16="http://schemas.microsoft.com/office/drawing/2014/main" id="{514370C4-AE89-1197-94B0-F7CBC611F48B}"/>
                  </a:ext>
                </a:extLst>
              </p:cNvPr>
              <p:cNvSpPr>
                <a:spLocks/>
              </p:cNvSpPr>
              <p:nvPr/>
            </p:nvSpPr>
            <p:spPr bwMode="auto">
              <a:xfrm flipH="1">
                <a:off x="2906538"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FFC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grpSp>
        <p:sp>
          <p:nvSpPr>
            <p:cNvPr id="48" name="Oval 47">
              <a:extLst>
                <a:ext uri="{FF2B5EF4-FFF2-40B4-BE49-F238E27FC236}">
                  <a16:creationId xmlns:a16="http://schemas.microsoft.com/office/drawing/2014/main" id="{1C461F11-3061-EA1C-942C-45A3CF01E77E}"/>
                </a:ext>
              </a:extLst>
            </p:cNvPr>
            <p:cNvSpPr/>
            <p:nvPr/>
          </p:nvSpPr>
          <p:spPr>
            <a:xfrm>
              <a:off x="5764172" y="1850914"/>
              <a:ext cx="460457" cy="460453"/>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52DB"/>
                  </a:solidFill>
                </a:rPr>
                <a:t>3</a:t>
              </a:r>
            </a:p>
          </p:txBody>
        </p:sp>
      </p:grpSp>
      <p:sp>
        <p:nvSpPr>
          <p:cNvPr id="46" name="TextBox 45">
            <a:extLst>
              <a:ext uri="{FF2B5EF4-FFF2-40B4-BE49-F238E27FC236}">
                <a16:creationId xmlns:a16="http://schemas.microsoft.com/office/drawing/2014/main" id="{4DFC8C94-02CC-96F3-06EE-7F4406E0438B}"/>
              </a:ext>
            </a:extLst>
          </p:cNvPr>
          <p:cNvSpPr txBox="1"/>
          <p:nvPr/>
        </p:nvSpPr>
        <p:spPr>
          <a:xfrm>
            <a:off x="914400" y="4745145"/>
            <a:ext cx="7076448" cy="1677382"/>
          </a:xfrm>
          <a:prstGeom prst="rect">
            <a:avLst/>
          </a:prstGeom>
          <a:noFill/>
        </p:spPr>
        <p:txBody>
          <a:bodyPr wrap="square" lIns="0" rIns="0">
            <a:spAutoFit/>
          </a:bodyPr>
          <a:lstStyle/>
          <a:p>
            <a:r>
              <a:rPr lang="en-US" sz="1400"/>
              <a:t>Document these data-points, which the facility should have come prepared to the meeting with (see slide 6):</a:t>
            </a:r>
          </a:p>
          <a:p>
            <a:pPr marL="292100" lvl="1" indent="-177800">
              <a:spcBef>
                <a:spcPts val="300"/>
              </a:spcBef>
              <a:buFont typeface="Arial" panose="020B0604020202020204" pitchFamily="34" charset="0"/>
              <a:buChar char="•"/>
            </a:pPr>
            <a:r>
              <a:rPr lang="en-US" sz="1300"/>
              <a:t>Total facility electricity use for 1 year (in kWh): </a:t>
            </a:r>
            <a:r>
              <a:rPr lang="en-US" sz="1300">
                <a:highlight>
                  <a:srgbClr val="FFFF00"/>
                </a:highlight>
              </a:rPr>
              <a:t>ENTER HERE</a:t>
            </a:r>
          </a:p>
          <a:p>
            <a:pPr marL="292100" lvl="1" indent="-177800">
              <a:spcBef>
                <a:spcPts val="300"/>
              </a:spcBef>
              <a:buFont typeface="Arial" panose="020B0604020202020204" pitchFamily="34" charset="0"/>
              <a:buChar char="•"/>
            </a:pPr>
            <a:r>
              <a:rPr lang="en-US" sz="1300"/>
              <a:t>Renewable electricity use for 1 year (if any, in kWh): </a:t>
            </a:r>
            <a:r>
              <a:rPr lang="en-US" sz="1300">
                <a:highlight>
                  <a:srgbClr val="FFFF00"/>
                </a:highlight>
              </a:rPr>
              <a:t>ENTER HERE</a:t>
            </a:r>
          </a:p>
          <a:p>
            <a:pPr marL="292100" lvl="1" indent="-177800">
              <a:spcBef>
                <a:spcPts val="300"/>
              </a:spcBef>
              <a:buFont typeface="Arial" panose="020B0604020202020204" pitchFamily="34" charset="0"/>
              <a:buChar char="•"/>
            </a:pPr>
            <a:r>
              <a:rPr lang="en-US" sz="1300"/>
              <a:t>PepsiCo production volume at this facility for 1 year: </a:t>
            </a:r>
            <a:r>
              <a:rPr lang="en-US" sz="1300">
                <a:highlight>
                  <a:srgbClr val="FFFF00"/>
                </a:highlight>
              </a:rPr>
              <a:t>ENTER HERE</a:t>
            </a:r>
          </a:p>
          <a:p>
            <a:pPr marL="292100" lvl="1" indent="-177800">
              <a:spcBef>
                <a:spcPts val="300"/>
              </a:spcBef>
              <a:buFont typeface="Arial" panose="020B0604020202020204" pitchFamily="34" charset="0"/>
              <a:buChar char="•"/>
            </a:pPr>
            <a:r>
              <a:rPr lang="en-US" sz="1300"/>
              <a:t>Total production volume at this facility for 1 year (they can keep this confidential from PepsiCo if they wish): </a:t>
            </a:r>
            <a:r>
              <a:rPr lang="en-US" sz="1300">
                <a:highlight>
                  <a:srgbClr val="FFFF00"/>
                </a:highlight>
              </a:rPr>
              <a:t>ENTER HERE</a:t>
            </a:r>
          </a:p>
        </p:txBody>
      </p:sp>
      <p:grpSp>
        <p:nvGrpSpPr>
          <p:cNvPr id="72" name="Group 71">
            <a:extLst>
              <a:ext uri="{FF2B5EF4-FFF2-40B4-BE49-F238E27FC236}">
                <a16:creationId xmlns:a16="http://schemas.microsoft.com/office/drawing/2014/main" id="{F0FDBE65-90F0-26E2-B74D-7EFF8FA96CA4}"/>
              </a:ext>
            </a:extLst>
          </p:cNvPr>
          <p:cNvGrpSpPr>
            <a:grpSpLocks/>
          </p:cNvGrpSpPr>
          <p:nvPr/>
        </p:nvGrpSpPr>
        <p:grpSpPr>
          <a:xfrm>
            <a:off x="351689" y="4778978"/>
            <a:ext cx="476986" cy="475628"/>
            <a:chOff x="5715000" y="1801741"/>
            <a:chExt cx="558800" cy="558800"/>
          </a:xfrm>
        </p:grpSpPr>
        <p:grpSp>
          <p:nvGrpSpPr>
            <p:cNvPr id="73" name="Group 72">
              <a:extLst>
                <a:ext uri="{FF2B5EF4-FFF2-40B4-BE49-F238E27FC236}">
                  <a16:creationId xmlns:a16="http://schemas.microsoft.com/office/drawing/2014/main" id="{1A68F2B4-294F-86C7-325B-EB363B1733C1}"/>
                </a:ext>
              </a:extLst>
            </p:cNvPr>
            <p:cNvGrpSpPr>
              <a:grpSpLocks/>
            </p:cNvGrpSpPr>
            <p:nvPr/>
          </p:nvGrpSpPr>
          <p:grpSpPr>
            <a:xfrm>
              <a:off x="5715000" y="1801741"/>
              <a:ext cx="558800" cy="558800"/>
              <a:chOff x="157693" y="685800"/>
              <a:chExt cx="5497690" cy="5477714"/>
            </a:xfrm>
          </p:grpSpPr>
          <p:grpSp>
            <p:nvGrpSpPr>
              <p:cNvPr id="75" name="Group 74">
                <a:extLst>
                  <a:ext uri="{FF2B5EF4-FFF2-40B4-BE49-F238E27FC236}">
                    <a16:creationId xmlns:a16="http://schemas.microsoft.com/office/drawing/2014/main" id="{3CC83B06-F1BA-D888-C93A-28754AF97F75}"/>
                  </a:ext>
                </a:extLst>
              </p:cNvPr>
              <p:cNvGrpSpPr/>
              <p:nvPr/>
            </p:nvGrpSpPr>
            <p:grpSpPr>
              <a:xfrm>
                <a:off x="157693" y="685800"/>
                <a:ext cx="5497690" cy="2738857"/>
                <a:chOff x="-11662928" y="685800"/>
                <a:chExt cx="5497690" cy="2738309"/>
              </a:xfrm>
            </p:grpSpPr>
            <p:sp>
              <p:nvSpPr>
                <p:cNvPr id="78" name="Freeform 7">
                  <a:extLst>
                    <a:ext uri="{FF2B5EF4-FFF2-40B4-BE49-F238E27FC236}">
                      <a16:creationId xmlns:a16="http://schemas.microsoft.com/office/drawing/2014/main" id="{0AACA9C3-D160-7E6D-FB7A-EDBAFCE1AA52}"/>
                    </a:ext>
                  </a:extLst>
                </p:cNvPr>
                <p:cNvSpPr>
                  <a:spLocks/>
                </p:cNvSpPr>
                <p:nvPr userDrawn="1"/>
              </p:nvSpPr>
              <p:spPr bwMode="auto">
                <a:xfrm flipV="1">
                  <a:off x="-11662928"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sp>
              <p:nvSpPr>
                <p:cNvPr id="79" name="Freeform 7">
                  <a:extLst>
                    <a:ext uri="{FF2B5EF4-FFF2-40B4-BE49-F238E27FC236}">
                      <a16:creationId xmlns:a16="http://schemas.microsoft.com/office/drawing/2014/main" id="{EF8CFC63-BD58-AE49-E9AD-EAAEAD201CF0}"/>
                    </a:ext>
                  </a:extLst>
                </p:cNvPr>
                <p:cNvSpPr>
                  <a:spLocks/>
                </p:cNvSpPr>
                <p:nvPr userDrawn="1"/>
              </p:nvSpPr>
              <p:spPr bwMode="auto">
                <a:xfrm flipH="1" flipV="1">
                  <a:off x="-8914083"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009B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grpSp>
          <p:sp>
            <p:nvSpPr>
              <p:cNvPr id="76" name="Freeform 7">
                <a:extLst>
                  <a:ext uri="{FF2B5EF4-FFF2-40B4-BE49-F238E27FC236}">
                    <a16:creationId xmlns:a16="http://schemas.microsoft.com/office/drawing/2014/main" id="{7535967B-14BF-9776-5ADE-FA43B564DB41}"/>
                  </a:ext>
                </a:extLst>
              </p:cNvPr>
              <p:cNvSpPr>
                <a:spLocks/>
              </p:cNvSpPr>
              <p:nvPr/>
            </p:nvSpPr>
            <p:spPr bwMode="auto">
              <a:xfrm>
                <a:off x="157693"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8EDB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sp>
            <p:nvSpPr>
              <p:cNvPr id="77" name="Freeform 7">
                <a:extLst>
                  <a:ext uri="{FF2B5EF4-FFF2-40B4-BE49-F238E27FC236}">
                    <a16:creationId xmlns:a16="http://schemas.microsoft.com/office/drawing/2014/main" id="{8F0FC235-2D70-09AD-1E5E-BA421989843E}"/>
                  </a:ext>
                </a:extLst>
              </p:cNvPr>
              <p:cNvSpPr>
                <a:spLocks/>
              </p:cNvSpPr>
              <p:nvPr/>
            </p:nvSpPr>
            <p:spPr bwMode="auto">
              <a:xfrm flipH="1">
                <a:off x="2906538"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FFC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srgbClr val="0052DB"/>
                  </a:solidFill>
                </a:endParaRPr>
              </a:p>
            </p:txBody>
          </p:sp>
        </p:grpSp>
        <p:sp>
          <p:nvSpPr>
            <p:cNvPr id="74" name="Oval 73">
              <a:extLst>
                <a:ext uri="{FF2B5EF4-FFF2-40B4-BE49-F238E27FC236}">
                  <a16:creationId xmlns:a16="http://schemas.microsoft.com/office/drawing/2014/main" id="{E9916DCA-9A28-CEA1-BE25-6409AA74AC1A}"/>
                </a:ext>
              </a:extLst>
            </p:cNvPr>
            <p:cNvSpPr/>
            <p:nvPr/>
          </p:nvSpPr>
          <p:spPr>
            <a:xfrm>
              <a:off x="5764172" y="1850914"/>
              <a:ext cx="460457" cy="460453"/>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52DB"/>
                  </a:solidFill>
                </a:rPr>
                <a:t>4</a:t>
              </a:r>
            </a:p>
          </p:txBody>
        </p:sp>
      </p:grpSp>
      <p:cxnSp>
        <p:nvCxnSpPr>
          <p:cNvPr id="70" name="Straight Connector 69">
            <a:extLst>
              <a:ext uri="{FF2B5EF4-FFF2-40B4-BE49-F238E27FC236}">
                <a16:creationId xmlns:a16="http://schemas.microsoft.com/office/drawing/2014/main" id="{2A764174-DC2A-3F57-E0A0-36B3AECC416C}"/>
              </a:ext>
            </a:extLst>
          </p:cNvPr>
          <p:cNvCxnSpPr>
            <a:cxnSpLocks/>
          </p:cNvCxnSpPr>
          <p:nvPr/>
        </p:nvCxnSpPr>
        <p:spPr>
          <a:xfrm>
            <a:off x="8245749" y="1967572"/>
            <a:ext cx="3803143"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09A0BEE-E435-7B27-1AB6-8388C9679E06}"/>
              </a:ext>
            </a:extLst>
          </p:cNvPr>
          <p:cNvCxnSpPr>
            <a:cxnSpLocks/>
          </p:cNvCxnSpPr>
          <p:nvPr/>
        </p:nvCxnSpPr>
        <p:spPr>
          <a:xfrm>
            <a:off x="8245749" y="3660390"/>
            <a:ext cx="3803143"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EAF77F6-83E5-5CFB-320B-D1D2FC6E99DF}"/>
              </a:ext>
            </a:extLst>
          </p:cNvPr>
          <p:cNvGrpSpPr/>
          <p:nvPr/>
        </p:nvGrpSpPr>
        <p:grpSpPr>
          <a:xfrm flipH="1">
            <a:off x="0" y="1104900"/>
            <a:ext cx="914400" cy="914406"/>
            <a:chOff x="10033016" y="1104900"/>
            <a:chExt cx="2158984" cy="2159000"/>
          </a:xfrm>
        </p:grpSpPr>
        <p:sp>
          <p:nvSpPr>
            <p:cNvPr id="7" name="Freeform: Shape 6">
              <a:extLst>
                <a:ext uri="{FF2B5EF4-FFF2-40B4-BE49-F238E27FC236}">
                  <a16:creationId xmlns:a16="http://schemas.microsoft.com/office/drawing/2014/main" id="{5AC9BB34-10C6-E8A8-CDBF-FE2F10C0FE35}"/>
                </a:ext>
              </a:extLst>
            </p:cNvPr>
            <p:cNvSpPr/>
            <p:nvPr/>
          </p:nvSpPr>
          <p:spPr>
            <a:xfrm flipH="1" flipV="1">
              <a:off x="10033016" y="1104900"/>
              <a:ext cx="2158984" cy="2159000"/>
            </a:xfrm>
            <a:custGeom>
              <a:avLst/>
              <a:gdLst>
                <a:gd name="connsiteX0" fmla="*/ 0 w 2483184"/>
                <a:gd name="connsiteY0" fmla="*/ 0 h 2483202"/>
                <a:gd name="connsiteX1" fmla="*/ 2229311 w 2483184"/>
                <a:gd name="connsiteY1" fmla="*/ 2470383 h 2483202"/>
                <a:gd name="connsiteX2" fmla="*/ 2483184 w 2483184"/>
                <a:gd name="connsiteY2" fmla="*/ 2483202 h 2483202"/>
                <a:gd name="connsiteX3" fmla="*/ 0 w 2483184"/>
                <a:gd name="connsiteY3" fmla="*/ 2483202 h 2483202"/>
                <a:gd name="connsiteX4" fmla="*/ 0 w 2483184"/>
                <a:gd name="connsiteY4" fmla="*/ 0 h 2483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3184" h="2483202">
                  <a:moveTo>
                    <a:pt x="0" y="0"/>
                  </a:moveTo>
                  <a:cubicBezTo>
                    <a:pt x="0" y="1285721"/>
                    <a:pt x="977140" y="2343218"/>
                    <a:pt x="2229311" y="2470383"/>
                  </a:cubicBezTo>
                  <a:lnTo>
                    <a:pt x="2483184" y="2483202"/>
                  </a:lnTo>
                  <a:lnTo>
                    <a:pt x="0" y="2483202"/>
                  </a:lnTo>
                  <a:lnTo>
                    <a:pt x="0" y="0"/>
                  </a:lnTo>
                  <a:close/>
                </a:path>
              </a:pathLst>
            </a:cu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3F8F3FB8-9C8C-AADF-7F8D-67F406AFE18E}"/>
                </a:ext>
              </a:extLst>
            </p:cNvPr>
            <p:cNvGrpSpPr/>
            <p:nvPr/>
          </p:nvGrpSpPr>
          <p:grpSpPr>
            <a:xfrm>
              <a:off x="11477625" y="1245681"/>
              <a:ext cx="596903" cy="380558"/>
              <a:chOff x="3657600" y="462032"/>
              <a:chExt cx="3141609" cy="2002952"/>
            </a:xfrm>
          </p:grpSpPr>
          <p:sp>
            <p:nvSpPr>
              <p:cNvPr id="15" name="object 6">
                <a:extLst>
                  <a:ext uri="{FF2B5EF4-FFF2-40B4-BE49-F238E27FC236}">
                    <a16:creationId xmlns:a16="http://schemas.microsoft.com/office/drawing/2014/main" id="{60BB11E9-BBBB-1DA1-D79B-BC436EE73305}"/>
                  </a:ext>
                </a:extLst>
              </p:cNvPr>
              <p:cNvSpPr/>
              <p:nvPr/>
            </p:nvSpPr>
            <p:spPr>
              <a:xfrm>
                <a:off x="3657600" y="869234"/>
                <a:ext cx="1510665" cy="1510665"/>
              </a:xfrm>
              <a:custGeom>
                <a:avLst/>
                <a:gdLst/>
                <a:ahLst/>
                <a:cxnLst/>
                <a:rect l="l" t="t" r="r" b="b"/>
                <a:pathLst>
                  <a:path w="1510665" h="1510664">
                    <a:moveTo>
                      <a:pt x="853419" y="0"/>
                    </a:moveTo>
                    <a:lnTo>
                      <a:pt x="656985" y="0"/>
                    </a:lnTo>
                    <a:lnTo>
                      <a:pt x="620348" y="7451"/>
                    </a:lnTo>
                    <a:lnTo>
                      <a:pt x="590343" y="27738"/>
                    </a:lnTo>
                    <a:lnTo>
                      <a:pt x="570068" y="57757"/>
                    </a:lnTo>
                    <a:lnTo>
                      <a:pt x="562621" y="94405"/>
                    </a:lnTo>
                    <a:lnTo>
                      <a:pt x="562621" y="562621"/>
                    </a:lnTo>
                    <a:lnTo>
                      <a:pt x="94363" y="562621"/>
                    </a:lnTo>
                    <a:lnTo>
                      <a:pt x="57726" y="570073"/>
                    </a:lnTo>
                    <a:lnTo>
                      <a:pt x="27721" y="590360"/>
                    </a:lnTo>
                    <a:lnTo>
                      <a:pt x="7446" y="620379"/>
                    </a:lnTo>
                    <a:lnTo>
                      <a:pt x="0" y="657027"/>
                    </a:lnTo>
                    <a:lnTo>
                      <a:pt x="0" y="853429"/>
                    </a:lnTo>
                    <a:lnTo>
                      <a:pt x="7446" y="890072"/>
                    </a:lnTo>
                    <a:lnTo>
                      <a:pt x="27721" y="920080"/>
                    </a:lnTo>
                    <a:lnTo>
                      <a:pt x="57726" y="940356"/>
                    </a:lnTo>
                    <a:lnTo>
                      <a:pt x="94363" y="947803"/>
                    </a:lnTo>
                    <a:lnTo>
                      <a:pt x="562621" y="947803"/>
                    </a:lnTo>
                    <a:lnTo>
                      <a:pt x="562621" y="1416051"/>
                    </a:lnTo>
                    <a:lnTo>
                      <a:pt x="570068" y="1452694"/>
                    </a:lnTo>
                    <a:lnTo>
                      <a:pt x="590343" y="1482702"/>
                    </a:lnTo>
                    <a:lnTo>
                      <a:pt x="620348" y="1502978"/>
                    </a:lnTo>
                    <a:lnTo>
                      <a:pt x="656985" y="1510425"/>
                    </a:lnTo>
                    <a:lnTo>
                      <a:pt x="853419" y="1510425"/>
                    </a:lnTo>
                    <a:lnTo>
                      <a:pt x="890062" y="1502978"/>
                    </a:lnTo>
                    <a:lnTo>
                      <a:pt x="920070" y="1482702"/>
                    </a:lnTo>
                    <a:lnTo>
                      <a:pt x="940346" y="1452694"/>
                    </a:lnTo>
                    <a:lnTo>
                      <a:pt x="947793" y="1416051"/>
                    </a:lnTo>
                    <a:lnTo>
                      <a:pt x="947793" y="947803"/>
                    </a:lnTo>
                    <a:lnTo>
                      <a:pt x="1416040" y="947803"/>
                    </a:lnTo>
                    <a:lnTo>
                      <a:pt x="1452683" y="940356"/>
                    </a:lnTo>
                    <a:lnTo>
                      <a:pt x="1482691" y="920080"/>
                    </a:lnTo>
                    <a:lnTo>
                      <a:pt x="1502967" y="890072"/>
                    </a:lnTo>
                    <a:lnTo>
                      <a:pt x="1510414" y="853429"/>
                    </a:lnTo>
                    <a:lnTo>
                      <a:pt x="1510414" y="657027"/>
                    </a:lnTo>
                    <a:lnTo>
                      <a:pt x="1502967" y="620379"/>
                    </a:lnTo>
                    <a:lnTo>
                      <a:pt x="1482691" y="590360"/>
                    </a:lnTo>
                    <a:lnTo>
                      <a:pt x="1452683" y="570073"/>
                    </a:lnTo>
                    <a:lnTo>
                      <a:pt x="1416040" y="562621"/>
                    </a:lnTo>
                    <a:lnTo>
                      <a:pt x="947793" y="562621"/>
                    </a:lnTo>
                    <a:lnTo>
                      <a:pt x="947793" y="94405"/>
                    </a:lnTo>
                    <a:lnTo>
                      <a:pt x="940346" y="57757"/>
                    </a:lnTo>
                    <a:lnTo>
                      <a:pt x="920070" y="27738"/>
                    </a:lnTo>
                    <a:lnTo>
                      <a:pt x="890062" y="7451"/>
                    </a:lnTo>
                    <a:lnTo>
                      <a:pt x="853419" y="0"/>
                    </a:lnTo>
                    <a:close/>
                  </a:path>
                </a:pathLst>
              </a:custGeom>
              <a:solidFill>
                <a:schemeClr val="bg1"/>
              </a:solidFill>
            </p:spPr>
            <p:txBody>
              <a:bodyPr wrap="square" lIns="0" tIns="0" rIns="0" bIns="0" rtlCol="0"/>
              <a:lstStyle/>
              <a:p>
                <a:endParaRPr lang="en-US"/>
              </a:p>
            </p:txBody>
          </p:sp>
          <p:sp>
            <p:nvSpPr>
              <p:cNvPr id="16" name="object 7">
                <a:extLst>
                  <a:ext uri="{FF2B5EF4-FFF2-40B4-BE49-F238E27FC236}">
                    <a16:creationId xmlns:a16="http://schemas.microsoft.com/office/drawing/2014/main" id="{CCAA0CE3-A4E8-B052-DC17-E2BE2A50ED6A}"/>
                  </a:ext>
                </a:extLst>
              </p:cNvPr>
              <p:cNvSpPr/>
              <p:nvPr/>
            </p:nvSpPr>
            <p:spPr>
              <a:xfrm>
                <a:off x="5575663" y="1985559"/>
                <a:ext cx="479425" cy="479425"/>
              </a:xfrm>
              <a:custGeom>
                <a:avLst/>
                <a:gdLst/>
                <a:ahLst/>
                <a:cxnLst/>
                <a:rect l="l" t="t" r="r" b="b"/>
                <a:pathLst>
                  <a:path w="479425" h="479425">
                    <a:moveTo>
                      <a:pt x="270777" y="0"/>
                    </a:moveTo>
                    <a:lnTo>
                      <a:pt x="208454" y="0"/>
                    </a:lnTo>
                    <a:lnTo>
                      <a:pt x="196826" y="2364"/>
                    </a:lnTo>
                    <a:lnTo>
                      <a:pt x="187304" y="8802"/>
                    </a:lnTo>
                    <a:lnTo>
                      <a:pt x="180870" y="18327"/>
                    </a:lnTo>
                    <a:lnTo>
                      <a:pt x="178507" y="29957"/>
                    </a:lnTo>
                    <a:lnTo>
                      <a:pt x="178507" y="178518"/>
                    </a:lnTo>
                    <a:lnTo>
                      <a:pt x="29936" y="178518"/>
                    </a:lnTo>
                    <a:lnTo>
                      <a:pt x="18310" y="180882"/>
                    </a:lnTo>
                    <a:lnTo>
                      <a:pt x="8791" y="187320"/>
                    </a:lnTo>
                    <a:lnTo>
                      <a:pt x="2361" y="196845"/>
                    </a:lnTo>
                    <a:lnTo>
                      <a:pt x="0" y="208475"/>
                    </a:lnTo>
                    <a:lnTo>
                      <a:pt x="0" y="270787"/>
                    </a:lnTo>
                    <a:lnTo>
                      <a:pt x="2361" y="282415"/>
                    </a:lnTo>
                    <a:lnTo>
                      <a:pt x="8791" y="291937"/>
                    </a:lnTo>
                    <a:lnTo>
                      <a:pt x="18310" y="298371"/>
                    </a:lnTo>
                    <a:lnTo>
                      <a:pt x="29936" y="300734"/>
                    </a:lnTo>
                    <a:lnTo>
                      <a:pt x="178507" y="300734"/>
                    </a:lnTo>
                    <a:lnTo>
                      <a:pt x="178507" y="449305"/>
                    </a:lnTo>
                    <a:lnTo>
                      <a:pt x="180870" y="460933"/>
                    </a:lnTo>
                    <a:lnTo>
                      <a:pt x="187304" y="470455"/>
                    </a:lnTo>
                    <a:lnTo>
                      <a:pt x="196826" y="476889"/>
                    </a:lnTo>
                    <a:lnTo>
                      <a:pt x="208454" y="479252"/>
                    </a:lnTo>
                    <a:lnTo>
                      <a:pt x="270777" y="479252"/>
                    </a:lnTo>
                    <a:lnTo>
                      <a:pt x="282404" y="476889"/>
                    </a:lnTo>
                    <a:lnTo>
                      <a:pt x="291926" y="470455"/>
                    </a:lnTo>
                    <a:lnTo>
                      <a:pt x="298360" y="460933"/>
                    </a:lnTo>
                    <a:lnTo>
                      <a:pt x="300723" y="449305"/>
                    </a:lnTo>
                    <a:lnTo>
                      <a:pt x="300723" y="300734"/>
                    </a:lnTo>
                    <a:lnTo>
                      <a:pt x="449295" y="300734"/>
                    </a:lnTo>
                    <a:lnTo>
                      <a:pt x="460922" y="298371"/>
                    </a:lnTo>
                    <a:lnTo>
                      <a:pt x="470445" y="291937"/>
                    </a:lnTo>
                    <a:lnTo>
                      <a:pt x="476878" y="282415"/>
                    </a:lnTo>
                    <a:lnTo>
                      <a:pt x="479241" y="270787"/>
                    </a:lnTo>
                    <a:lnTo>
                      <a:pt x="479241" y="208475"/>
                    </a:lnTo>
                    <a:lnTo>
                      <a:pt x="476878" y="196845"/>
                    </a:lnTo>
                    <a:lnTo>
                      <a:pt x="470445" y="187320"/>
                    </a:lnTo>
                    <a:lnTo>
                      <a:pt x="460922" y="180882"/>
                    </a:lnTo>
                    <a:lnTo>
                      <a:pt x="449295" y="178518"/>
                    </a:lnTo>
                    <a:lnTo>
                      <a:pt x="300723" y="178518"/>
                    </a:lnTo>
                    <a:lnTo>
                      <a:pt x="300723" y="29957"/>
                    </a:lnTo>
                    <a:lnTo>
                      <a:pt x="298360" y="18327"/>
                    </a:lnTo>
                    <a:lnTo>
                      <a:pt x="291926" y="8802"/>
                    </a:lnTo>
                    <a:lnTo>
                      <a:pt x="282404" y="2364"/>
                    </a:lnTo>
                    <a:lnTo>
                      <a:pt x="270777" y="0"/>
                    </a:lnTo>
                    <a:close/>
                  </a:path>
                </a:pathLst>
              </a:custGeom>
              <a:solidFill>
                <a:srgbClr val="02A551"/>
              </a:solidFill>
            </p:spPr>
            <p:txBody>
              <a:bodyPr wrap="square" lIns="0" tIns="0" rIns="0" bIns="0" rtlCol="0"/>
              <a:lstStyle/>
              <a:p>
                <a:endParaRPr lang="en-US"/>
              </a:p>
            </p:txBody>
          </p:sp>
          <p:sp>
            <p:nvSpPr>
              <p:cNvPr id="17" name="object 8">
                <a:extLst>
                  <a:ext uri="{FF2B5EF4-FFF2-40B4-BE49-F238E27FC236}">
                    <a16:creationId xmlns:a16="http://schemas.microsoft.com/office/drawing/2014/main" id="{21CE580F-893A-991A-9A99-2173467995CC}"/>
                  </a:ext>
                </a:extLst>
              </p:cNvPr>
              <p:cNvSpPr/>
              <p:nvPr/>
            </p:nvSpPr>
            <p:spPr>
              <a:xfrm>
                <a:off x="5984504" y="462032"/>
                <a:ext cx="814705" cy="814705"/>
              </a:xfrm>
              <a:custGeom>
                <a:avLst/>
                <a:gdLst/>
                <a:ahLst/>
                <a:cxnLst/>
                <a:rect l="l" t="t" r="r" b="b"/>
                <a:pathLst>
                  <a:path w="814704" h="814705">
                    <a:moveTo>
                      <a:pt x="460163" y="0"/>
                    </a:moveTo>
                    <a:lnTo>
                      <a:pt x="354250" y="0"/>
                    </a:lnTo>
                    <a:lnTo>
                      <a:pt x="334491" y="4018"/>
                    </a:lnTo>
                    <a:lnTo>
                      <a:pt x="318310" y="14957"/>
                    </a:lnTo>
                    <a:lnTo>
                      <a:pt x="307377" y="31142"/>
                    </a:lnTo>
                    <a:lnTo>
                      <a:pt x="303362" y="50898"/>
                    </a:lnTo>
                    <a:lnTo>
                      <a:pt x="303362" y="303362"/>
                    </a:lnTo>
                    <a:lnTo>
                      <a:pt x="50888" y="303362"/>
                    </a:lnTo>
                    <a:lnTo>
                      <a:pt x="31129" y="307381"/>
                    </a:lnTo>
                    <a:lnTo>
                      <a:pt x="14948" y="318320"/>
                    </a:lnTo>
                    <a:lnTo>
                      <a:pt x="4015" y="334505"/>
                    </a:lnTo>
                    <a:lnTo>
                      <a:pt x="0" y="354261"/>
                    </a:lnTo>
                    <a:lnTo>
                      <a:pt x="0" y="460163"/>
                    </a:lnTo>
                    <a:lnTo>
                      <a:pt x="4015" y="479923"/>
                    </a:lnTo>
                    <a:lnTo>
                      <a:pt x="14948" y="496104"/>
                    </a:lnTo>
                    <a:lnTo>
                      <a:pt x="31129" y="507037"/>
                    </a:lnTo>
                    <a:lnTo>
                      <a:pt x="50888" y="511052"/>
                    </a:lnTo>
                    <a:lnTo>
                      <a:pt x="303362" y="511052"/>
                    </a:lnTo>
                    <a:lnTo>
                      <a:pt x="303362" y="763526"/>
                    </a:lnTo>
                    <a:lnTo>
                      <a:pt x="307377" y="783285"/>
                    </a:lnTo>
                    <a:lnTo>
                      <a:pt x="318310" y="799466"/>
                    </a:lnTo>
                    <a:lnTo>
                      <a:pt x="334491" y="810399"/>
                    </a:lnTo>
                    <a:lnTo>
                      <a:pt x="354250" y="814414"/>
                    </a:lnTo>
                    <a:lnTo>
                      <a:pt x="460163" y="814414"/>
                    </a:lnTo>
                    <a:lnTo>
                      <a:pt x="479923" y="810399"/>
                    </a:lnTo>
                    <a:lnTo>
                      <a:pt x="496104" y="799466"/>
                    </a:lnTo>
                    <a:lnTo>
                      <a:pt x="507037" y="783285"/>
                    </a:lnTo>
                    <a:lnTo>
                      <a:pt x="511052" y="763526"/>
                    </a:lnTo>
                    <a:lnTo>
                      <a:pt x="511052" y="511052"/>
                    </a:lnTo>
                    <a:lnTo>
                      <a:pt x="763521" y="511052"/>
                    </a:lnTo>
                    <a:lnTo>
                      <a:pt x="783281" y="507037"/>
                    </a:lnTo>
                    <a:lnTo>
                      <a:pt x="799466" y="496104"/>
                    </a:lnTo>
                    <a:lnTo>
                      <a:pt x="810403" y="479923"/>
                    </a:lnTo>
                    <a:lnTo>
                      <a:pt x="814420" y="460163"/>
                    </a:lnTo>
                    <a:lnTo>
                      <a:pt x="814420" y="354261"/>
                    </a:lnTo>
                    <a:lnTo>
                      <a:pt x="810403" y="334505"/>
                    </a:lnTo>
                    <a:lnTo>
                      <a:pt x="799466" y="318320"/>
                    </a:lnTo>
                    <a:lnTo>
                      <a:pt x="783281" y="307381"/>
                    </a:lnTo>
                    <a:lnTo>
                      <a:pt x="763521" y="303362"/>
                    </a:lnTo>
                    <a:lnTo>
                      <a:pt x="511052" y="303362"/>
                    </a:lnTo>
                    <a:lnTo>
                      <a:pt x="511052" y="50898"/>
                    </a:lnTo>
                    <a:lnTo>
                      <a:pt x="507037" y="31142"/>
                    </a:lnTo>
                    <a:lnTo>
                      <a:pt x="496104" y="14957"/>
                    </a:lnTo>
                    <a:lnTo>
                      <a:pt x="479923" y="4018"/>
                    </a:lnTo>
                    <a:lnTo>
                      <a:pt x="460163" y="0"/>
                    </a:lnTo>
                    <a:close/>
                  </a:path>
                </a:pathLst>
              </a:custGeom>
              <a:solidFill>
                <a:srgbClr val="FFC62C"/>
              </a:solidFill>
            </p:spPr>
            <p:txBody>
              <a:bodyPr wrap="square" lIns="0" tIns="0" rIns="0" bIns="0" rtlCol="0"/>
              <a:lstStyle/>
              <a:p>
                <a:endParaRPr lang="en-US"/>
              </a:p>
            </p:txBody>
          </p:sp>
        </p:grpSp>
      </p:grpSp>
      <p:pic>
        <p:nvPicPr>
          <p:cNvPr id="80" name="Picture 79">
            <a:extLst>
              <a:ext uri="{FF2B5EF4-FFF2-40B4-BE49-F238E27FC236}">
                <a16:creationId xmlns:a16="http://schemas.microsoft.com/office/drawing/2014/main" id="{525EA8CF-D67E-DF0A-0249-76F56EFD690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49489" y="4081"/>
            <a:ext cx="1375812" cy="959117"/>
          </a:xfrm>
          <a:prstGeom prst="rect">
            <a:avLst/>
          </a:prstGeom>
        </p:spPr>
      </p:pic>
      <p:pic>
        <p:nvPicPr>
          <p:cNvPr id="5" name="Picture 4">
            <a:extLst>
              <a:ext uri="{FF2B5EF4-FFF2-40B4-BE49-F238E27FC236}">
                <a16:creationId xmlns:a16="http://schemas.microsoft.com/office/drawing/2014/main" id="{92E6207E-42E9-C0A7-F3C6-7909E1F849D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343861" y="-19263"/>
            <a:ext cx="1857375" cy="1019175"/>
          </a:xfrm>
          <a:prstGeom prst="rect">
            <a:avLst/>
          </a:prstGeom>
        </p:spPr>
      </p:pic>
      <p:pic>
        <p:nvPicPr>
          <p:cNvPr id="12" name="Picture 11">
            <a:extLst>
              <a:ext uri="{FF2B5EF4-FFF2-40B4-BE49-F238E27FC236}">
                <a16:creationId xmlns:a16="http://schemas.microsoft.com/office/drawing/2014/main" id="{6E56DF26-B198-4D5A-7DDA-BADB6F42C36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89838" y="1700938"/>
            <a:ext cx="4089358" cy="2529030"/>
          </a:xfrm>
          <a:prstGeom prst="rect">
            <a:avLst/>
          </a:prstGeom>
        </p:spPr>
      </p:pic>
      <p:pic>
        <p:nvPicPr>
          <p:cNvPr id="14" name="Picture 13">
            <a:extLst>
              <a:ext uri="{FF2B5EF4-FFF2-40B4-BE49-F238E27FC236}">
                <a16:creationId xmlns:a16="http://schemas.microsoft.com/office/drawing/2014/main" id="{DCE48952-FE28-7877-510F-9C22ECDF340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44613" y="4578042"/>
            <a:ext cx="3979809" cy="1442122"/>
          </a:xfrm>
          <a:prstGeom prst="rect">
            <a:avLst/>
          </a:prstGeom>
        </p:spPr>
      </p:pic>
    </p:spTree>
    <p:extLst>
      <p:ext uri="{BB962C8B-B14F-4D97-AF65-F5344CB8AC3E}">
        <p14:creationId xmlns:p14="http://schemas.microsoft.com/office/powerpoint/2010/main" val="130927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B402C0B0-6486-FE8E-F272-AC51EB3252C5}"/>
              </a:ext>
            </a:extLst>
          </p:cNvPr>
          <p:cNvGraphicFramePr>
            <a:graphicFrameLocks noChangeAspect="1"/>
          </p:cNvGraphicFramePr>
          <p:nvPr>
            <p:custDataLst>
              <p:tags r:id="rId1"/>
            </p:custDataLst>
            <p:extLst>
              <p:ext uri="{D42A27DB-BD31-4B8C-83A1-F6EECF244321}">
                <p14:modId xmlns:p14="http://schemas.microsoft.com/office/powerpoint/2010/main" val="661963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5" name="think-cell data - do not delete" hidden="1">
                        <a:extLst>
                          <a:ext uri="{FF2B5EF4-FFF2-40B4-BE49-F238E27FC236}">
                            <a16:creationId xmlns:a16="http://schemas.microsoft.com/office/drawing/2014/main" id="{B402C0B0-6486-FE8E-F272-AC51EB3252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552973C-98E5-458B-8816-C437D8FBC722}"/>
              </a:ext>
            </a:extLst>
          </p:cNvPr>
          <p:cNvSpPr/>
          <p:nvPr/>
        </p:nvSpPr>
        <p:spPr>
          <a:xfrm>
            <a:off x="609231" y="1727200"/>
            <a:ext cx="11065533"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A8E3875-12CE-46C6-8708-2BA368C8749A}"/>
              </a:ext>
            </a:extLst>
          </p:cNvPr>
          <p:cNvSpPr>
            <a:spLocks noGrp="1"/>
          </p:cNvSpPr>
          <p:nvPr>
            <p:ph type="title"/>
          </p:nvPr>
        </p:nvSpPr>
        <p:spPr/>
        <p:txBody>
          <a:bodyPr vert="horz"/>
          <a:lstStyle/>
          <a:p>
            <a:r>
              <a:rPr lang="en-US"/>
              <a:t>Step 3 Instructions (Page 2 of 2)</a:t>
            </a:r>
          </a:p>
        </p:txBody>
      </p:sp>
      <p:pic>
        <p:nvPicPr>
          <p:cNvPr id="27" name="Graphic 26">
            <a:extLst>
              <a:ext uri="{FF2B5EF4-FFF2-40B4-BE49-F238E27FC236}">
                <a16:creationId xmlns:a16="http://schemas.microsoft.com/office/drawing/2014/main" id="{3670CBEF-A07A-E17F-7B90-77C9DEB36663}"/>
              </a:ext>
            </a:extLst>
          </p:cNvPr>
          <p:cNvPicPr>
            <a:picLocks noChangeAspect="1"/>
          </p:cNvPicPr>
          <p:nvPr/>
        </p:nvPicPr>
        <p:blipFill rotWithShape="1">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rcRect t="14941" b="28973"/>
          <a:stretch/>
        </p:blipFill>
        <p:spPr>
          <a:xfrm>
            <a:off x="0" y="3911600"/>
            <a:ext cx="12192000" cy="2564862"/>
          </a:xfrm>
          <a:prstGeom prst="rect">
            <a:avLst/>
          </a:prstGeom>
        </p:spPr>
      </p:pic>
      <p:sp>
        <p:nvSpPr>
          <p:cNvPr id="29" name="Rectangle 28">
            <a:extLst>
              <a:ext uri="{FF2B5EF4-FFF2-40B4-BE49-F238E27FC236}">
                <a16:creationId xmlns:a16="http://schemas.microsoft.com/office/drawing/2014/main" id="{B2B09045-0DF5-0D0B-A70D-72AF3E45A441}"/>
              </a:ext>
            </a:extLst>
          </p:cNvPr>
          <p:cNvSpPr>
            <a:spLocks/>
          </p:cNvSpPr>
          <p:nvPr/>
        </p:nvSpPr>
        <p:spPr>
          <a:xfrm>
            <a:off x="5613400" y="1104900"/>
            <a:ext cx="6578600" cy="5334000"/>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DBFC24C-BDE8-628A-F5D8-5703DE5C6AC7}"/>
              </a:ext>
            </a:extLst>
          </p:cNvPr>
          <p:cNvSpPr/>
          <p:nvPr/>
        </p:nvSpPr>
        <p:spPr>
          <a:xfrm flipH="1" flipV="1">
            <a:off x="10033016" y="1104900"/>
            <a:ext cx="2158984" cy="2159000"/>
          </a:xfrm>
          <a:custGeom>
            <a:avLst/>
            <a:gdLst>
              <a:gd name="connsiteX0" fmla="*/ 0 w 2483184"/>
              <a:gd name="connsiteY0" fmla="*/ 0 h 2483202"/>
              <a:gd name="connsiteX1" fmla="*/ 2229311 w 2483184"/>
              <a:gd name="connsiteY1" fmla="*/ 2470383 h 2483202"/>
              <a:gd name="connsiteX2" fmla="*/ 2483184 w 2483184"/>
              <a:gd name="connsiteY2" fmla="*/ 2483202 h 2483202"/>
              <a:gd name="connsiteX3" fmla="*/ 0 w 2483184"/>
              <a:gd name="connsiteY3" fmla="*/ 2483202 h 2483202"/>
              <a:gd name="connsiteX4" fmla="*/ 0 w 2483184"/>
              <a:gd name="connsiteY4" fmla="*/ 0 h 2483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3184" h="2483202">
                <a:moveTo>
                  <a:pt x="0" y="0"/>
                </a:moveTo>
                <a:cubicBezTo>
                  <a:pt x="0" y="1285721"/>
                  <a:pt x="977140" y="2343218"/>
                  <a:pt x="2229311" y="2470383"/>
                </a:cubicBezTo>
                <a:lnTo>
                  <a:pt x="2483184" y="2483202"/>
                </a:lnTo>
                <a:lnTo>
                  <a:pt x="0" y="2483202"/>
                </a:lnTo>
                <a:lnTo>
                  <a:pt x="0" y="0"/>
                </a:lnTo>
                <a:close/>
              </a:path>
            </a:pathLst>
          </a:cu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55505E1B-4343-A7AD-F269-6B672E487DB8}"/>
              </a:ext>
            </a:extLst>
          </p:cNvPr>
          <p:cNvGrpSpPr>
            <a:grpSpLocks/>
          </p:cNvGrpSpPr>
          <p:nvPr/>
        </p:nvGrpSpPr>
        <p:grpSpPr>
          <a:xfrm>
            <a:off x="5715000" y="3769518"/>
            <a:ext cx="558800" cy="558800"/>
            <a:chOff x="5715000" y="1801741"/>
            <a:chExt cx="558800" cy="558800"/>
          </a:xfrm>
        </p:grpSpPr>
        <p:grpSp>
          <p:nvGrpSpPr>
            <p:cNvPr id="34" name="Group 33">
              <a:extLst>
                <a:ext uri="{FF2B5EF4-FFF2-40B4-BE49-F238E27FC236}">
                  <a16:creationId xmlns:a16="http://schemas.microsoft.com/office/drawing/2014/main" id="{87247D5B-AEF3-D1D9-DFE7-F8CEDEB783EC}"/>
                </a:ext>
              </a:extLst>
            </p:cNvPr>
            <p:cNvGrpSpPr>
              <a:grpSpLocks/>
            </p:cNvGrpSpPr>
            <p:nvPr/>
          </p:nvGrpSpPr>
          <p:grpSpPr>
            <a:xfrm>
              <a:off x="5715000" y="1801741"/>
              <a:ext cx="558800" cy="558800"/>
              <a:chOff x="157693" y="685800"/>
              <a:chExt cx="5497690" cy="5477714"/>
            </a:xfrm>
          </p:grpSpPr>
          <p:grpSp>
            <p:nvGrpSpPr>
              <p:cNvPr id="36" name="Group 35">
                <a:extLst>
                  <a:ext uri="{FF2B5EF4-FFF2-40B4-BE49-F238E27FC236}">
                    <a16:creationId xmlns:a16="http://schemas.microsoft.com/office/drawing/2014/main" id="{25478E29-46A9-0C87-2D2A-73687C2F13BF}"/>
                  </a:ext>
                </a:extLst>
              </p:cNvPr>
              <p:cNvGrpSpPr/>
              <p:nvPr/>
            </p:nvGrpSpPr>
            <p:grpSpPr>
              <a:xfrm>
                <a:off x="157693" y="685800"/>
                <a:ext cx="5497690" cy="2738857"/>
                <a:chOff x="-11662928" y="685800"/>
                <a:chExt cx="5497690" cy="2738309"/>
              </a:xfrm>
            </p:grpSpPr>
            <p:sp>
              <p:nvSpPr>
                <p:cNvPr id="39" name="Freeform 7">
                  <a:extLst>
                    <a:ext uri="{FF2B5EF4-FFF2-40B4-BE49-F238E27FC236}">
                      <a16:creationId xmlns:a16="http://schemas.microsoft.com/office/drawing/2014/main" id="{03DB77F4-44DD-846F-487F-C76F3F3C12D7}"/>
                    </a:ext>
                  </a:extLst>
                </p:cNvPr>
                <p:cNvSpPr>
                  <a:spLocks/>
                </p:cNvSpPr>
                <p:nvPr userDrawn="1"/>
              </p:nvSpPr>
              <p:spPr bwMode="auto">
                <a:xfrm flipV="1">
                  <a:off x="-11662928"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sp>
              <p:nvSpPr>
                <p:cNvPr id="40" name="Freeform 7">
                  <a:extLst>
                    <a:ext uri="{FF2B5EF4-FFF2-40B4-BE49-F238E27FC236}">
                      <a16:creationId xmlns:a16="http://schemas.microsoft.com/office/drawing/2014/main" id="{35CA507D-AD92-10E3-4FAA-02B2328ECFBF}"/>
                    </a:ext>
                  </a:extLst>
                </p:cNvPr>
                <p:cNvSpPr>
                  <a:spLocks/>
                </p:cNvSpPr>
                <p:nvPr userDrawn="1"/>
              </p:nvSpPr>
              <p:spPr bwMode="auto">
                <a:xfrm flipH="1" flipV="1">
                  <a:off x="-8914083"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009B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grpSp>
          <p:sp>
            <p:nvSpPr>
              <p:cNvPr id="37" name="Freeform 7">
                <a:extLst>
                  <a:ext uri="{FF2B5EF4-FFF2-40B4-BE49-F238E27FC236}">
                    <a16:creationId xmlns:a16="http://schemas.microsoft.com/office/drawing/2014/main" id="{F3D826FB-5AC6-CEAC-D194-4209747C2D83}"/>
                  </a:ext>
                </a:extLst>
              </p:cNvPr>
              <p:cNvSpPr>
                <a:spLocks/>
              </p:cNvSpPr>
              <p:nvPr/>
            </p:nvSpPr>
            <p:spPr bwMode="auto">
              <a:xfrm>
                <a:off x="157693"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8EDB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sp>
            <p:nvSpPr>
              <p:cNvPr id="38" name="Freeform 7">
                <a:extLst>
                  <a:ext uri="{FF2B5EF4-FFF2-40B4-BE49-F238E27FC236}">
                    <a16:creationId xmlns:a16="http://schemas.microsoft.com/office/drawing/2014/main" id="{3FAA3BB6-EB30-EB3C-FDEF-0A1032C847CE}"/>
                  </a:ext>
                </a:extLst>
              </p:cNvPr>
              <p:cNvSpPr>
                <a:spLocks/>
              </p:cNvSpPr>
              <p:nvPr/>
            </p:nvSpPr>
            <p:spPr bwMode="auto">
              <a:xfrm flipH="1">
                <a:off x="2906538"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FFC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grpSp>
        <p:sp>
          <p:nvSpPr>
            <p:cNvPr id="35" name="Oval 34">
              <a:extLst>
                <a:ext uri="{FF2B5EF4-FFF2-40B4-BE49-F238E27FC236}">
                  <a16:creationId xmlns:a16="http://schemas.microsoft.com/office/drawing/2014/main" id="{CCE79AD9-B696-CED3-A177-792F92186D15}"/>
                </a:ext>
              </a:extLst>
            </p:cNvPr>
            <p:cNvSpPr/>
            <p:nvPr/>
          </p:nvSpPr>
          <p:spPr>
            <a:xfrm>
              <a:off x="5764172" y="1850914"/>
              <a:ext cx="460457" cy="460453"/>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52DB"/>
                  </a:solidFill>
                </a:rPr>
                <a:t>6</a:t>
              </a:r>
            </a:p>
          </p:txBody>
        </p:sp>
      </p:grpSp>
      <p:sp>
        <p:nvSpPr>
          <p:cNvPr id="41" name="TextBox 40">
            <a:extLst>
              <a:ext uri="{FF2B5EF4-FFF2-40B4-BE49-F238E27FC236}">
                <a16:creationId xmlns:a16="http://schemas.microsoft.com/office/drawing/2014/main" id="{DA7A3535-2608-7E1A-087F-568081E4F614}"/>
              </a:ext>
            </a:extLst>
          </p:cNvPr>
          <p:cNvSpPr txBox="1">
            <a:spLocks/>
          </p:cNvSpPr>
          <p:nvPr/>
        </p:nvSpPr>
        <p:spPr>
          <a:xfrm>
            <a:off x="6413320" y="1690310"/>
            <a:ext cx="5284521" cy="175432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effectLst/>
                <a:uLnTx/>
                <a:uFillTx/>
                <a:ea typeface="+mn-ea"/>
                <a:cs typeface="+mn-cs"/>
              </a:rPr>
              <a:t>Download and </a:t>
            </a:r>
            <a:r>
              <a:rPr lang="en-US" sz="2200" dirty="0"/>
              <a:t>save local copy of </a:t>
            </a:r>
            <a:r>
              <a:rPr kumimoji="0" lang="en-US" sz="2200" b="0" i="0" u="none" strike="noStrike" kern="1200" cap="none" spc="0" normalizeH="0" baseline="0" noProof="0" dirty="0">
                <a:ln>
                  <a:noFill/>
                </a:ln>
                <a:effectLst/>
                <a:uLnTx/>
                <a:uFillTx/>
                <a:ea typeface="+mn-ea"/>
                <a:cs typeface="+mn-cs"/>
              </a:rPr>
              <a:t>the Reduction Finder Tool </a:t>
            </a:r>
            <a:r>
              <a:rPr kumimoji="0" lang="en-US" sz="2200" b="1" i="0" u="none" strike="noStrike" kern="1200" cap="none" spc="0" normalizeH="0" baseline="0" noProof="0" dirty="0">
                <a:ln>
                  <a:noFill/>
                </a:ln>
                <a:solidFill>
                  <a:srgbClr val="0052DB"/>
                </a:solidFill>
                <a:effectLst/>
                <a:uLnTx/>
                <a:uFillTx/>
                <a:ea typeface="+mn-ea"/>
                <a:cs typeface="+mn-cs"/>
                <a:hlinkClick r:id="rId7">
                  <a:extLst>
                    <a:ext uri="{A12FA001-AC4F-418D-AE19-62706E023703}">
                      <ahyp:hlinkClr xmlns:ahyp="http://schemas.microsoft.com/office/drawing/2018/hyperlinkcolor" val="tx"/>
                    </a:ext>
                  </a:extLst>
                </a:hlinkClick>
              </a:rPr>
              <a:t>here</a:t>
            </a:r>
            <a:r>
              <a:rPr kumimoji="0" lang="en-US" sz="2200" b="1" i="0" u="none" strike="noStrike" kern="1200" cap="none" spc="0" normalizeH="0" baseline="0" noProof="0" dirty="0">
                <a:ln>
                  <a:noFill/>
                </a:ln>
                <a:solidFill>
                  <a:srgbClr val="0052DB"/>
                </a:solidFill>
                <a:effectLst/>
                <a:uLnTx/>
                <a:uFillTx/>
                <a:ea typeface="+mn-ea"/>
                <a:cs typeface="+mn-cs"/>
              </a:rPr>
              <a:t> </a:t>
            </a:r>
            <a:r>
              <a:rPr lang="en-US" sz="2400" dirty="0">
                <a:solidFill>
                  <a:srgbClr val="000000"/>
                </a:solidFill>
                <a:latin typeface="Calibri" panose="020F0502020204030204"/>
              </a:rPr>
              <a:t>or attached to the external email</a:t>
            </a:r>
            <a:r>
              <a:rPr kumimoji="0" lang="en-US" sz="2200" b="0" i="0" u="none" strike="noStrike" kern="1200" cap="none" spc="0" normalizeH="0" baseline="0" noProof="0" dirty="0">
                <a:ln>
                  <a:noFill/>
                </a:ln>
                <a:effectLst/>
                <a:uLnTx/>
                <a:uFillTx/>
                <a:ea typeface="+mn-ea"/>
                <a:cs typeface="+mn-cs"/>
              </a:rPr>
              <a:t>. This tool is designed to provide you and the facility a menu of potential reduction opportunities.</a:t>
            </a:r>
          </a:p>
        </p:txBody>
      </p:sp>
      <p:grpSp>
        <p:nvGrpSpPr>
          <p:cNvPr id="42" name="Group 41">
            <a:extLst>
              <a:ext uri="{FF2B5EF4-FFF2-40B4-BE49-F238E27FC236}">
                <a16:creationId xmlns:a16="http://schemas.microsoft.com/office/drawing/2014/main" id="{3566766D-9090-FBB4-8CE7-C45042BEFE63}"/>
              </a:ext>
            </a:extLst>
          </p:cNvPr>
          <p:cNvGrpSpPr/>
          <p:nvPr/>
        </p:nvGrpSpPr>
        <p:grpSpPr>
          <a:xfrm>
            <a:off x="5715000" y="1852541"/>
            <a:ext cx="558800" cy="558800"/>
            <a:chOff x="5715000" y="1801741"/>
            <a:chExt cx="558800" cy="558800"/>
          </a:xfrm>
        </p:grpSpPr>
        <p:grpSp>
          <p:nvGrpSpPr>
            <p:cNvPr id="43" name="Group 42">
              <a:extLst>
                <a:ext uri="{FF2B5EF4-FFF2-40B4-BE49-F238E27FC236}">
                  <a16:creationId xmlns:a16="http://schemas.microsoft.com/office/drawing/2014/main" id="{F606BBBD-36DC-533C-BA67-54A61665C8D4}"/>
                </a:ext>
              </a:extLst>
            </p:cNvPr>
            <p:cNvGrpSpPr>
              <a:grpSpLocks/>
            </p:cNvGrpSpPr>
            <p:nvPr/>
          </p:nvGrpSpPr>
          <p:grpSpPr>
            <a:xfrm>
              <a:off x="5715000" y="1801741"/>
              <a:ext cx="558800" cy="558800"/>
              <a:chOff x="157693" y="685800"/>
              <a:chExt cx="5497690" cy="5477714"/>
            </a:xfrm>
          </p:grpSpPr>
          <p:grpSp>
            <p:nvGrpSpPr>
              <p:cNvPr id="45" name="Group 44">
                <a:extLst>
                  <a:ext uri="{FF2B5EF4-FFF2-40B4-BE49-F238E27FC236}">
                    <a16:creationId xmlns:a16="http://schemas.microsoft.com/office/drawing/2014/main" id="{5346A7A6-E608-08C7-508A-8445E7BAD6D4}"/>
                  </a:ext>
                </a:extLst>
              </p:cNvPr>
              <p:cNvGrpSpPr/>
              <p:nvPr/>
            </p:nvGrpSpPr>
            <p:grpSpPr>
              <a:xfrm>
                <a:off x="157693" y="685800"/>
                <a:ext cx="5497690" cy="2738857"/>
                <a:chOff x="-11662928" y="685800"/>
                <a:chExt cx="5497690" cy="2738309"/>
              </a:xfrm>
            </p:grpSpPr>
            <p:sp>
              <p:nvSpPr>
                <p:cNvPr id="48" name="Freeform 7">
                  <a:extLst>
                    <a:ext uri="{FF2B5EF4-FFF2-40B4-BE49-F238E27FC236}">
                      <a16:creationId xmlns:a16="http://schemas.microsoft.com/office/drawing/2014/main" id="{5DAB5FD3-A2C8-6BB7-0CD0-0B11E67524D6}"/>
                    </a:ext>
                  </a:extLst>
                </p:cNvPr>
                <p:cNvSpPr>
                  <a:spLocks/>
                </p:cNvSpPr>
                <p:nvPr userDrawn="1"/>
              </p:nvSpPr>
              <p:spPr bwMode="auto">
                <a:xfrm flipV="1">
                  <a:off x="-11662928"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sp>
              <p:nvSpPr>
                <p:cNvPr id="49" name="Freeform 7">
                  <a:extLst>
                    <a:ext uri="{FF2B5EF4-FFF2-40B4-BE49-F238E27FC236}">
                      <a16:creationId xmlns:a16="http://schemas.microsoft.com/office/drawing/2014/main" id="{37FFEC54-B49A-F898-AC61-AE25A12BE69B}"/>
                    </a:ext>
                  </a:extLst>
                </p:cNvPr>
                <p:cNvSpPr>
                  <a:spLocks/>
                </p:cNvSpPr>
                <p:nvPr userDrawn="1"/>
              </p:nvSpPr>
              <p:spPr bwMode="auto">
                <a:xfrm flipH="1" flipV="1">
                  <a:off x="-8914083"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009B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grpSp>
          <p:sp>
            <p:nvSpPr>
              <p:cNvPr id="46" name="Freeform 7">
                <a:extLst>
                  <a:ext uri="{FF2B5EF4-FFF2-40B4-BE49-F238E27FC236}">
                    <a16:creationId xmlns:a16="http://schemas.microsoft.com/office/drawing/2014/main" id="{EE04702C-0E1D-5F02-E6E1-E82DCFE9E3CC}"/>
                  </a:ext>
                </a:extLst>
              </p:cNvPr>
              <p:cNvSpPr>
                <a:spLocks/>
              </p:cNvSpPr>
              <p:nvPr/>
            </p:nvSpPr>
            <p:spPr bwMode="auto">
              <a:xfrm>
                <a:off x="157693"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8EDB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sp>
            <p:nvSpPr>
              <p:cNvPr id="47" name="Freeform 7">
                <a:extLst>
                  <a:ext uri="{FF2B5EF4-FFF2-40B4-BE49-F238E27FC236}">
                    <a16:creationId xmlns:a16="http://schemas.microsoft.com/office/drawing/2014/main" id="{317F27D2-B028-BA30-364C-F13F1FE2C9BA}"/>
                  </a:ext>
                </a:extLst>
              </p:cNvPr>
              <p:cNvSpPr>
                <a:spLocks/>
              </p:cNvSpPr>
              <p:nvPr/>
            </p:nvSpPr>
            <p:spPr bwMode="auto">
              <a:xfrm flipH="1">
                <a:off x="2906538"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FFC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grpSp>
        <p:sp>
          <p:nvSpPr>
            <p:cNvPr id="44" name="Oval 43">
              <a:extLst>
                <a:ext uri="{FF2B5EF4-FFF2-40B4-BE49-F238E27FC236}">
                  <a16:creationId xmlns:a16="http://schemas.microsoft.com/office/drawing/2014/main" id="{2CDC7FF3-7A29-8ED9-8DAD-EF49CE209A7B}"/>
                </a:ext>
              </a:extLst>
            </p:cNvPr>
            <p:cNvSpPr/>
            <p:nvPr/>
          </p:nvSpPr>
          <p:spPr>
            <a:xfrm>
              <a:off x="5764172" y="1850914"/>
              <a:ext cx="460457" cy="460453"/>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52DB"/>
                  </a:solidFill>
                </a:rPr>
                <a:t>5</a:t>
              </a:r>
            </a:p>
          </p:txBody>
        </p:sp>
      </p:grpSp>
      <p:grpSp>
        <p:nvGrpSpPr>
          <p:cNvPr id="50" name="Group 49">
            <a:extLst>
              <a:ext uri="{FF2B5EF4-FFF2-40B4-BE49-F238E27FC236}">
                <a16:creationId xmlns:a16="http://schemas.microsoft.com/office/drawing/2014/main" id="{A4DAD222-EA70-3F4B-8854-04C34EC60A0B}"/>
              </a:ext>
            </a:extLst>
          </p:cNvPr>
          <p:cNvGrpSpPr/>
          <p:nvPr/>
        </p:nvGrpSpPr>
        <p:grpSpPr>
          <a:xfrm>
            <a:off x="11477624" y="1245681"/>
            <a:ext cx="596902" cy="380558"/>
            <a:chOff x="3657600" y="462032"/>
            <a:chExt cx="3141609" cy="2002952"/>
          </a:xfrm>
        </p:grpSpPr>
        <p:sp>
          <p:nvSpPr>
            <p:cNvPr id="51" name="object 6">
              <a:extLst>
                <a:ext uri="{FF2B5EF4-FFF2-40B4-BE49-F238E27FC236}">
                  <a16:creationId xmlns:a16="http://schemas.microsoft.com/office/drawing/2014/main" id="{F19F2EC9-89FF-8547-4227-6AF89B237E02}"/>
                </a:ext>
              </a:extLst>
            </p:cNvPr>
            <p:cNvSpPr/>
            <p:nvPr/>
          </p:nvSpPr>
          <p:spPr>
            <a:xfrm>
              <a:off x="3657600" y="869234"/>
              <a:ext cx="1510665" cy="1510665"/>
            </a:xfrm>
            <a:custGeom>
              <a:avLst/>
              <a:gdLst/>
              <a:ahLst/>
              <a:cxnLst/>
              <a:rect l="l" t="t" r="r" b="b"/>
              <a:pathLst>
                <a:path w="1510665" h="1510664">
                  <a:moveTo>
                    <a:pt x="853419" y="0"/>
                  </a:moveTo>
                  <a:lnTo>
                    <a:pt x="656985" y="0"/>
                  </a:lnTo>
                  <a:lnTo>
                    <a:pt x="620348" y="7451"/>
                  </a:lnTo>
                  <a:lnTo>
                    <a:pt x="590343" y="27738"/>
                  </a:lnTo>
                  <a:lnTo>
                    <a:pt x="570068" y="57757"/>
                  </a:lnTo>
                  <a:lnTo>
                    <a:pt x="562621" y="94405"/>
                  </a:lnTo>
                  <a:lnTo>
                    <a:pt x="562621" y="562621"/>
                  </a:lnTo>
                  <a:lnTo>
                    <a:pt x="94363" y="562621"/>
                  </a:lnTo>
                  <a:lnTo>
                    <a:pt x="57726" y="570073"/>
                  </a:lnTo>
                  <a:lnTo>
                    <a:pt x="27721" y="590360"/>
                  </a:lnTo>
                  <a:lnTo>
                    <a:pt x="7446" y="620379"/>
                  </a:lnTo>
                  <a:lnTo>
                    <a:pt x="0" y="657027"/>
                  </a:lnTo>
                  <a:lnTo>
                    <a:pt x="0" y="853429"/>
                  </a:lnTo>
                  <a:lnTo>
                    <a:pt x="7446" y="890072"/>
                  </a:lnTo>
                  <a:lnTo>
                    <a:pt x="27721" y="920080"/>
                  </a:lnTo>
                  <a:lnTo>
                    <a:pt x="57726" y="940356"/>
                  </a:lnTo>
                  <a:lnTo>
                    <a:pt x="94363" y="947803"/>
                  </a:lnTo>
                  <a:lnTo>
                    <a:pt x="562621" y="947803"/>
                  </a:lnTo>
                  <a:lnTo>
                    <a:pt x="562621" y="1416051"/>
                  </a:lnTo>
                  <a:lnTo>
                    <a:pt x="570068" y="1452694"/>
                  </a:lnTo>
                  <a:lnTo>
                    <a:pt x="590343" y="1482702"/>
                  </a:lnTo>
                  <a:lnTo>
                    <a:pt x="620348" y="1502978"/>
                  </a:lnTo>
                  <a:lnTo>
                    <a:pt x="656985" y="1510425"/>
                  </a:lnTo>
                  <a:lnTo>
                    <a:pt x="853419" y="1510425"/>
                  </a:lnTo>
                  <a:lnTo>
                    <a:pt x="890062" y="1502978"/>
                  </a:lnTo>
                  <a:lnTo>
                    <a:pt x="920070" y="1482702"/>
                  </a:lnTo>
                  <a:lnTo>
                    <a:pt x="940346" y="1452694"/>
                  </a:lnTo>
                  <a:lnTo>
                    <a:pt x="947793" y="1416051"/>
                  </a:lnTo>
                  <a:lnTo>
                    <a:pt x="947793" y="947803"/>
                  </a:lnTo>
                  <a:lnTo>
                    <a:pt x="1416040" y="947803"/>
                  </a:lnTo>
                  <a:lnTo>
                    <a:pt x="1452683" y="940356"/>
                  </a:lnTo>
                  <a:lnTo>
                    <a:pt x="1482691" y="920080"/>
                  </a:lnTo>
                  <a:lnTo>
                    <a:pt x="1502967" y="890072"/>
                  </a:lnTo>
                  <a:lnTo>
                    <a:pt x="1510414" y="853429"/>
                  </a:lnTo>
                  <a:lnTo>
                    <a:pt x="1510414" y="657027"/>
                  </a:lnTo>
                  <a:lnTo>
                    <a:pt x="1502967" y="620379"/>
                  </a:lnTo>
                  <a:lnTo>
                    <a:pt x="1482691" y="590360"/>
                  </a:lnTo>
                  <a:lnTo>
                    <a:pt x="1452683" y="570073"/>
                  </a:lnTo>
                  <a:lnTo>
                    <a:pt x="1416040" y="562621"/>
                  </a:lnTo>
                  <a:lnTo>
                    <a:pt x="947793" y="562621"/>
                  </a:lnTo>
                  <a:lnTo>
                    <a:pt x="947793" y="94405"/>
                  </a:lnTo>
                  <a:lnTo>
                    <a:pt x="940346" y="57757"/>
                  </a:lnTo>
                  <a:lnTo>
                    <a:pt x="920070" y="27738"/>
                  </a:lnTo>
                  <a:lnTo>
                    <a:pt x="890062" y="7451"/>
                  </a:lnTo>
                  <a:lnTo>
                    <a:pt x="853419" y="0"/>
                  </a:lnTo>
                  <a:close/>
                </a:path>
              </a:pathLst>
            </a:custGeom>
            <a:solidFill>
              <a:schemeClr val="bg1"/>
            </a:solidFill>
          </p:spPr>
          <p:txBody>
            <a:bodyPr wrap="square" lIns="0" tIns="0" rIns="0" bIns="0" rtlCol="0"/>
            <a:lstStyle/>
            <a:p>
              <a:endParaRPr lang="en-US"/>
            </a:p>
          </p:txBody>
        </p:sp>
        <p:sp>
          <p:nvSpPr>
            <p:cNvPr id="52" name="object 7">
              <a:extLst>
                <a:ext uri="{FF2B5EF4-FFF2-40B4-BE49-F238E27FC236}">
                  <a16:creationId xmlns:a16="http://schemas.microsoft.com/office/drawing/2014/main" id="{46D9FCE0-ADF0-F01E-80DC-C991245A9A2A}"/>
                </a:ext>
              </a:extLst>
            </p:cNvPr>
            <p:cNvSpPr/>
            <p:nvPr/>
          </p:nvSpPr>
          <p:spPr>
            <a:xfrm>
              <a:off x="5575663" y="1985559"/>
              <a:ext cx="479425" cy="479425"/>
            </a:xfrm>
            <a:custGeom>
              <a:avLst/>
              <a:gdLst/>
              <a:ahLst/>
              <a:cxnLst/>
              <a:rect l="l" t="t" r="r" b="b"/>
              <a:pathLst>
                <a:path w="479425" h="479425">
                  <a:moveTo>
                    <a:pt x="270777" y="0"/>
                  </a:moveTo>
                  <a:lnTo>
                    <a:pt x="208454" y="0"/>
                  </a:lnTo>
                  <a:lnTo>
                    <a:pt x="196826" y="2364"/>
                  </a:lnTo>
                  <a:lnTo>
                    <a:pt x="187304" y="8802"/>
                  </a:lnTo>
                  <a:lnTo>
                    <a:pt x="180870" y="18327"/>
                  </a:lnTo>
                  <a:lnTo>
                    <a:pt x="178507" y="29957"/>
                  </a:lnTo>
                  <a:lnTo>
                    <a:pt x="178507" y="178518"/>
                  </a:lnTo>
                  <a:lnTo>
                    <a:pt x="29936" y="178518"/>
                  </a:lnTo>
                  <a:lnTo>
                    <a:pt x="18310" y="180882"/>
                  </a:lnTo>
                  <a:lnTo>
                    <a:pt x="8791" y="187320"/>
                  </a:lnTo>
                  <a:lnTo>
                    <a:pt x="2361" y="196845"/>
                  </a:lnTo>
                  <a:lnTo>
                    <a:pt x="0" y="208475"/>
                  </a:lnTo>
                  <a:lnTo>
                    <a:pt x="0" y="270787"/>
                  </a:lnTo>
                  <a:lnTo>
                    <a:pt x="2361" y="282415"/>
                  </a:lnTo>
                  <a:lnTo>
                    <a:pt x="8791" y="291937"/>
                  </a:lnTo>
                  <a:lnTo>
                    <a:pt x="18310" y="298371"/>
                  </a:lnTo>
                  <a:lnTo>
                    <a:pt x="29936" y="300734"/>
                  </a:lnTo>
                  <a:lnTo>
                    <a:pt x="178507" y="300734"/>
                  </a:lnTo>
                  <a:lnTo>
                    <a:pt x="178507" y="449305"/>
                  </a:lnTo>
                  <a:lnTo>
                    <a:pt x="180870" y="460933"/>
                  </a:lnTo>
                  <a:lnTo>
                    <a:pt x="187304" y="470455"/>
                  </a:lnTo>
                  <a:lnTo>
                    <a:pt x="196826" y="476889"/>
                  </a:lnTo>
                  <a:lnTo>
                    <a:pt x="208454" y="479252"/>
                  </a:lnTo>
                  <a:lnTo>
                    <a:pt x="270777" y="479252"/>
                  </a:lnTo>
                  <a:lnTo>
                    <a:pt x="282404" y="476889"/>
                  </a:lnTo>
                  <a:lnTo>
                    <a:pt x="291926" y="470455"/>
                  </a:lnTo>
                  <a:lnTo>
                    <a:pt x="298360" y="460933"/>
                  </a:lnTo>
                  <a:lnTo>
                    <a:pt x="300723" y="449305"/>
                  </a:lnTo>
                  <a:lnTo>
                    <a:pt x="300723" y="300734"/>
                  </a:lnTo>
                  <a:lnTo>
                    <a:pt x="449295" y="300734"/>
                  </a:lnTo>
                  <a:lnTo>
                    <a:pt x="460922" y="298371"/>
                  </a:lnTo>
                  <a:lnTo>
                    <a:pt x="470445" y="291937"/>
                  </a:lnTo>
                  <a:lnTo>
                    <a:pt x="476878" y="282415"/>
                  </a:lnTo>
                  <a:lnTo>
                    <a:pt x="479241" y="270787"/>
                  </a:lnTo>
                  <a:lnTo>
                    <a:pt x="479241" y="208475"/>
                  </a:lnTo>
                  <a:lnTo>
                    <a:pt x="476878" y="196845"/>
                  </a:lnTo>
                  <a:lnTo>
                    <a:pt x="470445" y="187320"/>
                  </a:lnTo>
                  <a:lnTo>
                    <a:pt x="460922" y="180882"/>
                  </a:lnTo>
                  <a:lnTo>
                    <a:pt x="449295" y="178518"/>
                  </a:lnTo>
                  <a:lnTo>
                    <a:pt x="300723" y="178518"/>
                  </a:lnTo>
                  <a:lnTo>
                    <a:pt x="300723" y="29957"/>
                  </a:lnTo>
                  <a:lnTo>
                    <a:pt x="298360" y="18327"/>
                  </a:lnTo>
                  <a:lnTo>
                    <a:pt x="291926" y="8802"/>
                  </a:lnTo>
                  <a:lnTo>
                    <a:pt x="282404" y="2364"/>
                  </a:lnTo>
                  <a:lnTo>
                    <a:pt x="270777" y="0"/>
                  </a:lnTo>
                  <a:close/>
                </a:path>
              </a:pathLst>
            </a:custGeom>
            <a:solidFill>
              <a:srgbClr val="02A551"/>
            </a:solidFill>
          </p:spPr>
          <p:txBody>
            <a:bodyPr wrap="square" lIns="0" tIns="0" rIns="0" bIns="0" rtlCol="0"/>
            <a:lstStyle/>
            <a:p>
              <a:endParaRPr lang="en-US"/>
            </a:p>
          </p:txBody>
        </p:sp>
        <p:sp>
          <p:nvSpPr>
            <p:cNvPr id="53" name="object 8">
              <a:extLst>
                <a:ext uri="{FF2B5EF4-FFF2-40B4-BE49-F238E27FC236}">
                  <a16:creationId xmlns:a16="http://schemas.microsoft.com/office/drawing/2014/main" id="{BD2AF135-9E1C-6C87-BACB-2F4B8FF1A24B}"/>
                </a:ext>
              </a:extLst>
            </p:cNvPr>
            <p:cNvSpPr/>
            <p:nvPr/>
          </p:nvSpPr>
          <p:spPr>
            <a:xfrm>
              <a:off x="5984504" y="462032"/>
              <a:ext cx="814705" cy="814705"/>
            </a:xfrm>
            <a:custGeom>
              <a:avLst/>
              <a:gdLst/>
              <a:ahLst/>
              <a:cxnLst/>
              <a:rect l="l" t="t" r="r" b="b"/>
              <a:pathLst>
                <a:path w="814704" h="814705">
                  <a:moveTo>
                    <a:pt x="460163" y="0"/>
                  </a:moveTo>
                  <a:lnTo>
                    <a:pt x="354250" y="0"/>
                  </a:lnTo>
                  <a:lnTo>
                    <a:pt x="334491" y="4018"/>
                  </a:lnTo>
                  <a:lnTo>
                    <a:pt x="318310" y="14957"/>
                  </a:lnTo>
                  <a:lnTo>
                    <a:pt x="307377" y="31142"/>
                  </a:lnTo>
                  <a:lnTo>
                    <a:pt x="303362" y="50898"/>
                  </a:lnTo>
                  <a:lnTo>
                    <a:pt x="303362" y="303362"/>
                  </a:lnTo>
                  <a:lnTo>
                    <a:pt x="50888" y="303362"/>
                  </a:lnTo>
                  <a:lnTo>
                    <a:pt x="31129" y="307381"/>
                  </a:lnTo>
                  <a:lnTo>
                    <a:pt x="14948" y="318320"/>
                  </a:lnTo>
                  <a:lnTo>
                    <a:pt x="4015" y="334505"/>
                  </a:lnTo>
                  <a:lnTo>
                    <a:pt x="0" y="354261"/>
                  </a:lnTo>
                  <a:lnTo>
                    <a:pt x="0" y="460163"/>
                  </a:lnTo>
                  <a:lnTo>
                    <a:pt x="4015" y="479923"/>
                  </a:lnTo>
                  <a:lnTo>
                    <a:pt x="14948" y="496104"/>
                  </a:lnTo>
                  <a:lnTo>
                    <a:pt x="31129" y="507037"/>
                  </a:lnTo>
                  <a:lnTo>
                    <a:pt x="50888" y="511052"/>
                  </a:lnTo>
                  <a:lnTo>
                    <a:pt x="303362" y="511052"/>
                  </a:lnTo>
                  <a:lnTo>
                    <a:pt x="303362" y="763526"/>
                  </a:lnTo>
                  <a:lnTo>
                    <a:pt x="307377" y="783285"/>
                  </a:lnTo>
                  <a:lnTo>
                    <a:pt x="318310" y="799466"/>
                  </a:lnTo>
                  <a:lnTo>
                    <a:pt x="334491" y="810399"/>
                  </a:lnTo>
                  <a:lnTo>
                    <a:pt x="354250" y="814414"/>
                  </a:lnTo>
                  <a:lnTo>
                    <a:pt x="460163" y="814414"/>
                  </a:lnTo>
                  <a:lnTo>
                    <a:pt x="479923" y="810399"/>
                  </a:lnTo>
                  <a:lnTo>
                    <a:pt x="496104" y="799466"/>
                  </a:lnTo>
                  <a:lnTo>
                    <a:pt x="507037" y="783285"/>
                  </a:lnTo>
                  <a:lnTo>
                    <a:pt x="511052" y="763526"/>
                  </a:lnTo>
                  <a:lnTo>
                    <a:pt x="511052" y="511052"/>
                  </a:lnTo>
                  <a:lnTo>
                    <a:pt x="763521" y="511052"/>
                  </a:lnTo>
                  <a:lnTo>
                    <a:pt x="783281" y="507037"/>
                  </a:lnTo>
                  <a:lnTo>
                    <a:pt x="799466" y="496104"/>
                  </a:lnTo>
                  <a:lnTo>
                    <a:pt x="810403" y="479923"/>
                  </a:lnTo>
                  <a:lnTo>
                    <a:pt x="814420" y="460163"/>
                  </a:lnTo>
                  <a:lnTo>
                    <a:pt x="814420" y="354261"/>
                  </a:lnTo>
                  <a:lnTo>
                    <a:pt x="810403" y="334505"/>
                  </a:lnTo>
                  <a:lnTo>
                    <a:pt x="799466" y="318320"/>
                  </a:lnTo>
                  <a:lnTo>
                    <a:pt x="783281" y="307381"/>
                  </a:lnTo>
                  <a:lnTo>
                    <a:pt x="763521" y="303362"/>
                  </a:lnTo>
                  <a:lnTo>
                    <a:pt x="511052" y="303362"/>
                  </a:lnTo>
                  <a:lnTo>
                    <a:pt x="511052" y="50898"/>
                  </a:lnTo>
                  <a:lnTo>
                    <a:pt x="507037" y="31142"/>
                  </a:lnTo>
                  <a:lnTo>
                    <a:pt x="496104" y="14957"/>
                  </a:lnTo>
                  <a:lnTo>
                    <a:pt x="479923" y="4018"/>
                  </a:lnTo>
                  <a:lnTo>
                    <a:pt x="460163" y="0"/>
                  </a:lnTo>
                  <a:close/>
                </a:path>
              </a:pathLst>
            </a:custGeom>
            <a:solidFill>
              <a:srgbClr val="FFC62C"/>
            </a:solidFill>
          </p:spPr>
          <p:txBody>
            <a:bodyPr wrap="square" lIns="0" tIns="0" rIns="0" bIns="0" rtlCol="0"/>
            <a:lstStyle/>
            <a:p>
              <a:endParaRPr lang="en-US"/>
            </a:p>
          </p:txBody>
        </p:sp>
      </p:grpSp>
      <p:grpSp>
        <p:nvGrpSpPr>
          <p:cNvPr id="59" name="Group 58">
            <a:extLst>
              <a:ext uri="{FF2B5EF4-FFF2-40B4-BE49-F238E27FC236}">
                <a16:creationId xmlns:a16="http://schemas.microsoft.com/office/drawing/2014/main" id="{E4C7D7E1-4777-13C4-C9A3-8D89A0F3E8A3}"/>
              </a:ext>
            </a:extLst>
          </p:cNvPr>
          <p:cNvGrpSpPr/>
          <p:nvPr/>
        </p:nvGrpSpPr>
        <p:grpSpPr>
          <a:xfrm flipH="1">
            <a:off x="11595100" y="5854017"/>
            <a:ext cx="596900" cy="622445"/>
            <a:chOff x="-887110" y="4951304"/>
            <a:chExt cx="1250742" cy="1304269"/>
          </a:xfrm>
        </p:grpSpPr>
        <p:pic>
          <p:nvPicPr>
            <p:cNvPr id="60" name="Picture 59" descr="A picture containing windmill, outdoor object&#10;&#10;Description automatically generated">
              <a:extLst>
                <a:ext uri="{FF2B5EF4-FFF2-40B4-BE49-F238E27FC236}">
                  <a16:creationId xmlns:a16="http://schemas.microsoft.com/office/drawing/2014/main" id="{4C859E4A-94B3-5C6D-E66D-98C6355C72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63390" y="4951304"/>
              <a:ext cx="1127022" cy="1304269"/>
            </a:xfrm>
            <a:prstGeom prst="rect">
              <a:avLst/>
            </a:prstGeom>
          </p:spPr>
        </p:pic>
        <p:pic>
          <p:nvPicPr>
            <p:cNvPr id="61" name="Picture 60" descr="A picture containing windmill, outdoor object&#10;&#10;Description automatically generated">
              <a:extLst>
                <a:ext uri="{FF2B5EF4-FFF2-40B4-BE49-F238E27FC236}">
                  <a16:creationId xmlns:a16="http://schemas.microsoft.com/office/drawing/2014/main" id="{627475F3-F8A6-D49A-DDD6-73D08E85D0D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7743"/>
            <a:stretch/>
          </p:blipFill>
          <p:spPr>
            <a:xfrm>
              <a:off x="-887110" y="5452791"/>
              <a:ext cx="751681" cy="802544"/>
            </a:xfrm>
            <a:prstGeom prst="rect">
              <a:avLst/>
            </a:prstGeom>
          </p:spPr>
        </p:pic>
      </p:grpSp>
      <p:sp>
        <p:nvSpPr>
          <p:cNvPr id="62" name="TextBox 61">
            <a:extLst>
              <a:ext uri="{FF2B5EF4-FFF2-40B4-BE49-F238E27FC236}">
                <a16:creationId xmlns:a16="http://schemas.microsoft.com/office/drawing/2014/main" id="{7D881552-3D74-BD1B-AA6E-569035B1B408}"/>
              </a:ext>
            </a:extLst>
          </p:cNvPr>
          <p:cNvSpPr txBox="1">
            <a:spLocks/>
          </p:cNvSpPr>
          <p:nvPr/>
        </p:nvSpPr>
        <p:spPr>
          <a:xfrm>
            <a:off x="6413321" y="3860301"/>
            <a:ext cx="5169080" cy="203132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effectLst/>
                <a:uLnTx/>
                <a:uFillTx/>
                <a:ea typeface="+mn-ea"/>
                <a:cs typeface="+mn-cs"/>
              </a:rPr>
              <a:t>Together with the facility, fill in the yellow cells on all the tabs of the Reduction Finder Tool using the numbers you collected on the previous page. Discuss which of the possible tactics yield the largest reductions, then proceed to the next slide.</a:t>
            </a:r>
          </a:p>
        </p:txBody>
      </p:sp>
      <p:cxnSp>
        <p:nvCxnSpPr>
          <p:cNvPr id="66" name="Straight Connector 65">
            <a:extLst>
              <a:ext uri="{FF2B5EF4-FFF2-40B4-BE49-F238E27FC236}">
                <a16:creationId xmlns:a16="http://schemas.microsoft.com/office/drawing/2014/main" id="{AECFDE24-1C2E-8300-8E49-FB2B8DA15129}"/>
              </a:ext>
            </a:extLst>
          </p:cNvPr>
          <p:cNvCxnSpPr>
            <a:cxnSpLocks/>
          </p:cNvCxnSpPr>
          <p:nvPr/>
        </p:nvCxnSpPr>
        <p:spPr>
          <a:xfrm>
            <a:off x="6413320" y="3596719"/>
            <a:ext cx="51690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7A5F2FA-A508-CC45-98B3-9C8BC1DF073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549489" y="4081"/>
            <a:ext cx="1375812" cy="959117"/>
          </a:xfrm>
          <a:prstGeom prst="rect">
            <a:avLst/>
          </a:prstGeom>
        </p:spPr>
      </p:pic>
      <p:pic>
        <p:nvPicPr>
          <p:cNvPr id="2" name="Picture 1">
            <a:extLst>
              <a:ext uri="{FF2B5EF4-FFF2-40B4-BE49-F238E27FC236}">
                <a16:creationId xmlns:a16="http://schemas.microsoft.com/office/drawing/2014/main" id="{FB3C0C47-2E44-BD74-6DF9-0452EF457DB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 y="1104900"/>
            <a:ext cx="5613401" cy="5334000"/>
          </a:xfrm>
          <a:prstGeom prst="rect">
            <a:avLst/>
          </a:prstGeom>
        </p:spPr>
      </p:pic>
      <p:pic>
        <p:nvPicPr>
          <p:cNvPr id="30" name="Picture 29">
            <a:extLst>
              <a:ext uri="{FF2B5EF4-FFF2-40B4-BE49-F238E27FC236}">
                <a16:creationId xmlns:a16="http://schemas.microsoft.com/office/drawing/2014/main" id="{6378AD44-CFB4-D74C-F8BA-48300A4C4DE4}"/>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0" y="1104898"/>
            <a:ext cx="2934749" cy="2540001"/>
          </a:xfrm>
          <a:prstGeom prst="rect">
            <a:avLst/>
          </a:prstGeom>
        </p:spPr>
      </p:pic>
      <p:sp>
        <p:nvSpPr>
          <p:cNvPr id="54" name="object 4">
            <a:extLst>
              <a:ext uri="{FF2B5EF4-FFF2-40B4-BE49-F238E27FC236}">
                <a16:creationId xmlns:a16="http://schemas.microsoft.com/office/drawing/2014/main" id="{B8B12448-E8AC-21F2-E672-9C852DCA5971}"/>
              </a:ext>
            </a:extLst>
          </p:cNvPr>
          <p:cNvSpPr/>
          <p:nvPr/>
        </p:nvSpPr>
        <p:spPr>
          <a:xfrm rot="16200000">
            <a:off x="-15017" y="4983799"/>
            <a:ext cx="1470117" cy="1440084"/>
          </a:xfrm>
          <a:custGeom>
            <a:avLst/>
            <a:gdLst/>
            <a:ahLst/>
            <a:cxnLst/>
            <a:rect l="l" t="t" r="r" b="b"/>
            <a:pathLst>
              <a:path w="6185534" h="6059170">
                <a:moveTo>
                  <a:pt x="6185041" y="0"/>
                </a:moveTo>
                <a:lnTo>
                  <a:pt x="0" y="0"/>
                </a:lnTo>
                <a:lnTo>
                  <a:pt x="0" y="6058841"/>
                </a:lnTo>
                <a:lnTo>
                  <a:pt x="4088" y="6008005"/>
                </a:lnTo>
                <a:lnTo>
                  <a:pt x="8561" y="5957278"/>
                </a:lnTo>
                <a:lnTo>
                  <a:pt x="13417" y="5906662"/>
                </a:lnTo>
                <a:lnTo>
                  <a:pt x="18654" y="5856158"/>
                </a:lnTo>
                <a:lnTo>
                  <a:pt x="24272" y="5805768"/>
                </a:lnTo>
                <a:lnTo>
                  <a:pt x="30268" y="5755494"/>
                </a:lnTo>
                <a:lnTo>
                  <a:pt x="36642" y="5705336"/>
                </a:lnTo>
                <a:lnTo>
                  <a:pt x="43392" y="5655297"/>
                </a:lnTo>
                <a:lnTo>
                  <a:pt x="50516" y="5605377"/>
                </a:lnTo>
                <a:lnTo>
                  <a:pt x="58013" y="5555579"/>
                </a:lnTo>
                <a:lnTo>
                  <a:pt x="65881" y="5505903"/>
                </a:lnTo>
                <a:lnTo>
                  <a:pt x="74119" y="5456351"/>
                </a:lnTo>
                <a:lnTo>
                  <a:pt x="82726" y="5406925"/>
                </a:lnTo>
                <a:lnTo>
                  <a:pt x="91699" y="5357626"/>
                </a:lnTo>
                <a:lnTo>
                  <a:pt x="101039" y="5308455"/>
                </a:lnTo>
                <a:lnTo>
                  <a:pt x="110742" y="5259414"/>
                </a:lnTo>
                <a:lnTo>
                  <a:pt x="120808" y="5210505"/>
                </a:lnTo>
                <a:lnTo>
                  <a:pt x="131235" y="5161728"/>
                </a:lnTo>
                <a:lnTo>
                  <a:pt x="142022" y="5113086"/>
                </a:lnTo>
                <a:lnTo>
                  <a:pt x="153168" y="5064580"/>
                </a:lnTo>
                <a:lnTo>
                  <a:pt x="164670" y="5016210"/>
                </a:lnTo>
                <a:lnTo>
                  <a:pt x="176527" y="4967980"/>
                </a:lnTo>
                <a:lnTo>
                  <a:pt x="188738" y="4919890"/>
                </a:lnTo>
                <a:lnTo>
                  <a:pt x="201302" y="4871941"/>
                </a:lnTo>
                <a:lnTo>
                  <a:pt x="214217" y="4824135"/>
                </a:lnTo>
                <a:lnTo>
                  <a:pt x="227481" y="4776474"/>
                </a:lnTo>
                <a:lnTo>
                  <a:pt x="241093" y="4728959"/>
                </a:lnTo>
                <a:lnTo>
                  <a:pt x="255052" y="4681592"/>
                </a:lnTo>
                <a:lnTo>
                  <a:pt x="269356" y="4634373"/>
                </a:lnTo>
                <a:lnTo>
                  <a:pt x="284003" y="4587305"/>
                </a:lnTo>
                <a:lnTo>
                  <a:pt x="298993" y="4540389"/>
                </a:lnTo>
                <a:lnTo>
                  <a:pt x="314324" y="4493626"/>
                </a:lnTo>
                <a:lnTo>
                  <a:pt x="329994" y="4447018"/>
                </a:lnTo>
                <a:lnTo>
                  <a:pt x="346001" y="4400566"/>
                </a:lnTo>
                <a:lnTo>
                  <a:pt x="362345" y="4354271"/>
                </a:lnTo>
                <a:lnTo>
                  <a:pt x="379024" y="4308136"/>
                </a:lnTo>
                <a:lnTo>
                  <a:pt x="396036" y="4262162"/>
                </a:lnTo>
                <a:lnTo>
                  <a:pt x="413380" y="4216349"/>
                </a:lnTo>
                <a:lnTo>
                  <a:pt x="431055" y="4170701"/>
                </a:lnTo>
                <a:lnTo>
                  <a:pt x="449059" y="4125217"/>
                </a:lnTo>
                <a:lnTo>
                  <a:pt x="467390" y="4079899"/>
                </a:lnTo>
                <a:lnTo>
                  <a:pt x="486047" y="4034750"/>
                </a:lnTo>
                <a:lnTo>
                  <a:pt x="505030" y="3989770"/>
                </a:lnTo>
                <a:lnTo>
                  <a:pt x="524335" y="3944961"/>
                </a:lnTo>
                <a:lnTo>
                  <a:pt x="543962" y="3900324"/>
                </a:lnTo>
                <a:lnTo>
                  <a:pt x="563909" y="3855861"/>
                </a:lnTo>
                <a:lnTo>
                  <a:pt x="584175" y="3811573"/>
                </a:lnTo>
                <a:lnTo>
                  <a:pt x="604759" y="3767462"/>
                </a:lnTo>
                <a:lnTo>
                  <a:pt x="625658" y="3723529"/>
                </a:lnTo>
                <a:lnTo>
                  <a:pt x="646872" y="3679776"/>
                </a:lnTo>
                <a:lnTo>
                  <a:pt x="668399" y="3636203"/>
                </a:lnTo>
                <a:lnTo>
                  <a:pt x="690237" y="3592814"/>
                </a:lnTo>
                <a:lnTo>
                  <a:pt x="712385" y="3549608"/>
                </a:lnTo>
                <a:lnTo>
                  <a:pt x="734842" y="3506588"/>
                </a:lnTo>
                <a:lnTo>
                  <a:pt x="757606" y="3463754"/>
                </a:lnTo>
                <a:lnTo>
                  <a:pt x="780676" y="3421109"/>
                </a:lnTo>
                <a:lnTo>
                  <a:pt x="804050" y="3378654"/>
                </a:lnTo>
                <a:lnTo>
                  <a:pt x="827726" y="3336391"/>
                </a:lnTo>
                <a:lnTo>
                  <a:pt x="851704" y="3294320"/>
                </a:lnTo>
                <a:lnTo>
                  <a:pt x="875982" y="3252443"/>
                </a:lnTo>
                <a:lnTo>
                  <a:pt x="900558" y="3210762"/>
                </a:lnTo>
                <a:lnTo>
                  <a:pt x="925431" y="3169278"/>
                </a:lnTo>
                <a:lnTo>
                  <a:pt x="950599" y="3127993"/>
                </a:lnTo>
                <a:lnTo>
                  <a:pt x="976061" y="3086908"/>
                </a:lnTo>
                <a:lnTo>
                  <a:pt x="1001816" y="3046024"/>
                </a:lnTo>
                <a:lnTo>
                  <a:pt x="1027862" y="3005343"/>
                </a:lnTo>
                <a:lnTo>
                  <a:pt x="1054197" y="2964867"/>
                </a:lnTo>
                <a:lnTo>
                  <a:pt x="1080821" y="2924597"/>
                </a:lnTo>
                <a:lnTo>
                  <a:pt x="1107731" y="2884534"/>
                </a:lnTo>
                <a:lnTo>
                  <a:pt x="1134927" y="2844680"/>
                </a:lnTo>
                <a:lnTo>
                  <a:pt x="1162406" y="2805037"/>
                </a:lnTo>
                <a:lnTo>
                  <a:pt x="1190167" y="2765605"/>
                </a:lnTo>
                <a:lnTo>
                  <a:pt x="1218210" y="2726386"/>
                </a:lnTo>
                <a:lnTo>
                  <a:pt x="1246531" y="2687382"/>
                </a:lnTo>
                <a:lnTo>
                  <a:pt x="1275131" y="2648594"/>
                </a:lnTo>
                <a:lnTo>
                  <a:pt x="1304007" y="2610024"/>
                </a:lnTo>
                <a:lnTo>
                  <a:pt x="1333158" y="2571673"/>
                </a:lnTo>
                <a:lnTo>
                  <a:pt x="1362582" y="2533543"/>
                </a:lnTo>
                <a:lnTo>
                  <a:pt x="1392278" y="2495634"/>
                </a:lnTo>
                <a:lnTo>
                  <a:pt x="1422245" y="2457949"/>
                </a:lnTo>
                <a:lnTo>
                  <a:pt x="1452482" y="2420489"/>
                </a:lnTo>
                <a:lnTo>
                  <a:pt x="1482986" y="2383255"/>
                </a:lnTo>
                <a:lnTo>
                  <a:pt x="1513756" y="2346249"/>
                </a:lnTo>
                <a:lnTo>
                  <a:pt x="1544790" y="2309472"/>
                </a:lnTo>
                <a:lnTo>
                  <a:pt x="1576088" y="2272927"/>
                </a:lnTo>
                <a:lnTo>
                  <a:pt x="1607648" y="2236613"/>
                </a:lnTo>
                <a:lnTo>
                  <a:pt x="1639469" y="2200533"/>
                </a:lnTo>
                <a:lnTo>
                  <a:pt x="1671548" y="2164688"/>
                </a:lnTo>
                <a:lnTo>
                  <a:pt x="1703884" y="2129080"/>
                </a:lnTo>
                <a:lnTo>
                  <a:pt x="1736477" y="2093710"/>
                </a:lnTo>
                <a:lnTo>
                  <a:pt x="1769324" y="2058580"/>
                </a:lnTo>
                <a:lnTo>
                  <a:pt x="1802424" y="2023690"/>
                </a:lnTo>
                <a:lnTo>
                  <a:pt x="1835776" y="1989043"/>
                </a:lnTo>
                <a:lnTo>
                  <a:pt x="1869377" y="1954640"/>
                </a:lnTo>
                <a:lnTo>
                  <a:pt x="1903228" y="1920482"/>
                </a:lnTo>
                <a:lnTo>
                  <a:pt x="1937326" y="1886571"/>
                </a:lnTo>
                <a:lnTo>
                  <a:pt x="1971669" y="1852909"/>
                </a:lnTo>
                <a:lnTo>
                  <a:pt x="2006257" y="1819496"/>
                </a:lnTo>
                <a:lnTo>
                  <a:pt x="2041087" y="1786334"/>
                </a:lnTo>
                <a:lnTo>
                  <a:pt x="2076159" y="1753425"/>
                </a:lnTo>
                <a:lnTo>
                  <a:pt x="2111471" y="1720770"/>
                </a:lnTo>
                <a:lnTo>
                  <a:pt x="2147021" y="1688371"/>
                </a:lnTo>
                <a:lnTo>
                  <a:pt x="2182808" y="1656229"/>
                </a:lnTo>
                <a:lnTo>
                  <a:pt x="2218831" y="1624346"/>
                </a:lnTo>
                <a:lnTo>
                  <a:pt x="2255088" y="1592722"/>
                </a:lnTo>
                <a:lnTo>
                  <a:pt x="2291577" y="1561360"/>
                </a:lnTo>
                <a:lnTo>
                  <a:pt x="2328298" y="1530261"/>
                </a:lnTo>
                <a:lnTo>
                  <a:pt x="2365248" y="1499426"/>
                </a:lnTo>
                <a:lnTo>
                  <a:pt x="2402426" y="1468857"/>
                </a:lnTo>
                <a:lnTo>
                  <a:pt x="2439831" y="1438555"/>
                </a:lnTo>
                <a:lnTo>
                  <a:pt x="2477462" y="1408523"/>
                </a:lnTo>
                <a:lnTo>
                  <a:pt x="2515316" y="1378760"/>
                </a:lnTo>
                <a:lnTo>
                  <a:pt x="2553392" y="1349269"/>
                </a:lnTo>
                <a:lnTo>
                  <a:pt x="2591690" y="1320051"/>
                </a:lnTo>
                <a:lnTo>
                  <a:pt x="2630207" y="1291108"/>
                </a:lnTo>
                <a:lnTo>
                  <a:pt x="2668942" y="1262441"/>
                </a:lnTo>
                <a:lnTo>
                  <a:pt x="2707893" y="1234051"/>
                </a:lnTo>
                <a:lnTo>
                  <a:pt x="2747060" y="1205941"/>
                </a:lnTo>
                <a:lnTo>
                  <a:pt x="2786440" y="1178110"/>
                </a:lnTo>
                <a:lnTo>
                  <a:pt x="2826032" y="1150562"/>
                </a:lnTo>
                <a:lnTo>
                  <a:pt x="2865835" y="1123297"/>
                </a:lnTo>
                <a:lnTo>
                  <a:pt x="2905847" y="1096317"/>
                </a:lnTo>
                <a:lnTo>
                  <a:pt x="2946066" y="1069624"/>
                </a:lnTo>
                <a:lnTo>
                  <a:pt x="2986493" y="1043218"/>
                </a:lnTo>
                <a:lnTo>
                  <a:pt x="3027123" y="1017101"/>
                </a:lnTo>
                <a:lnTo>
                  <a:pt x="3067958" y="991275"/>
                </a:lnTo>
                <a:lnTo>
                  <a:pt x="3108994" y="965741"/>
                </a:lnTo>
                <a:lnTo>
                  <a:pt x="3150230" y="940501"/>
                </a:lnTo>
                <a:lnTo>
                  <a:pt x="3191666" y="915555"/>
                </a:lnTo>
                <a:lnTo>
                  <a:pt x="3233299" y="890907"/>
                </a:lnTo>
                <a:lnTo>
                  <a:pt x="3275128" y="866556"/>
                </a:lnTo>
                <a:lnTo>
                  <a:pt x="3317152" y="842505"/>
                </a:lnTo>
                <a:lnTo>
                  <a:pt x="3359369" y="818754"/>
                </a:lnTo>
                <a:lnTo>
                  <a:pt x="3401778" y="795307"/>
                </a:lnTo>
                <a:lnTo>
                  <a:pt x="3444376" y="772162"/>
                </a:lnTo>
                <a:lnTo>
                  <a:pt x="3487164" y="749324"/>
                </a:lnTo>
                <a:lnTo>
                  <a:pt x="3530139" y="726791"/>
                </a:lnTo>
                <a:lnTo>
                  <a:pt x="3573299" y="704568"/>
                </a:lnTo>
                <a:lnTo>
                  <a:pt x="3616644" y="682653"/>
                </a:lnTo>
                <a:lnTo>
                  <a:pt x="3660172" y="661050"/>
                </a:lnTo>
                <a:lnTo>
                  <a:pt x="3703881" y="639760"/>
                </a:lnTo>
                <a:lnTo>
                  <a:pt x="3747771" y="618784"/>
                </a:lnTo>
                <a:lnTo>
                  <a:pt x="3791839" y="598123"/>
                </a:lnTo>
                <a:lnTo>
                  <a:pt x="3836084" y="577779"/>
                </a:lnTo>
                <a:lnTo>
                  <a:pt x="3880504" y="557754"/>
                </a:lnTo>
                <a:lnTo>
                  <a:pt x="3925099" y="538048"/>
                </a:lnTo>
                <a:lnTo>
                  <a:pt x="3969866" y="518664"/>
                </a:lnTo>
                <a:lnTo>
                  <a:pt x="4014804" y="499603"/>
                </a:lnTo>
                <a:lnTo>
                  <a:pt x="4059913" y="480866"/>
                </a:lnTo>
                <a:lnTo>
                  <a:pt x="4105189" y="462455"/>
                </a:lnTo>
                <a:lnTo>
                  <a:pt x="4150633" y="444371"/>
                </a:lnTo>
                <a:lnTo>
                  <a:pt x="4196241" y="426615"/>
                </a:lnTo>
                <a:lnTo>
                  <a:pt x="4242014" y="409190"/>
                </a:lnTo>
                <a:lnTo>
                  <a:pt x="4287949" y="392097"/>
                </a:lnTo>
                <a:lnTo>
                  <a:pt x="4334045" y="375336"/>
                </a:lnTo>
                <a:lnTo>
                  <a:pt x="4380301" y="358910"/>
                </a:lnTo>
                <a:lnTo>
                  <a:pt x="4426715" y="342820"/>
                </a:lnTo>
                <a:lnTo>
                  <a:pt x="4473285" y="327068"/>
                </a:lnTo>
                <a:lnTo>
                  <a:pt x="4520010" y="311654"/>
                </a:lnTo>
                <a:lnTo>
                  <a:pt x="4566889" y="296581"/>
                </a:lnTo>
                <a:lnTo>
                  <a:pt x="4613921" y="281849"/>
                </a:lnTo>
                <a:lnTo>
                  <a:pt x="4661103" y="267461"/>
                </a:lnTo>
                <a:lnTo>
                  <a:pt x="4708434" y="253418"/>
                </a:lnTo>
                <a:lnTo>
                  <a:pt x="4755913" y="239720"/>
                </a:lnTo>
                <a:lnTo>
                  <a:pt x="4803539" y="226371"/>
                </a:lnTo>
                <a:lnTo>
                  <a:pt x="4851309" y="213371"/>
                </a:lnTo>
                <a:lnTo>
                  <a:pt x="4899223" y="200721"/>
                </a:lnTo>
                <a:lnTo>
                  <a:pt x="4947279" y="188423"/>
                </a:lnTo>
                <a:lnTo>
                  <a:pt x="4995475" y="176479"/>
                </a:lnTo>
                <a:lnTo>
                  <a:pt x="5043811" y="164890"/>
                </a:lnTo>
                <a:lnTo>
                  <a:pt x="5092284" y="153657"/>
                </a:lnTo>
                <a:lnTo>
                  <a:pt x="5140893" y="142782"/>
                </a:lnTo>
                <a:lnTo>
                  <a:pt x="5189637" y="132267"/>
                </a:lnTo>
                <a:lnTo>
                  <a:pt x="5238514" y="122112"/>
                </a:lnTo>
                <a:lnTo>
                  <a:pt x="5287523" y="112320"/>
                </a:lnTo>
                <a:lnTo>
                  <a:pt x="5336662" y="102891"/>
                </a:lnTo>
                <a:lnTo>
                  <a:pt x="5385930" y="93828"/>
                </a:lnTo>
                <a:lnTo>
                  <a:pt x="5435325" y="85131"/>
                </a:lnTo>
                <a:lnTo>
                  <a:pt x="5484847" y="76802"/>
                </a:lnTo>
                <a:lnTo>
                  <a:pt x="5534492" y="68843"/>
                </a:lnTo>
                <a:lnTo>
                  <a:pt x="5584261" y="61255"/>
                </a:lnTo>
                <a:lnTo>
                  <a:pt x="5634151" y="54040"/>
                </a:lnTo>
                <a:lnTo>
                  <a:pt x="5684162" y="47198"/>
                </a:lnTo>
                <a:lnTo>
                  <a:pt x="5734290" y="40732"/>
                </a:lnTo>
                <a:lnTo>
                  <a:pt x="5784536" y="34643"/>
                </a:lnTo>
                <a:lnTo>
                  <a:pt x="5834898" y="28932"/>
                </a:lnTo>
                <a:lnTo>
                  <a:pt x="5885374" y="23602"/>
                </a:lnTo>
                <a:lnTo>
                  <a:pt x="5935963" y="18652"/>
                </a:lnTo>
                <a:lnTo>
                  <a:pt x="5986663" y="14085"/>
                </a:lnTo>
                <a:lnTo>
                  <a:pt x="6037473" y="9902"/>
                </a:lnTo>
                <a:lnTo>
                  <a:pt x="6088391" y="6105"/>
                </a:lnTo>
                <a:lnTo>
                  <a:pt x="6139416" y="2695"/>
                </a:lnTo>
                <a:lnTo>
                  <a:pt x="6185041" y="0"/>
                </a:lnTo>
                <a:close/>
              </a:path>
            </a:pathLst>
          </a:custGeom>
          <a:solidFill>
            <a:schemeClr val="accent3"/>
          </a:solidFill>
        </p:spPr>
        <p:txBody>
          <a:bodyPr wrap="square" lIns="0" tIns="0" rIns="0" bIns="0" rtlCol="0"/>
          <a:lstStyle/>
          <a:p>
            <a:endParaRPr lang="en-US"/>
          </a:p>
        </p:txBody>
      </p:sp>
      <p:grpSp>
        <p:nvGrpSpPr>
          <p:cNvPr id="55" name="Group 54">
            <a:extLst>
              <a:ext uri="{FF2B5EF4-FFF2-40B4-BE49-F238E27FC236}">
                <a16:creationId xmlns:a16="http://schemas.microsoft.com/office/drawing/2014/main" id="{C11DDC6B-3721-EAFC-7D37-47C56FA9B7B4}"/>
              </a:ext>
            </a:extLst>
          </p:cNvPr>
          <p:cNvGrpSpPr/>
          <p:nvPr/>
        </p:nvGrpSpPr>
        <p:grpSpPr>
          <a:xfrm>
            <a:off x="196919" y="5739137"/>
            <a:ext cx="968321" cy="617359"/>
            <a:chOff x="3657600" y="462032"/>
            <a:chExt cx="3141609" cy="2002952"/>
          </a:xfrm>
        </p:grpSpPr>
        <p:sp>
          <p:nvSpPr>
            <p:cNvPr id="56" name="object 6">
              <a:extLst>
                <a:ext uri="{FF2B5EF4-FFF2-40B4-BE49-F238E27FC236}">
                  <a16:creationId xmlns:a16="http://schemas.microsoft.com/office/drawing/2014/main" id="{39672F41-F6A2-2078-6A8D-4A2437AA570B}"/>
                </a:ext>
              </a:extLst>
            </p:cNvPr>
            <p:cNvSpPr/>
            <p:nvPr/>
          </p:nvSpPr>
          <p:spPr>
            <a:xfrm>
              <a:off x="3657600" y="869234"/>
              <a:ext cx="1510665" cy="1510665"/>
            </a:xfrm>
            <a:custGeom>
              <a:avLst/>
              <a:gdLst/>
              <a:ahLst/>
              <a:cxnLst/>
              <a:rect l="l" t="t" r="r" b="b"/>
              <a:pathLst>
                <a:path w="1510665" h="1510664">
                  <a:moveTo>
                    <a:pt x="853419" y="0"/>
                  </a:moveTo>
                  <a:lnTo>
                    <a:pt x="656985" y="0"/>
                  </a:lnTo>
                  <a:lnTo>
                    <a:pt x="620348" y="7451"/>
                  </a:lnTo>
                  <a:lnTo>
                    <a:pt x="590343" y="27738"/>
                  </a:lnTo>
                  <a:lnTo>
                    <a:pt x="570068" y="57757"/>
                  </a:lnTo>
                  <a:lnTo>
                    <a:pt x="562621" y="94405"/>
                  </a:lnTo>
                  <a:lnTo>
                    <a:pt x="562621" y="562621"/>
                  </a:lnTo>
                  <a:lnTo>
                    <a:pt x="94363" y="562621"/>
                  </a:lnTo>
                  <a:lnTo>
                    <a:pt x="57726" y="570073"/>
                  </a:lnTo>
                  <a:lnTo>
                    <a:pt x="27721" y="590360"/>
                  </a:lnTo>
                  <a:lnTo>
                    <a:pt x="7446" y="620379"/>
                  </a:lnTo>
                  <a:lnTo>
                    <a:pt x="0" y="657027"/>
                  </a:lnTo>
                  <a:lnTo>
                    <a:pt x="0" y="853429"/>
                  </a:lnTo>
                  <a:lnTo>
                    <a:pt x="7446" y="890072"/>
                  </a:lnTo>
                  <a:lnTo>
                    <a:pt x="27721" y="920080"/>
                  </a:lnTo>
                  <a:lnTo>
                    <a:pt x="57726" y="940356"/>
                  </a:lnTo>
                  <a:lnTo>
                    <a:pt x="94363" y="947803"/>
                  </a:lnTo>
                  <a:lnTo>
                    <a:pt x="562621" y="947803"/>
                  </a:lnTo>
                  <a:lnTo>
                    <a:pt x="562621" y="1416051"/>
                  </a:lnTo>
                  <a:lnTo>
                    <a:pt x="570068" y="1452694"/>
                  </a:lnTo>
                  <a:lnTo>
                    <a:pt x="590343" y="1482702"/>
                  </a:lnTo>
                  <a:lnTo>
                    <a:pt x="620348" y="1502978"/>
                  </a:lnTo>
                  <a:lnTo>
                    <a:pt x="656985" y="1510425"/>
                  </a:lnTo>
                  <a:lnTo>
                    <a:pt x="853419" y="1510425"/>
                  </a:lnTo>
                  <a:lnTo>
                    <a:pt x="890062" y="1502978"/>
                  </a:lnTo>
                  <a:lnTo>
                    <a:pt x="920070" y="1482702"/>
                  </a:lnTo>
                  <a:lnTo>
                    <a:pt x="940346" y="1452694"/>
                  </a:lnTo>
                  <a:lnTo>
                    <a:pt x="947793" y="1416051"/>
                  </a:lnTo>
                  <a:lnTo>
                    <a:pt x="947793" y="947803"/>
                  </a:lnTo>
                  <a:lnTo>
                    <a:pt x="1416040" y="947803"/>
                  </a:lnTo>
                  <a:lnTo>
                    <a:pt x="1452683" y="940356"/>
                  </a:lnTo>
                  <a:lnTo>
                    <a:pt x="1482691" y="920080"/>
                  </a:lnTo>
                  <a:lnTo>
                    <a:pt x="1502967" y="890072"/>
                  </a:lnTo>
                  <a:lnTo>
                    <a:pt x="1510414" y="853429"/>
                  </a:lnTo>
                  <a:lnTo>
                    <a:pt x="1510414" y="657027"/>
                  </a:lnTo>
                  <a:lnTo>
                    <a:pt x="1502967" y="620379"/>
                  </a:lnTo>
                  <a:lnTo>
                    <a:pt x="1482691" y="590360"/>
                  </a:lnTo>
                  <a:lnTo>
                    <a:pt x="1452683" y="570073"/>
                  </a:lnTo>
                  <a:lnTo>
                    <a:pt x="1416040" y="562621"/>
                  </a:lnTo>
                  <a:lnTo>
                    <a:pt x="947793" y="562621"/>
                  </a:lnTo>
                  <a:lnTo>
                    <a:pt x="947793" y="94405"/>
                  </a:lnTo>
                  <a:lnTo>
                    <a:pt x="940346" y="57757"/>
                  </a:lnTo>
                  <a:lnTo>
                    <a:pt x="920070" y="27738"/>
                  </a:lnTo>
                  <a:lnTo>
                    <a:pt x="890062" y="7451"/>
                  </a:lnTo>
                  <a:lnTo>
                    <a:pt x="853419" y="0"/>
                  </a:lnTo>
                  <a:close/>
                </a:path>
              </a:pathLst>
            </a:custGeom>
            <a:solidFill>
              <a:srgbClr val="FFFFFF"/>
            </a:solidFill>
          </p:spPr>
          <p:txBody>
            <a:bodyPr wrap="square" lIns="0" tIns="0" rIns="0" bIns="0" rtlCol="0"/>
            <a:lstStyle/>
            <a:p>
              <a:endParaRPr lang="en-US"/>
            </a:p>
          </p:txBody>
        </p:sp>
        <p:sp>
          <p:nvSpPr>
            <p:cNvPr id="57" name="object 7">
              <a:extLst>
                <a:ext uri="{FF2B5EF4-FFF2-40B4-BE49-F238E27FC236}">
                  <a16:creationId xmlns:a16="http://schemas.microsoft.com/office/drawing/2014/main" id="{57A31A3D-5D2C-81E4-B2E9-10158082FA0F}"/>
                </a:ext>
              </a:extLst>
            </p:cNvPr>
            <p:cNvSpPr/>
            <p:nvPr/>
          </p:nvSpPr>
          <p:spPr>
            <a:xfrm>
              <a:off x="5575663" y="1985559"/>
              <a:ext cx="479425" cy="479425"/>
            </a:xfrm>
            <a:custGeom>
              <a:avLst/>
              <a:gdLst/>
              <a:ahLst/>
              <a:cxnLst/>
              <a:rect l="l" t="t" r="r" b="b"/>
              <a:pathLst>
                <a:path w="479425" h="479425">
                  <a:moveTo>
                    <a:pt x="270777" y="0"/>
                  </a:moveTo>
                  <a:lnTo>
                    <a:pt x="208454" y="0"/>
                  </a:lnTo>
                  <a:lnTo>
                    <a:pt x="196826" y="2364"/>
                  </a:lnTo>
                  <a:lnTo>
                    <a:pt x="187304" y="8802"/>
                  </a:lnTo>
                  <a:lnTo>
                    <a:pt x="180870" y="18327"/>
                  </a:lnTo>
                  <a:lnTo>
                    <a:pt x="178507" y="29957"/>
                  </a:lnTo>
                  <a:lnTo>
                    <a:pt x="178507" y="178518"/>
                  </a:lnTo>
                  <a:lnTo>
                    <a:pt x="29936" y="178518"/>
                  </a:lnTo>
                  <a:lnTo>
                    <a:pt x="18310" y="180882"/>
                  </a:lnTo>
                  <a:lnTo>
                    <a:pt x="8791" y="187320"/>
                  </a:lnTo>
                  <a:lnTo>
                    <a:pt x="2361" y="196845"/>
                  </a:lnTo>
                  <a:lnTo>
                    <a:pt x="0" y="208475"/>
                  </a:lnTo>
                  <a:lnTo>
                    <a:pt x="0" y="270787"/>
                  </a:lnTo>
                  <a:lnTo>
                    <a:pt x="2361" y="282415"/>
                  </a:lnTo>
                  <a:lnTo>
                    <a:pt x="8791" y="291937"/>
                  </a:lnTo>
                  <a:lnTo>
                    <a:pt x="18310" y="298371"/>
                  </a:lnTo>
                  <a:lnTo>
                    <a:pt x="29936" y="300734"/>
                  </a:lnTo>
                  <a:lnTo>
                    <a:pt x="178507" y="300734"/>
                  </a:lnTo>
                  <a:lnTo>
                    <a:pt x="178507" y="449305"/>
                  </a:lnTo>
                  <a:lnTo>
                    <a:pt x="180870" y="460933"/>
                  </a:lnTo>
                  <a:lnTo>
                    <a:pt x="187304" y="470455"/>
                  </a:lnTo>
                  <a:lnTo>
                    <a:pt x="196826" y="476889"/>
                  </a:lnTo>
                  <a:lnTo>
                    <a:pt x="208454" y="479252"/>
                  </a:lnTo>
                  <a:lnTo>
                    <a:pt x="270777" y="479252"/>
                  </a:lnTo>
                  <a:lnTo>
                    <a:pt x="282404" y="476889"/>
                  </a:lnTo>
                  <a:lnTo>
                    <a:pt x="291926" y="470455"/>
                  </a:lnTo>
                  <a:lnTo>
                    <a:pt x="298360" y="460933"/>
                  </a:lnTo>
                  <a:lnTo>
                    <a:pt x="300723" y="449305"/>
                  </a:lnTo>
                  <a:lnTo>
                    <a:pt x="300723" y="300734"/>
                  </a:lnTo>
                  <a:lnTo>
                    <a:pt x="449295" y="300734"/>
                  </a:lnTo>
                  <a:lnTo>
                    <a:pt x="460922" y="298371"/>
                  </a:lnTo>
                  <a:lnTo>
                    <a:pt x="470445" y="291937"/>
                  </a:lnTo>
                  <a:lnTo>
                    <a:pt x="476878" y="282415"/>
                  </a:lnTo>
                  <a:lnTo>
                    <a:pt x="479241" y="270787"/>
                  </a:lnTo>
                  <a:lnTo>
                    <a:pt x="479241" y="208475"/>
                  </a:lnTo>
                  <a:lnTo>
                    <a:pt x="476878" y="196845"/>
                  </a:lnTo>
                  <a:lnTo>
                    <a:pt x="470445" y="187320"/>
                  </a:lnTo>
                  <a:lnTo>
                    <a:pt x="460922" y="180882"/>
                  </a:lnTo>
                  <a:lnTo>
                    <a:pt x="449295" y="178518"/>
                  </a:lnTo>
                  <a:lnTo>
                    <a:pt x="300723" y="178518"/>
                  </a:lnTo>
                  <a:lnTo>
                    <a:pt x="300723" y="29957"/>
                  </a:lnTo>
                  <a:lnTo>
                    <a:pt x="298360" y="18327"/>
                  </a:lnTo>
                  <a:lnTo>
                    <a:pt x="291926" y="8802"/>
                  </a:lnTo>
                  <a:lnTo>
                    <a:pt x="282404" y="2364"/>
                  </a:lnTo>
                  <a:lnTo>
                    <a:pt x="270777" y="0"/>
                  </a:lnTo>
                  <a:close/>
                </a:path>
              </a:pathLst>
            </a:custGeom>
            <a:solidFill>
              <a:srgbClr val="5AC2D4"/>
            </a:solidFill>
          </p:spPr>
          <p:txBody>
            <a:bodyPr wrap="square" lIns="0" tIns="0" rIns="0" bIns="0" rtlCol="0"/>
            <a:lstStyle/>
            <a:p>
              <a:endParaRPr lang="en-US"/>
            </a:p>
          </p:txBody>
        </p:sp>
        <p:sp>
          <p:nvSpPr>
            <p:cNvPr id="58" name="object 8">
              <a:extLst>
                <a:ext uri="{FF2B5EF4-FFF2-40B4-BE49-F238E27FC236}">
                  <a16:creationId xmlns:a16="http://schemas.microsoft.com/office/drawing/2014/main" id="{D3DE671C-18E3-BA82-FDD3-1E950710C29B}"/>
                </a:ext>
              </a:extLst>
            </p:cNvPr>
            <p:cNvSpPr/>
            <p:nvPr/>
          </p:nvSpPr>
          <p:spPr>
            <a:xfrm>
              <a:off x="5984504" y="462032"/>
              <a:ext cx="814705" cy="814705"/>
            </a:xfrm>
            <a:custGeom>
              <a:avLst/>
              <a:gdLst/>
              <a:ahLst/>
              <a:cxnLst/>
              <a:rect l="l" t="t" r="r" b="b"/>
              <a:pathLst>
                <a:path w="814704" h="814705">
                  <a:moveTo>
                    <a:pt x="460163" y="0"/>
                  </a:moveTo>
                  <a:lnTo>
                    <a:pt x="354250" y="0"/>
                  </a:lnTo>
                  <a:lnTo>
                    <a:pt x="334491" y="4018"/>
                  </a:lnTo>
                  <a:lnTo>
                    <a:pt x="318310" y="14957"/>
                  </a:lnTo>
                  <a:lnTo>
                    <a:pt x="307377" y="31142"/>
                  </a:lnTo>
                  <a:lnTo>
                    <a:pt x="303362" y="50898"/>
                  </a:lnTo>
                  <a:lnTo>
                    <a:pt x="303362" y="303362"/>
                  </a:lnTo>
                  <a:lnTo>
                    <a:pt x="50888" y="303362"/>
                  </a:lnTo>
                  <a:lnTo>
                    <a:pt x="31129" y="307381"/>
                  </a:lnTo>
                  <a:lnTo>
                    <a:pt x="14948" y="318320"/>
                  </a:lnTo>
                  <a:lnTo>
                    <a:pt x="4015" y="334505"/>
                  </a:lnTo>
                  <a:lnTo>
                    <a:pt x="0" y="354261"/>
                  </a:lnTo>
                  <a:lnTo>
                    <a:pt x="0" y="460163"/>
                  </a:lnTo>
                  <a:lnTo>
                    <a:pt x="4015" y="479923"/>
                  </a:lnTo>
                  <a:lnTo>
                    <a:pt x="14948" y="496104"/>
                  </a:lnTo>
                  <a:lnTo>
                    <a:pt x="31129" y="507037"/>
                  </a:lnTo>
                  <a:lnTo>
                    <a:pt x="50888" y="511052"/>
                  </a:lnTo>
                  <a:lnTo>
                    <a:pt x="303362" y="511052"/>
                  </a:lnTo>
                  <a:lnTo>
                    <a:pt x="303362" y="763526"/>
                  </a:lnTo>
                  <a:lnTo>
                    <a:pt x="307377" y="783285"/>
                  </a:lnTo>
                  <a:lnTo>
                    <a:pt x="318310" y="799466"/>
                  </a:lnTo>
                  <a:lnTo>
                    <a:pt x="334491" y="810399"/>
                  </a:lnTo>
                  <a:lnTo>
                    <a:pt x="354250" y="814414"/>
                  </a:lnTo>
                  <a:lnTo>
                    <a:pt x="460163" y="814414"/>
                  </a:lnTo>
                  <a:lnTo>
                    <a:pt x="479923" y="810399"/>
                  </a:lnTo>
                  <a:lnTo>
                    <a:pt x="496104" y="799466"/>
                  </a:lnTo>
                  <a:lnTo>
                    <a:pt x="507037" y="783285"/>
                  </a:lnTo>
                  <a:lnTo>
                    <a:pt x="511052" y="763526"/>
                  </a:lnTo>
                  <a:lnTo>
                    <a:pt x="511052" y="511052"/>
                  </a:lnTo>
                  <a:lnTo>
                    <a:pt x="763521" y="511052"/>
                  </a:lnTo>
                  <a:lnTo>
                    <a:pt x="783281" y="507037"/>
                  </a:lnTo>
                  <a:lnTo>
                    <a:pt x="799466" y="496104"/>
                  </a:lnTo>
                  <a:lnTo>
                    <a:pt x="810403" y="479923"/>
                  </a:lnTo>
                  <a:lnTo>
                    <a:pt x="814420" y="460163"/>
                  </a:lnTo>
                  <a:lnTo>
                    <a:pt x="814420" y="354261"/>
                  </a:lnTo>
                  <a:lnTo>
                    <a:pt x="810403" y="334505"/>
                  </a:lnTo>
                  <a:lnTo>
                    <a:pt x="799466" y="318320"/>
                  </a:lnTo>
                  <a:lnTo>
                    <a:pt x="783281" y="307381"/>
                  </a:lnTo>
                  <a:lnTo>
                    <a:pt x="763521" y="303362"/>
                  </a:lnTo>
                  <a:lnTo>
                    <a:pt x="511052" y="303362"/>
                  </a:lnTo>
                  <a:lnTo>
                    <a:pt x="511052" y="50898"/>
                  </a:lnTo>
                  <a:lnTo>
                    <a:pt x="507037" y="31142"/>
                  </a:lnTo>
                  <a:lnTo>
                    <a:pt x="496104" y="14957"/>
                  </a:lnTo>
                  <a:lnTo>
                    <a:pt x="479923" y="4018"/>
                  </a:lnTo>
                  <a:lnTo>
                    <a:pt x="460163" y="0"/>
                  </a:lnTo>
                  <a:close/>
                </a:path>
              </a:pathLst>
            </a:custGeom>
            <a:solidFill>
              <a:srgbClr val="FFC629"/>
            </a:solidFill>
          </p:spPr>
          <p:txBody>
            <a:bodyPr wrap="square" lIns="0" tIns="0" rIns="0" bIns="0" rtlCol="0"/>
            <a:lstStyle/>
            <a:p>
              <a:endParaRPr lang="en-US"/>
            </a:p>
          </p:txBody>
        </p:sp>
      </p:grpSp>
      <p:pic>
        <p:nvPicPr>
          <p:cNvPr id="4" name="Picture 3">
            <a:extLst>
              <a:ext uri="{FF2B5EF4-FFF2-40B4-BE49-F238E27FC236}">
                <a16:creationId xmlns:a16="http://schemas.microsoft.com/office/drawing/2014/main" id="{A00825C1-8F2D-26F2-485B-D877AE146BC4}"/>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0343861" y="-19263"/>
            <a:ext cx="1857375" cy="1019175"/>
          </a:xfrm>
          <a:prstGeom prst="rect">
            <a:avLst/>
          </a:prstGeom>
        </p:spPr>
      </p:pic>
    </p:spTree>
    <p:extLst>
      <p:ext uri="{BB962C8B-B14F-4D97-AF65-F5344CB8AC3E}">
        <p14:creationId xmlns:p14="http://schemas.microsoft.com/office/powerpoint/2010/main" val="3568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DF8098-1F8F-1039-5BE5-A4E11542BF62}"/>
              </a:ext>
            </a:extLst>
          </p:cNvPr>
          <p:cNvSpPr txBox="1"/>
          <p:nvPr/>
        </p:nvSpPr>
        <p:spPr>
          <a:xfrm>
            <a:off x="596900" y="6256654"/>
            <a:ext cx="10985868" cy="153888"/>
          </a:xfrm>
          <a:prstGeom prst="rect">
            <a:avLst/>
          </a:prstGeom>
          <a:noFill/>
        </p:spPr>
        <p:txBody>
          <a:bodyPr wrap="square" lIns="0" tIns="0" rIns="0" bIns="0" rtlCol="0" anchor="b">
            <a:noAutofit/>
          </a:bodyPr>
          <a:lstStyle/>
          <a:p>
            <a:pPr marL="0" marR="0" lvl="0" indent="12700" algn="ctr" defTabSz="914400" rtl="0" eaLnBrk="1" fontAlgn="auto" latinLnBrk="0" hangingPunct="1">
              <a:lnSpc>
                <a:spcPct val="100000"/>
              </a:lnSpc>
              <a:spcBef>
                <a:spcPts val="10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
                  <a:solidFill>
                    <a:srgbClr val="0096A7"/>
                  </a:solidFill>
                </a:uFill>
                <a:latin typeface="Calibri" panose="020F0502020204030204"/>
                <a:ea typeface="+mn-ea"/>
                <a:cs typeface="+mn-cs"/>
              </a:rPr>
              <a:t>Please note that these emissions reduction numbers are directionally accurate estimations only </a:t>
            </a:r>
          </a:p>
        </p:txBody>
      </p:sp>
      <p:sp>
        <p:nvSpPr>
          <p:cNvPr id="5" name="Title 4">
            <a:extLst>
              <a:ext uri="{FF2B5EF4-FFF2-40B4-BE49-F238E27FC236}">
                <a16:creationId xmlns:a16="http://schemas.microsoft.com/office/drawing/2014/main" id="{9A8E3875-12CE-46C6-8708-2BA368C8749A}"/>
              </a:ext>
            </a:extLst>
          </p:cNvPr>
          <p:cNvSpPr>
            <a:spLocks noGrp="1"/>
          </p:cNvSpPr>
          <p:nvPr>
            <p:ph type="title"/>
          </p:nvPr>
        </p:nvSpPr>
        <p:spPr/>
        <p:txBody>
          <a:bodyPr/>
          <a:lstStyle/>
          <a:p>
            <a:r>
              <a:rPr lang="en-US"/>
              <a:t>Document the Partners’ Climate Waterfall Chart Here</a:t>
            </a:r>
          </a:p>
        </p:txBody>
      </p:sp>
      <p:pic>
        <p:nvPicPr>
          <p:cNvPr id="2" name="Picture 1">
            <a:extLst>
              <a:ext uri="{FF2B5EF4-FFF2-40B4-BE49-F238E27FC236}">
                <a16:creationId xmlns:a16="http://schemas.microsoft.com/office/drawing/2014/main" id="{E453F204-B38E-BFEA-215E-12BCCB5AE9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9489" y="4081"/>
            <a:ext cx="1375812" cy="959117"/>
          </a:xfrm>
          <a:prstGeom prst="rect">
            <a:avLst/>
          </a:prstGeom>
        </p:spPr>
      </p:pic>
      <p:pic>
        <p:nvPicPr>
          <p:cNvPr id="3" name="Picture 2">
            <a:extLst>
              <a:ext uri="{FF2B5EF4-FFF2-40B4-BE49-F238E27FC236}">
                <a16:creationId xmlns:a16="http://schemas.microsoft.com/office/drawing/2014/main" id="{414A0B98-93D0-1787-F16E-8F5ACD38EB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43861" y="-19263"/>
            <a:ext cx="1857375" cy="1019175"/>
          </a:xfrm>
          <a:prstGeom prst="rect">
            <a:avLst/>
          </a:prstGeom>
        </p:spPr>
      </p:pic>
      <p:pic>
        <p:nvPicPr>
          <p:cNvPr id="4" name="Picture 3">
            <a:extLst>
              <a:ext uri="{FF2B5EF4-FFF2-40B4-BE49-F238E27FC236}">
                <a16:creationId xmlns:a16="http://schemas.microsoft.com/office/drawing/2014/main" id="{B7EFF78A-0B04-9B86-4467-48A1BDFBDBD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8" y="1234335"/>
            <a:ext cx="2380861" cy="4761724"/>
          </a:xfrm>
          <a:custGeom>
            <a:avLst/>
            <a:gdLst>
              <a:gd name="connsiteX0" fmla="*/ 0 w 2380861"/>
              <a:gd name="connsiteY0" fmla="*/ 0 h 4761724"/>
              <a:gd name="connsiteX1" fmla="*/ 2380861 w 2380861"/>
              <a:gd name="connsiteY1" fmla="*/ 0 h 4761724"/>
              <a:gd name="connsiteX2" fmla="*/ 2380861 w 2380861"/>
              <a:gd name="connsiteY2" fmla="*/ 4761724 h 4761724"/>
              <a:gd name="connsiteX3" fmla="*/ 0 w 2380861"/>
              <a:gd name="connsiteY3" fmla="*/ 4761724 h 4761724"/>
            </a:gdLst>
            <a:ahLst/>
            <a:cxnLst>
              <a:cxn ang="0">
                <a:pos x="connsiteX0" y="connsiteY0"/>
              </a:cxn>
              <a:cxn ang="0">
                <a:pos x="connsiteX1" y="connsiteY1"/>
              </a:cxn>
              <a:cxn ang="0">
                <a:pos x="connsiteX2" y="connsiteY2"/>
              </a:cxn>
              <a:cxn ang="0">
                <a:pos x="connsiteX3" y="connsiteY3"/>
              </a:cxn>
            </a:cxnLst>
            <a:rect l="l" t="t" r="r" b="b"/>
            <a:pathLst>
              <a:path w="2380861" h="4761724">
                <a:moveTo>
                  <a:pt x="0" y="0"/>
                </a:moveTo>
                <a:lnTo>
                  <a:pt x="2380861" y="0"/>
                </a:lnTo>
                <a:lnTo>
                  <a:pt x="2380861" y="4761724"/>
                </a:lnTo>
                <a:lnTo>
                  <a:pt x="0" y="4761724"/>
                </a:lnTo>
                <a:close/>
              </a:path>
            </a:pathLst>
          </a:custGeom>
        </p:spPr>
      </p:pic>
      <p:pic>
        <p:nvPicPr>
          <p:cNvPr id="6" name="Graphic 5">
            <a:extLst>
              <a:ext uri="{FF2B5EF4-FFF2-40B4-BE49-F238E27FC236}">
                <a16:creationId xmlns:a16="http://schemas.microsoft.com/office/drawing/2014/main" id="{D8355D52-0306-D587-8D10-DBBC9C1EEBD7}"/>
              </a:ext>
            </a:extLst>
          </p:cNvPr>
          <p:cNvPicPr>
            <a:picLocks noChangeAspect="1"/>
          </p:cNvPicPr>
          <p:nvPr/>
        </p:nvPicPr>
        <p:blipFill rotWithShape="1">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rcRect l="75798" r="19505"/>
          <a:stretch/>
        </p:blipFill>
        <p:spPr>
          <a:xfrm>
            <a:off x="11595100" y="1234335"/>
            <a:ext cx="596900" cy="4761724"/>
          </a:xfrm>
          <a:prstGeom prst="rect">
            <a:avLst/>
          </a:prstGeom>
        </p:spPr>
      </p:pic>
      <p:sp>
        <p:nvSpPr>
          <p:cNvPr id="7" name="Rectangle: Rounded Corners 6">
            <a:extLst>
              <a:ext uri="{FF2B5EF4-FFF2-40B4-BE49-F238E27FC236}">
                <a16:creationId xmlns:a16="http://schemas.microsoft.com/office/drawing/2014/main" id="{45288AD5-45EA-0D51-F7DA-96E4ADB5D8B8}"/>
              </a:ext>
            </a:extLst>
          </p:cNvPr>
          <p:cNvSpPr/>
          <p:nvPr/>
        </p:nvSpPr>
        <p:spPr>
          <a:xfrm rot="5400000" flipH="1" flipV="1">
            <a:off x="4497346" y="-991924"/>
            <a:ext cx="4981268" cy="9214240"/>
          </a:xfrm>
          <a:prstGeom prst="roundRect">
            <a:avLst>
              <a:gd name="adj" fmla="val 1115"/>
            </a:avLst>
          </a:prstGeom>
          <a:no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F52987B-1B10-877D-63DE-7800813DDBE7}"/>
              </a:ext>
            </a:extLst>
          </p:cNvPr>
          <p:cNvSpPr txBox="1"/>
          <p:nvPr/>
        </p:nvSpPr>
        <p:spPr>
          <a:xfrm>
            <a:off x="2380859" y="1234335"/>
            <a:ext cx="92142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Insert Waterfall chart from “Climate Change Reduction Finder” tab here</a:t>
            </a:r>
          </a:p>
        </p:txBody>
      </p:sp>
      <p:sp>
        <p:nvSpPr>
          <p:cNvPr id="12" name="Freeform: Shape 11">
            <a:extLst>
              <a:ext uri="{FF2B5EF4-FFF2-40B4-BE49-F238E27FC236}">
                <a16:creationId xmlns:a16="http://schemas.microsoft.com/office/drawing/2014/main" id="{CA915DE7-325A-9A2A-B438-782C027BDEDA}"/>
              </a:ext>
            </a:extLst>
          </p:cNvPr>
          <p:cNvSpPr/>
          <p:nvPr/>
        </p:nvSpPr>
        <p:spPr>
          <a:xfrm flipH="1">
            <a:off x="0" y="1234335"/>
            <a:ext cx="2380861" cy="4761724"/>
          </a:xfrm>
          <a:custGeom>
            <a:avLst/>
            <a:gdLst>
              <a:gd name="connsiteX0" fmla="*/ 0 w 2380861"/>
              <a:gd name="connsiteY0" fmla="*/ 0 h 4761724"/>
              <a:gd name="connsiteX1" fmla="*/ 0 w 2380861"/>
              <a:gd name="connsiteY1" fmla="*/ 2380862 h 4761724"/>
              <a:gd name="connsiteX2" fmla="*/ 0 w 2380861"/>
              <a:gd name="connsiteY2" fmla="*/ 4761724 h 4761724"/>
              <a:gd name="connsiteX3" fmla="*/ 2380861 w 2380861"/>
              <a:gd name="connsiteY3" fmla="*/ 2380862 h 4761724"/>
              <a:gd name="connsiteX4" fmla="*/ 0 w 2380861"/>
              <a:gd name="connsiteY4" fmla="*/ 0 h 4761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861" h="4761724">
                <a:moveTo>
                  <a:pt x="0" y="0"/>
                </a:moveTo>
                <a:lnTo>
                  <a:pt x="0" y="2380862"/>
                </a:lnTo>
                <a:lnTo>
                  <a:pt x="0" y="4761724"/>
                </a:lnTo>
                <a:cubicBezTo>
                  <a:pt x="1314840" y="4761724"/>
                  <a:pt x="2380861" y="3695703"/>
                  <a:pt x="2380861" y="2380862"/>
                </a:cubicBezTo>
                <a:cubicBezTo>
                  <a:pt x="2380861" y="1065862"/>
                  <a:pt x="1314840" y="0"/>
                  <a:pt x="0" y="0"/>
                </a:cubicBezTo>
                <a:close/>
              </a:path>
            </a:pathLst>
          </a:custGeom>
          <a:solidFill>
            <a:srgbClr val="02A551">
              <a:alpha val="89000"/>
            </a:srgbClr>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1B06AD4-284E-2C90-2286-5D66786C0985}"/>
              </a:ext>
            </a:extLst>
          </p:cNvPr>
          <p:cNvSpPr txBox="1"/>
          <p:nvPr/>
        </p:nvSpPr>
        <p:spPr>
          <a:xfrm>
            <a:off x="677765" y="3245865"/>
            <a:ext cx="1330131" cy="738664"/>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Waterfall Chart</a:t>
            </a:r>
          </a:p>
        </p:txBody>
      </p:sp>
    </p:spTree>
    <p:extLst>
      <p:ext uri="{BB962C8B-B14F-4D97-AF65-F5344CB8AC3E}">
        <p14:creationId xmlns:p14="http://schemas.microsoft.com/office/powerpoint/2010/main" val="280830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F82C2C9-00CD-4F04-68EF-BED44A1582F0}"/>
              </a:ext>
            </a:extLst>
          </p:cNvPr>
          <p:cNvGraphicFramePr>
            <a:graphicFrameLocks noChangeAspect="1"/>
          </p:cNvGraphicFramePr>
          <p:nvPr>
            <p:custDataLst>
              <p:tags r:id="rId1"/>
            </p:custDataLst>
            <p:extLst>
              <p:ext uri="{D42A27DB-BD31-4B8C-83A1-F6EECF244321}">
                <p14:modId xmlns:p14="http://schemas.microsoft.com/office/powerpoint/2010/main" val="144618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6" name="think-cell data - do not delete" hidden="1">
                        <a:extLst>
                          <a:ext uri="{FF2B5EF4-FFF2-40B4-BE49-F238E27FC236}">
                            <a16:creationId xmlns:a16="http://schemas.microsoft.com/office/drawing/2014/main" id="{AF82C2C9-00CD-4F04-68EF-BED44A1582F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Arrow: U-Turn 21">
            <a:extLst>
              <a:ext uri="{FF2B5EF4-FFF2-40B4-BE49-F238E27FC236}">
                <a16:creationId xmlns:a16="http://schemas.microsoft.com/office/drawing/2014/main" id="{908410DE-9671-9731-84CB-B1C5D1394AEE}"/>
              </a:ext>
            </a:extLst>
          </p:cNvPr>
          <p:cNvSpPr/>
          <p:nvPr/>
        </p:nvSpPr>
        <p:spPr>
          <a:xfrm rot="10800000" flipV="1">
            <a:off x="9056896" y="1104900"/>
            <a:ext cx="2538204" cy="3115836"/>
          </a:xfrm>
          <a:prstGeom prst="uturnArrow">
            <a:avLst>
              <a:gd name="adj1" fmla="val 25000"/>
              <a:gd name="adj2" fmla="val 0"/>
              <a:gd name="adj3" fmla="val 0"/>
              <a:gd name="adj4" fmla="val 3513"/>
              <a:gd name="adj5" fmla="val 78858"/>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Top Corners Rounded 2">
            <a:extLst>
              <a:ext uri="{FF2B5EF4-FFF2-40B4-BE49-F238E27FC236}">
                <a16:creationId xmlns:a16="http://schemas.microsoft.com/office/drawing/2014/main" id="{29FCA8A9-EA4C-152C-474D-DD48424FD213}"/>
              </a:ext>
            </a:extLst>
          </p:cNvPr>
          <p:cNvSpPr>
            <a:spLocks/>
          </p:cNvSpPr>
          <p:nvPr/>
        </p:nvSpPr>
        <p:spPr>
          <a:xfrm rot="5400000" flipH="1">
            <a:off x="5912704" y="317621"/>
            <a:ext cx="1074038" cy="10481671"/>
          </a:xfrm>
          <a:prstGeom prst="round2SameRect">
            <a:avLst>
              <a:gd name="adj1" fmla="val 10222"/>
              <a:gd name="adj2" fmla="val 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Rectangle: Top Corners Rounded 73">
            <a:extLst>
              <a:ext uri="{FF2B5EF4-FFF2-40B4-BE49-F238E27FC236}">
                <a16:creationId xmlns:a16="http://schemas.microsoft.com/office/drawing/2014/main" id="{F65CFA98-21FD-E436-FA2D-FD59DE1590D8}"/>
              </a:ext>
            </a:extLst>
          </p:cNvPr>
          <p:cNvSpPr>
            <a:spLocks/>
          </p:cNvSpPr>
          <p:nvPr/>
        </p:nvSpPr>
        <p:spPr>
          <a:xfrm rot="5400000" flipH="1">
            <a:off x="6068311" y="-657546"/>
            <a:ext cx="762822" cy="10481671"/>
          </a:xfrm>
          <a:prstGeom prst="round2SameRect">
            <a:avLst>
              <a:gd name="adj1" fmla="val 10222"/>
              <a:gd name="adj2" fmla="val 0"/>
            </a:avLst>
          </a:prstGeom>
          <a:solidFill>
            <a:srgbClr val="C4EDD7"/>
          </a:solidFill>
          <a:ln>
            <a:solidFill>
              <a:srgbClr val="C4ED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Rectangle: Top Corners Rounded 70">
            <a:extLst>
              <a:ext uri="{FF2B5EF4-FFF2-40B4-BE49-F238E27FC236}">
                <a16:creationId xmlns:a16="http://schemas.microsoft.com/office/drawing/2014/main" id="{27ABDF96-E90B-8EE8-9F53-416E478A4BCE}"/>
              </a:ext>
            </a:extLst>
          </p:cNvPr>
          <p:cNvSpPr>
            <a:spLocks/>
          </p:cNvSpPr>
          <p:nvPr/>
        </p:nvSpPr>
        <p:spPr>
          <a:xfrm rot="16200000">
            <a:off x="232525" y="5119116"/>
            <a:ext cx="1074038" cy="878682"/>
          </a:xfrm>
          <a:prstGeom prst="round2SameRect">
            <a:avLst>
              <a:gd name="adj1" fmla="val 8356"/>
              <a:gd name="adj2" fmla="val 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3" name="Rectangle 72">
            <a:extLst>
              <a:ext uri="{FF2B5EF4-FFF2-40B4-BE49-F238E27FC236}">
                <a16:creationId xmlns:a16="http://schemas.microsoft.com/office/drawing/2014/main" id="{582EB01C-FE9C-C7EE-71FE-56B1285A990F}"/>
              </a:ext>
            </a:extLst>
          </p:cNvPr>
          <p:cNvSpPr>
            <a:spLocks/>
          </p:cNvSpPr>
          <p:nvPr/>
        </p:nvSpPr>
        <p:spPr>
          <a:xfrm rot="16200000">
            <a:off x="674881" y="5535597"/>
            <a:ext cx="107403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A221253-D1DE-4F53-9611-BAC1CA79CBD3}"/>
              </a:ext>
            </a:extLst>
          </p:cNvPr>
          <p:cNvSpPr>
            <a:spLocks noGrp="1"/>
          </p:cNvSpPr>
          <p:nvPr>
            <p:ph type="title"/>
          </p:nvPr>
        </p:nvSpPr>
        <p:spPr/>
        <p:txBody>
          <a:bodyPr vert="horz"/>
          <a:lstStyle/>
          <a:p>
            <a:r>
              <a:rPr lang="en-US"/>
              <a:t>Context: There are 4 Main Methods of Renewable </a:t>
            </a:r>
            <a:br>
              <a:rPr lang="en-US"/>
            </a:br>
            <a:r>
              <a:rPr lang="en-US"/>
              <a:t>Electricity Procurement</a:t>
            </a:r>
          </a:p>
        </p:txBody>
      </p:sp>
      <p:sp>
        <p:nvSpPr>
          <p:cNvPr id="31" name="Rectangle 30">
            <a:extLst>
              <a:ext uri="{FF2B5EF4-FFF2-40B4-BE49-F238E27FC236}">
                <a16:creationId xmlns:a16="http://schemas.microsoft.com/office/drawing/2014/main" id="{827E656B-4C14-46C2-BBF5-D64E96B93FF8}"/>
              </a:ext>
            </a:extLst>
          </p:cNvPr>
          <p:cNvSpPr/>
          <p:nvPr/>
        </p:nvSpPr>
        <p:spPr>
          <a:xfrm>
            <a:off x="1208884" y="3551705"/>
            <a:ext cx="2538204" cy="593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200" b="0" i="0" u="none" strike="noStrike" kern="1200" cap="none" normalizeH="0" baseline="0" noProof="0">
                <a:ln>
                  <a:noFill/>
                </a:ln>
                <a:solidFill>
                  <a:schemeClr val="tx1"/>
                </a:solidFill>
                <a:effectLst/>
                <a:uLnTx/>
                <a:uFillTx/>
                <a:ea typeface="+mn-ea"/>
                <a:cs typeface="+mn-cs"/>
              </a:rPr>
              <a:t>GOs/EACs purchased separately from retail electricity agreements or utility tariffs</a:t>
            </a:r>
          </a:p>
        </p:txBody>
      </p:sp>
      <p:sp>
        <p:nvSpPr>
          <p:cNvPr id="32" name="Rectangle 31">
            <a:extLst>
              <a:ext uri="{FF2B5EF4-FFF2-40B4-BE49-F238E27FC236}">
                <a16:creationId xmlns:a16="http://schemas.microsoft.com/office/drawing/2014/main" id="{CEC235B8-FDD2-4668-9168-7A44111304AB}"/>
              </a:ext>
            </a:extLst>
          </p:cNvPr>
          <p:cNvSpPr/>
          <p:nvPr/>
        </p:nvSpPr>
        <p:spPr>
          <a:xfrm>
            <a:off x="3824888" y="3559700"/>
            <a:ext cx="2538204" cy="593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t">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1200" b="0" i="0" u="none" strike="noStrike" kern="1200" cap="none" normalizeH="0" baseline="0" noProof="0">
                <a:ln>
                  <a:noFill/>
                </a:ln>
                <a:solidFill>
                  <a:schemeClr val="tx1"/>
                </a:solidFill>
                <a:effectLst/>
                <a:uLnTx/>
                <a:uFillTx/>
                <a:ea typeface="+mn-ea"/>
                <a:cs typeface="+mn-cs"/>
              </a:rPr>
              <a:t>GOs/EACs obtained through </a:t>
            </a:r>
            <a:br>
              <a:rPr kumimoji="0" lang="en-US" sz="1200" b="0" i="0" u="none" strike="noStrike" kern="1200" cap="none" normalizeH="0" baseline="0" noProof="0">
                <a:ln>
                  <a:noFill/>
                </a:ln>
                <a:solidFill>
                  <a:schemeClr val="tx1"/>
                </a:solidFill>
                <a:effectLst/>
                <a:uLnTx/>
                <a:uFillTx/>
                <a:ea typeface="+mn-ea"/>
                <a:cs typeface="+mn-cs"/>
              </a:rPr>
            </a:br>
            <a:r>
              <a:rPr kumimoji="0" lang="en-US" sz="1200" b="0" i="0" u="none" strike="noStrike" kern="1200" cap="none" normalizeH="0" baseline="0" noProof="0">
                <a:ln>
                  <a:noFill/>
                </a:ln>
                <a:solidFill>
                  <a:schemeClr val="tx1"/>
                </a:solidFill>
                <a:effectLst/>
                <a:uLnTx/>
                <a:uFillTx/>
                <a:ea typeface="+mn-ea"/>
                <a:cs typeface="+mn-cs"/>
              </a:rPr>
              <a:t>green retail electricity contracts </a:t>
            </a:r>
            <a:br>
              <a:rPr kumimoji="0" lang="en-US" sz="1200" b="0" i="0" u="none" strike="noStrike" kern="1200" cap="none" normalizeH="0" baseline="0" noProof="0">
                <a:ln>
                  <a:noFill/>
                </a:ln>
                <a:solidFill>
                  <a:schemeClr val="tx1"/>
                </a:solidFill>
                <a:effectLst/>
                <a:uLnTx/>
                <a:uFillTx/>
                <a:ea typeface="+mn-ea"/>
                <a:cs typeface="+mn-cs"/>
              </a:rPr>
            </a:br>
            <a:r>
              <a:rPr kumimoji="0" lang="en-US" sz="1200" b="0" i="0" u="none" strike="noStrike" kern="1200" cap="none" normalizeH="0" baseline="0" noProof="0">
                <a:ln>
                  <a:noFill/>
                </a:ln>
                <a:solidFill>
                  <a:schemeClr val="tx1"/>
                </a:solidFill>
                <a:effectLst/>
                <a:uLnTx/>
                <a:uFillTx/>
                <a:ea typeface="+mn-ea"/>
                <a:cs typeface="+mn-cs"/>
              </a:rPr>
              <a:t>or green utility tariffs</a:t>
            </a:r>
          </a:p>
        </p:txBody>
      </p:sp>
      <p:sp>
        <p:nvSpPr>
          <p:cNvPr id="33" name="Rectangle 32">
            <a:extLst>
              <a:ext uri="{FF2B5EF4-FFF2-40B4-BE49-F238E27FC236}">
                <a16:creationId xmlns:a16="http://schemas.microsoft.com/office/drawing/2014/main" id="{AD2D6E3F-FD16-4D94-90B2-D29B3DF8755B}"/>
              </a:ext>
            </a:extLst>
          </p:cNvPr>
          <p:cNvSpPr/>
          <p:nvPr/>
        </p:nvSpPr>
        <p:spPr>
          <a:xfrm>
            <a:off x="9056896" y="3559699"/>
            <a:ext cx="2538204" cy="593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200" b="0" i="0" u="none" strike="noStrike" kern="1200" cap="none" normalizeH="0" baseline="0" noProof="0">
                <a:ln>
                  <a:noFill/>
                </a:ln>
                <a:solidFill>
                  <a:schemeClr val="tx1"/>
                </a:solidFill>
                <a:effectLst/>
                <a:uLnTx/>
                <a:uFillTx/>
                <a:ea typeface="+mn-ea"/>
                <a:cs typeface="+mn-cs"/>
              </a:rPr>
              <a:t>GOs/EACs obtained through virtual or physical power purchase agreements</a:t>
            </a:r>
          </a:p>
        </p:txBody>
      </p:sp>
      <p:sp>
        <p:nvSpPr>
          <p:cNvPr id="63" name="Rectangle 62">
            <a:extLst>
              <a:ext uri="{FF2B5EF4-FFF2-40B4-BE49-F238E27FC236}">
                <a16:creationId xmlns:a16="http://schemas.microsoft.com/office/drawing/2014/main" id="{25DC8A80-8682-4879-8D22-A278EE265BC2}"/>
              </a:ext>
            </a:extLst>
          </p:cNvPr>
          <p:cNvSpPr/>
          <p:nvPr/>
        </p:nvSpPr>
        <p:spPr>
          <a:xfrm>
            <a:off x="6440892" y="3567695"/>
            <a:ext cx="2538204" cy="593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200" b="0" i="0" u="none" strike="noStrike" kern="1200" cap="none" normalizeH="0" baseline="0" noProof="0">
                <a:ln>
                  <a:noFill/>
                </a:ln>
                <a:solidFill>
                  <a:schemeClr val="tx1"/>
                </a:solidFill>
                <a:effectLst/>
                <a:uLnTx/>
                <a:uFillTx/>
                <a:ea typeface="Calibri"/>
                <a:cs typeface="Calibri"/>
              </a:rPr>
              <a:t>GOs/EACs obtained through installed </a:t>
            </a:r>
            <a:br>
              <a:rPr kumimoji="0" lang="en-US" sz="1200" b="0" i="0" u="none" strike="noStrike" kern="1200" cap="none" normalizeH="0" baseline="0" noProof="0">
                <a:ln>
                  <a:noFill/>
                </a:ln>
                <a:solidFill>
                  <a:schemeClr val="tx1"/>
                </a:solidFill>
                <a:effectLst/>
                <a:uLnTx/>
                <a:uFillTx/>
                <a:ea typeface="Calibri"/>
                <a:cs typeface="Calibri"/>
              </a:rPr>
            </a:br>
            <a:r>
              <a:rPr kumimoji="0" lang="en-US" sz="1200" b="0" i="0" u="none" strike="noStrike" kern="1200" cap="none" normalizeH="0" baseline="0" noProof="0">
                <a:ln>
                  <a:noFill/>
                </a:ln>
                <a:solidFill>
                  <a:schemeClr val="tx1"/>
                </a:solidFill>
                <a:effectLst/>
                <a:uLnTx/>
                <a:uFillTx/>
                <a:ea typeface="Calibri"/>
                <a:cs typeface="Calibri"/>
              </a:rPr>
              <a:t>generation at the site level</a:t>
            </a:r>
          </a:p>
        </p:txBody>
      </p:sp>
      <p:sp>
        <p:nvSpPr>
          <p:cNvPr id="7" name="TextBox 6">
            <a:extLst>
              <a:ext uri="{FF2B5EF4-FFF2-40B4-BE49-F238E27FC236}">
                <a16:creationId xmlns:a16="http://schemas.microsoft.com/office/drawing/2014/main" id="{C3ACAEFC-D3BD-63C1-A352-60CDB04DD68B}"/>
              </a:ext>
            </a:extLst>
          </p:cNvPr>
          <p:cNvSpPr txBox="1"/>
          <p:nvPr/>
        </p:nvSpPr>
        <p:spPr>
          <a:xfrm>
            <a:off x="596900" y="6339781"/>
            <a:ext cx="10985868" cy="153888"/>
          </a:xfrm>
          <a:prstGeom prst="rect">
            <a:avLst/>
          </a:prstGeom>
          <a:noFill/>
        </p:spPr>
        <p:txBody>
          <a:bodyPr wrap="square" lIns="0" tIns="0" rIns="0" bIns="0" rtlCol="0" anchor="b">
            <a:noAutofit/>
          </a:bodyPr>
          <a:lstStyle/>
          <a:p>
            <a:pPr marL="0" marR="0" lvl="0" indent="0" algn="l" defTabSz="914400" rtl="0" eaLnBrk="1" fontAlgn="auto" latinLnBrk="0" hangingPunct="1">
              <a:spcBef>
                <a:spcPts val="0"/>
              </a:spcBef>
              <a:spcAft>
                <a:spcPts val="0"/>
              </a:spcAft>
              <a:buClrTx/>
              <a:buSzTx/>
              <a:buFontTx/>
              <a:buNone/>
              <a:tabLst/>
              <a:defRPr/>
            </a:pPr>
            <a:r>
              <a:rPr kumimoji="0" lang="en-US" sz="1000" b="0" i="0" u="none" strike="noStrike" kern="1200" cap="none" normalizeH="0" baseline="0" noProof="0">
                <a:ln>
                  <a:noFill/>
                </a:ln>
                <a:effectLst/>
                <a:uLnTx/>
                <a:uFillTx/>
                <a:ea typeface="+mn-ea"/>
                <a:cs typeface="+mn-cs"/>
              </a:rPr>
              <a:t>*Note on terminology: A REC (Renewable Energy Certificate) or Guarantee of Origins (GOs)  is a type of Energy Attribute Certificate (EAC) that represents the environmental attributes of the generation of a one-megawatt hour (MWh) of energy produced by renewable sources.</a:t>
            </a:r>
          </a:p>
        </p:txBody>
      </p:sp>
      <p:pic>
        <p:nvPicPr>
          <p:cNvPr id="36" name="Picture 35">
            <a:extLst>
              <a:ext uri="{FF2B5EF4-FFF2-40B4-BE49-F238E27FC236}">
                <a16:creationId xmlns:a16="http://schemas.microsoft.com/office/drawing/2014/main" id="{A0472D42-BA39-4D5F-9C01-69E53446CD31}"/>
              </a:ext>
            </a:extLst>
          </p:cNvPr>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9111257" y="1849534"/>
            <a:ext cx="2429482" cy="1668999"/>
          </a:xfrm>
          <a:prstGeom prst="roundRect">
            <a:avLst>
              <a:gd name="adj" fmla="val 2200"/>
            </a:avLst>
          </a:prstGeom>
        </p:spPr>
      </p:pic>
      <p:pic>
        <p:nvPicPr>
          <p:cNvPr id="37" name="Picture 36">
            <a:extLst>
              <a:ext uri="{FF2B5EF4-FFF2-40B4-BE49-F238E27FC236}">
                <a16:creationId xmlns:a16="http://schemas.microsoft.com/office/drawing/2014/main" id="{99DD9A4F-3335-46D8-8A10-159D5CEEBCD1}"/>
              </a:ext>
            </a:extLst>
          </p:cNvPr>
          <p:cNvPicPr>
            <a:picLocks/>
          </p:cNvPicPr>
          <p:nvPr/>
        </p:nvPicPr>
        <p:blipFill rotWithShape="1">
          <a:blip r:embed="rId8" cstate="email">
            <a:extLst>
              <a:ext uri="{28A0092B-C50C-407E-A947-70E740481C1C}">
                <a14:useLocalDpi xmlns:a14="http://schemas.microsoft.com/office/drawing/2010/main"/>
              </a:ext>
            </a:extLst>
          </a:blip>
          <a:srcRect/>
          <a:stretch/>
        </p:blipFill>
        <p:spPr>
          <a:xfrm>
            <a:off x="3879249" y="1849534"/>
            <a:ext cx="2429482" cy="1668999"/>
          </a:xfrm>
          <a:prstGeom prst="roundRect">
            <a:avLst>
              <a:gd name="adj" fmla="val 2200"/>
            </a:avLst>
          </a:prstGeom>
        </p:spPr>
      </p:pic>
      <p:pic>
        <p:nvPicPr>
          <p:cNvPr id="38" name="Picture 37">
            <a:extLst>
              <a:ext uri="{FF2B5EF4-FFF2-40B4-BE49-F238E27FC236}">
                <a16:creationId xmlns:a16="http://schemas.microsoft.com/office/drawing/2014/main" id="{F52B07EA-E418-4038-9F4C-32232194E1D8}"/>
              </a:ext>
            </a:extLst>
          </p:cNvPr>
          <p:cNvPicPr>
            <a:picLocks/>
          </p:cNvPicPr>
          <p:nvPr/>
        </p:nvPicPr>
        <p:blipFill rotWithShape="1">
          <a:blip r:embed="rId9" cstate="email">
            <a:extLst>
              <a:ext uri="{28A0092B-C50C-407E-A947-70E740481C1C}">
                <a14:useLocalDpi xmlns:a14="http://schemas.microsoft.com/office/drawing/2010/main"/>
              </a:ext>
            </a:extLst>
          </a:blip>
          <a:srcRect/>
          <a:stretch/>
        </p:blipFill>
        <p:spPr>
          <a:xfrm>
            <a:off x="1290426" y="1890700"/>
            <a:ext cx="2429482" cy="1668999"/>
          </a:xfrm>
          <a:prstGeom prst="roundRect">
            <a:avLst>
              <a:gd name="adj" fmla="val 2200"/>
            </a:avLst>
          </a:prstGeom>
        </p:spPr>
      </p:pic>
      <p:pic>
        <p:nvPicPr>
          <p:cNvPr id="62" name="Picture 2" descr="Image result for warehouse solar">
            <a:extLst>
              <a:ext uri="{FF2B5EF4-FFF2-40B4-BE49-F238E27FC236}">
                <a16:creationId xmlns:a16="http://schemas.microsoft.com/office/drawing/2014/main" id="{6E2E7E26-A992-45DC-981B-943D8976B6E0}"/>
              </a:ext>
            </a:extLst>
          </p:cNvPr>
          <p:cNvPicPr>
            <a:picLocks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495253" y="1849534"/>
            <a:ext cx="2429482" cy="1668999"/>
          </a:xfrm>
          <a:prstGeom prst="roundRect">
            <a:avLst>
              <a:gd name="adj" fmla="val 2200"/>
            </a:avLst>
          </a:prstGeom>
          <a:extLst>
            <a:ext uri="{909E8E84-426E-40DD-AFC4-6F175D3DCCD1}">
              <a14:hiddenFill xmlns:a14="http://schemas.microsoft.com/office/drawing/2010/main">
                <a:solidFill>
                  <a:srgbClr val="FFFFFF"/>
                </a:solidFill>
              </a14:hiddenFill>
            </a:ext>
          </a:extLst>
        </p:spPr>
      </p:pic>
      <p:sp>
        <p:nvSpPr>
          <p:cNvPr id="8" name="Arrow: U-Turn 7">
            <a:extLst>
              <a:ext uri="{FF2B5EF4-FFF2-40B4-BE49-F238E27FC236}">
                <a16:creationId xmlns:a16="http://schemas.microsoft.com/office/drawing/2014/main" id="{17D6BB8D-7F80-D468-BCA1-C2C7918E2F8F}"/>
              </a:ext>
            </a:extLst>
          </p:cNvPr>
          <p:cNvSpPr/>
          <p:nvPr/>
        </p:nvSpPr>
        <p:spPr>
          <a:xfrm flipV="1">
            <a:off x="3747088" y="2797713"/>
            <a:ext cx="77800" cy="1280160"/>
          </a:xfrm>
          <a:prstGeom prst="uturnArrow">
            <a:avLst>
              <a:gd name="adj1" fmla="val 25000"/>
              <a:gd name="adj2" fmla="val 0"/>
              <a:gd name="adj3" fmla="val 0"/>
              <a:gd name="adj4" fmla="val 4375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U-Turn 11">
            <a:extLst>
              <a:ext uri="{FF2B5EF4-FFF2-40B4-BE49-F238E27FC236}">
                <a16:creationId xmlns:a16="http://schemas.microsoft.com/office/drawing/2014/main" id="{BD2682E3-6C70-57FB-AD33-59BA8295D45F}"/>
              </a:ext>
            </a:extLst>
          </p:cNvPr>
          <p:cNvSpPr/>
          <p:nvPr/>
        </p:nvSpPr>
        <p:spPr>
          <a:xfrm rot="10800000" flipH="1" flipV="1">
            <a:off x="1208884" y="1104900"/>
            <a:ext cx="2538204" cy="3095543"/>
          </a:xfrm>
          <a:prstGeom prst="uturnArrow">
            <a:avLst>
              <a:gd name="adj1" fmla="val 0"/>
              <a:gd name="adj2" fmla="val 0"/>
              <a:gd name="adj3" fmla="val 0"/>
              <a:gd name="adj4" fmla="val 3513"/>
              <a:gd name="adj5" fmla="val 85641"/>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U-Turn 18">
            <a:extLst>
              <a:ext uri="{FF2B5EF4-FFF2-40B4-BE49-F238E27FC236}">
                <a16:creationId xmlns:a16="http://schemas.microsoft.com/office/drawing/2014/main" id="{601DE935-60F3-4940-4D7F-9AD04BF9AF2C}"/>
              </a:ext>
            </a:extLst>
          </p:cNvPr>
          <p:cNvSpPr/>
          <p:nvPr/>
        </p:nvSpPr>
        <p:spPr>
          <a:xfrm rot="10800000" flipV="1">
            <a:off x="3824888" y="1104900"/>
            <a:ext cx="2538204" cy="2263241"/>
          </a:xfrm>
          <a:prstGeom prst="uturnArrow">
            <a:avLst>
              <a:gd name="adj1" fmla="val 25000"/>
              <a:gd name="adj2" fmla="val 0"/>
              <a:gd name="adj3" fmla="val 0"/>
              <a:gd name="adj4" fmla="val 3513"/>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U-Turn 19">
            <a:extLst>
              <a:ext uri="{FF2B5EF4-FFF2-40B4-BE49-F238E27FC236}">
                <a16:creationId xmlns:a16="http://schemas.microsoft.com/office/drawing/2014/main" id="{021C98B3-E144-B296-C3BB-13DF8CBA5874}"/>
              </a:ext>
            </a:extLst>
          </p:cNvPr>
          <p:cNvSpPr/>
          <p:nvPr/>
        </p:nvSpPr>
        <p:spPr>
          <a:xfrm rot="10800000" flipV="1">
            <a:off x="6440892" y="1104900"/>
            <a:ext cx="2538204" cy="2263241"/>
          </a:xfrm>
          <a:prstGeom prst="uturnArrow">
            <a:avLst>
              <a:gd name="adj1" fmla="val 25000"/>
              <a:gd name="adj2" fmla="val 0"/>
              <a:gd name="adj3" fmla="val 0"/>
              <a:gd name="adj4" fmla="val 3513"/>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U-Turn 22">
            <a:extLst>
              <a:ext uri="{FF2B5EF4-FFF2-40B4-BE49-F238E27FC236}">
                <a16:creationId xmlns:a16="http://schemas.microsoft.com/office/drawing/2014/main" id="{139DE5A6-8235-67C5-488B-CDBA130D1547}"/>
              </a:ext>
            </a:extLst>
          </p:cNvPr>
          <p:cNvSpPr/>
          <p:nvPr/>
        </p:nvSpPr>
        <p:spPr>
          <a:xfrm flipV="1">
            <a:off x="6363092" y="2797711"/>
            <a:ext cx="77800" cy="1280160"/>
          </a:xfrm>
          <a:prstGeom prst="uturnArrow">
            <a:avLst>
              <a:gd name="adj1" fmla="val 25000"/>
              <a:gd name="adj2" fmla="val 0"/>
              <a:gd name="adj3" fmla="val 0"/>
              <a:gd name="adj4" fmla="val 4375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U-Turn 23">
            <a:extLst>
              <a:ext uri="{FF2B5EF4-FFF2-40B4-BE49-F238E27FC236}">
                <a16:creationId xmlns:a16="http://schemas.microsoft.com/office/drawing/2014/main" id="{20DC7A2E-9AD7-B919-F18C-CEF04974B096}"/>
              </a:ext>
            </a:extLst>
          </p:cNvPr>
          <p:cNvSpPr/>
          <p:nvPr/>
        </p:nvSpPr>
        <p:spPr>
          <a:xfrm flipV="1">
            <a:off x="8979096" y="2797711"/>
            <a:ext cx="77800" cy="1280160"/>
          </a:xfrm>
          <a:prstGeom prst="uturnArrow">
            <a:avLst>
              <a:gd name="adj1" fmla="val 25000"/>
              <a:gd name="adj2" fmla="val 0"/>
              <a:gd name="adj3" fmla="val 0"/>
              <a:gd name="adj4" fmla="val 4375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Rounded Corners 28">
            <a:extLst>
              <a:ext uri="{FF2B5EF4-FFF2-40B4-BE49-F238E27FC236}">
                <a16:creationId xmlns:a16="http://schemas.microsoft.com/office/drawing/2014/main" id="{71236829-8304-CFCA-8E95-E18F2CF96999}"/>
              </a:ext>
            </a:extLst>
          </p:cNvPr>
          <p:cNvSpPr/>
          <p:nvPr/>
        </p:nvSpPr>
        <p:spPr>
          <a:xfrm>
            <a:off x="1538760" y="1082477"/>
            <a:ext cx="1878452" cy="457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Rectangle: Rounded Corners 55">
            <a:extLst>
              <a:ext uri="{FF2B5EF4-FFF2-40B4-BE49-F238E27FC236}">
                <a16:creationId xmlns:a16="http://schemas.microsoft.com/office/drawing/2014/main" id="{28FFA0FB-1C8B-A0BB-6023-F6098069484F}"/>
              </a:ext>
            </a:extLst>
          </p:cNvPr>
          <p:cNvSpPr/>
          <p:nvPr/>
        </p:nvSpPr>
        <p:spPr>
          <a:xfrm>
            <a:off x="4154764" y="1082477"/>
            <a:ext cx="1878452" cy="457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Rectangle: Rounded Corners 57">
            <a:extLst>
              <a:ext uri="{FF2B5EF4-FFF2-40B4-BE49-F238E27FC236}">
                <a16:creationId xmlns:a16="http://schemas.microsoft.com/office/drawing/2014/main" id="{52E4526A-5919-51FD-70DC-BFE1E99E7152}"/>
              </a:ext>
            </a:extLst>
          </p:cNvPr>
          <p:cNvSpPr/>
          <p:nvPr/>
        </p:nvSpPr>
        <p:spPr>
          <a:xfrm>
            <a:off x="6770768" y="1082477"/>
            <a:ext cx="1878452" cy="457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Rectangle: Rounded Corners 60">
            <a:extLst>
              <a:ext uri="{FF2B5EF4-FFF2-40B4-BE49-F238E27FC236}">
                <a16:creationId xmlns:a16="http://schemas.microsoft.com/office/drawing/2014/main" id="{FC2ECB46-2563-85F9-9195-C974B1C3D690}"/>
              </a:ext>
            </a:extLst>
          </p:cNvPr>
          <p:cNvSpPr/>
          <p:nvPr/>
        </p:nvSpPr>
        <p:spPr>
          <a:xfrm>
            <a:off x="9386772" y="1082477"/>
            <a:ext cx="1878452" cy="457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Rectangle 42">
            <a:extLst>
              <a:ext uri="{FF2B5EF4-FFF2-40B4-BE49-F238E27FC236}">
                <a16:creationId xmlns:a16="http://schemas.microsoft.com/office/drawing/2014/main" id="{9D689ACA-6908-4686-9EC5-9E44853A53B3}"/>
              </a:ext>
            </a:extLst>
          </p:cNvPr>
          <p:cNvSpPr>
            <a:spLocks/>
          </p:cNvSpPr>
          <p:nvPr/>
        </p:nvSpPr>
        <p:spPr>
          <a:xfrm>
            <a:off x="1208884" y="4251680"/>
            <a:ext cx="2538204" cy="66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mn-cs"/>
              </a:rPr>
              <a:t>Can be purchased quickly</a:t>
            </a:r>
          </a:p>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mn-cs"/>
              </a:rPr>
              <a:t>Inexpensive</a:t>
            </a:r>
          </a:p>
        </p:txBody>
      </p:sp>
      <p:sp>
        <p:nvSpPr>
          <p:cNvPr id="45" name="Rectangle 44">
            <a:extLst>
              <a:ext uri="{FF2B5EF4-FFF2-40B4-BE49-F238E27FC236}">
                <a16:creationId xmlns:a16="http://schemas.microsoft.com/office/drawing/2014/main" id="{E0582C99-AD57-4F83-BA6F-68A8D68FFB28}"/>
              </a:ext>
            </a:extLst>
          </p:cNvPr>
          <p:cNvSpPr>
            <a:spLocks/>
          </p:cNvSpPr>
          <p:nvPr/>
        </p:nvSpPr>
        <p:spPr>
          <a:xfrm>
            <a:off x="3824888" y="4220737"/>
            <a:ext cx="2538204" cy="72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mn-cs"/>
              </a:rPr>
              <a:t>Can be incorporated into existing procurement processes</a:t>
            </a:r>
          </a:p>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mn-cs"/>
              </a:rPr>
              <a:t>Inexpensive</a:t>
            </a:r>
          </a:p>
        </p:txBody>
      </p:sp>
      <p:sp>
        <p:nvSpPr>
          <p:cNvPr id="46" name="Rectangle 45">
            <a:extLst>
              <a:ext uri="{FF2B5EF4-FFF2-40B4-BE49-F238E27FC236}">
                <a16:creationId xmlns:a16="http://schemas.microsoft.com/office/drawing/2014/main" id="{C1FB4477-542A-423A-9B4F-D0B0C02C8C54}"/>
              </a:ext>
            </a:extLst>
          </p:cNvPr>
          <p:cNvSpPr>
            <a:spLocks/>
          </p:cNvSpPr>
          <p:nvPr/>
        </p:nvSpPr>
        <p:spPr>
          <a:xfrm>
            <a:off x="9056896" y="4220737"/>
            <a:ext cx="2538204" cy="72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mn-cs"/>
              </a:rPr>
              <a:t>Greater sustainability impact</a:t>
            </a:r>
          </a:p>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mn-cs"/>
              </a:rPr>
              <a:t>Longer-term solution</a:t>
            </a:r>
          </a:p>
        </p:txBody>
      </p:sp>
      <p:sp>
        <p:nvSpPr>
          <p:cNvPr id="64" name="Rectangle 63">
            <a:extLst>
              <a:ext uri="{FF2B5EF4-FFF2-40B4-BE49-F238E27FC236}">
                <a16:creationId xmlns:a16="http://schemas.microsoft.com/office/drawing/2014/main" id="{F980DEE0-0AEC-40C6-BB93-F808BCA7653F}"/>
              </a:ext>
            </a:extLst>
          </p:cNvPr>
          <p:cNvSpPr>
            <a:spLocks/>
          </p:cNvSpPr>
          <p:nvPr/>
        </p:nvSpPr>
        <p:spPr>
          <a:xfrm>
            <a:off x="6440892" y="4220737"/>
            <a:ext cx="2538204" cy="72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rPr>
              <a:t>High perceived impact </a:t>
            </a:r>
          </a:p>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Calibri"/>
              </a:rPr>
              <a:t>Longer-term solution</a:t>
            </a:r>
            <a:endParaRPr kumimoji="0" lang="en-US" sz="1800" b="0" i="0" u="none" strike="noStrike" kern="1200" cap="none" normalizeH="0" baseline="0" noProof="0">
              <a:ln>
                <a:noFill/>
              </a:ln>
              <a:solidFill>
                <a:schemeClr val="tx1"/>
              </a:solidFill>
              <a:effectLst/>
              <a:uLnTx/>
              <a:uFillTx/>
              <a:ea typeface="+mn-ea"/>
            </a:endParaRPr>
          </a:p>
        </p:txBody>
      </p:sp>
      <p:sp>
        <p:nvSpPr>
          <p:cNvPr id="70" name="Rectangle: Top Corners Rounded 69">
            <a:extLst>
              <a:ext uri="{FF2B5EF4-FFF2-40B4-BE49-F238E27FC236}">
                <a16:creationId xmlns:a16="http://schemas.microsoft.com/office/drawing/2014/main" id="{9EEA28C3-BA21-BF60-0B4D-7A848BAFA3B8}"/>
              </a:ext>
            </a:extLst>
          </p:cNvPr>
          <p:cNvSpPr>
            <a:spLocks/>
          </p:cNvSpPr>
          <p:nvPr/>
        </p:nvSpPr>
        <p:spPr>
          <a:xfrm rot="16200000">
            <a:off x="388133" y="4143949"/>
            <a:ext cx="762822" cy="878682"/>
          </a:xfrm>
          <a:prstGeom prst="round2SameRect">
            <a:avLst>
              <a:gd name="adj1" fmla="val 8356"/>
              <a:gd name="adj2" fmla="val 0"/>
            </a:avLst>
          </a:prstGeom>
          <a:solidFill>
            <a:srgbClr val="C4EDD7"/>
          </a:solidFill>
          <a:ln>
            <a:solidFill>
              <a:srgbClr val="C4ED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89A6341-DBA4-C28B-C80B-96C9D6A48F4F}"/>
              </a:ext>
            </a:extLst>
          </p:cNvPr>
          <p:cNvSpPr>
            <a:spLocks/>
          </p:cNvSpPr>
          <p:nvPr/>
        </p:nvSpPr>
        <p:spPr>
          <a:xfrm rot="16200000">
            <a:off x="830490" y="4560430"/>
            <a:ext cx="762822"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Rectangle: Rounded Corners 77">
            <a:extLst>
              <a:ext uri="{FF2B5EF4-FFF2-40B4-BE49-F238E27FC236}">
                <a16:creationId xmlns:a16="http://schemas.microsoft.com/office/drawing/2014/main" id="{2D133A2C-4A32-BE93-AF3F-8016EA5982EE}"/>
              </a:ext>
            </a:extLst>
          </p:cNvPr>
          <p:cNvSpPr/>
          <p:nvPr/>
        </p:nvSpPr>
        <p:spPr>
          <a:xfrm>
            <a:off x="3744549" y="4234676"/>
            <a:ext cx="77800" cy="676934"/>
          </a:xfrm>
          <a:prstGeom prst="roundRect">
            <a:avLst>
              <a:gd name="adj" fmla="val 50000"/>
            </a:avLst>
          </a:prstGeom>
          <a:solidFill>
            <a:schemeClr val="bg1"/>
          </a:solidFill>
          <a:ln>
            <a:noFill/>
          </a:ln>
          <a:effectLst>
            <a:innerShdw blurRad="63500" dist="50800" dir="54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Rectangle: Rounded Corners 78">
            <a:extLst>
              <a:ext uri="{FF2B5EF4-FFF2-40B4-BE49-F238E27FC236}">
                <a16:creationId xmlns:a16="http://schemas.microsoft.com/office/drawing/2014/main" id="{9A449E24-0CDC-5E18-B7F3-687F78AC5E24}"/>
              </a:ext>
            </a:extLst>
          </p:cNvPr>
          <p:cNvSpPr/>
          <p:nvPr/>
        </p:nvSpPr>
        <p:spPr>
          <a:xfrm>
            <a:off x="3744549" y="5060954"/>
            <a:ext cx="77800" cy="1001257"/>
          </a:xfrm>
          <a:prstGeom prst="roundRect">
            <a:avLst>
              <a:gd name="adj" fmla="val 50000"/>
            </a:avLst>
          </a:prstGeom>
          <a:solidFill>
            <a:schemeClr val="bg1"/>
          </a:solidFill>
          <a:ln>
            <a:noFill/>
          </a:ln>
          <a:effectLst>
            <a:innerShdw blurRad="63500" dist="50800" dir="54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Rectangle: Rounded Corners 79">
            <a:extLst>
              <a:ext uri="{FF2B5EF4-FFF2-40B4-BE49-F238E27FC236}">
                <a16:creationId xmlns:a16="http://schemas.microsoft.com/office/drawing/2014/main" id="{F0FD7836-3CDB-7369-616C-AFAC81A38DC8}"/>
              </a:ext>
            </a:extLst>
          </p:cNvPr>
          <p:cNvSpPr/>
          <p:nvPr/>
        </p:nvSpPr>
        <p:spPr>
          <a:xfrm>
            <a:off x="6363092" y="4234676"/>
            <a:ext cx="77800" cy="676934"/>
          </a:xfrm>
          <a:prstGeom prst="roundRect">
            <a:avLst>
              <a:gd name="adj" fmla="val 50000"/>
            </a:avLst>
          </a:prstGeom>
          <a:solidFill>
            <a:schemeClr val="bg1"/>
          </a:solidFill>
          <a:ln>
            <a:noFill/>
          </a:ln>
          <a:effectLst>
            <a:innerShdw blurRad="63500" dist="50800" dir="54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Rectangle: Rounded Corners 80">
            <a:extLst>
              <a:ext uri="{FF2B5EF4-FFF2-40B4-BE49-F238E27FC236}">
                <a16:creationId xmlns:a16="http://schemas.microsoft.com/office/drawing/2014/main" id="{19DEF1E2-FBD2-54A6-7702-F781307B8F77}"/>
              </a:ext>
            </a:extLst>
          </p:cNvPr>
          <p:cNvSpPr/>
          <p:nvPr/>
        </p:nvSpPr>
        <p:spPr>
          <a:xfrm>
            <a:off x="6363092" y="5060954"/>
            <a:ext cx="77800" cy="1001257"/>
          </a:xfrm>
          <a:prstGeom prst="roundRect">
            <a:avLst>
              <a:gd name="adj" fmla="val 50000"/>
            </a:avLst>
          </a:prstGeom>
          <a:solidFill>
            <a:schemeClr val="bg1"/>
          </a:solidFill>
          <a:ln>
            <a:noFill/>
          </a:ln>
          <a:effectLst>
            <a:innerShdw blurRad="63500" dist="50800" dir="54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Rectangle: Rounded Corners 81">
            <a:extLst>
              <a:ext uri="{FF2B5EF4-FFF2-40B4-BE49-F238E27FC236}">
                <a16:creationId xmlns:a16="http://schemas.microsoft.com/office/drawing/2014/main" id="{00E1B62C-C77C-9A14-0F68-80341C28949C}"/>
              </a:ext>
            </a:extLst>
          </p:cNvPr>
          <p:cNvSpPr/>
          <p:nvPr/>
        </p:nvSpPr>
        <p:spPr>
          <a:xfrm>
            <a:off x="8979096" y="4234676"/>
            <a:ext cx="77800" cy="676934"/>
          </a:xfrm>
          <a:prstGeom prst="roundRect">
            <a:avLst>
              <a:gd name="adj" fmla="val 50000"/>
            </a:avLst>
          </a:prstGeom>
          <a:solidFill>
            <a:schemeClr val="bg1"/>
          </a:solidFill>
          <a:ln>
            <a:noFill/>
          </a:ln>
          <a:effectLst>
            <a:innerShdw blurRad="63500" dist="50800" dir="54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Rectangle: Rounded Corners 82">
            <a:extLst>
              <a:ext uri="{FF2B5EF4-FFF2-40B4-BE49-F238E27FC236}">
                <a16:creationId xmlns:a16="http://schemas.microsoft.com/office/drawing/2014/main" id="{0561ABA4-BC78-4A6C-63C6-85F8F5E44990}"/>
              </a:ext>
            </a:extLst>
          </p:cNvPr>
          <p:cNvSpPr/>
          <p:nvPr/>
        </p:nvSpPr>
        <p:spPr>
          <a:xfrm>
            <a:off x="8979096" y="5060954"/>
            <a:ext cx="77800" cy="1001257"/>
          </a:xfrm>
          <a:prstGeom prst="roundRect">
            <a:avLst>
              <a:gd name="adj" fmla="val 50000"/>
            </a:avLst>
          </a:prstGeom>
          <a:solidFill>
            <a:schemeClr val="bg1"/>
          </a:solidFill>
          <a:ln>
            <a:noFill/>
          </a:ln>
          <a:effectLst>
            <a:innerShdw blurRad="63500" dist="50800" dir="54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a:extLst>
              <a:ext uri="{FF2B5EF4-FFF2-40B4-BE49-F238E27FC236}">
                <a16:creationId xmlns:a16="http://schemas.microsoft.com/office/drawing/2014/main" id="{4E432633-48F7-4A12-B788-F186A8AD8AFC}"/>
              </a:ext>
            </a:extLst>
          </p:cNvPr>
          <p:cNvSpPr>
            <a:spLocks/>
          </p:cNvSpPr>
          <p:nvPr/>
        </p:nvSpPr>
        <p:spPr>
          <a:xfrm>
            <a:off x="9056896" y="5096792"/>
            <a:ext cx="2538204"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mn-cs"/>
              </a:rPr>
              <a:t>Complex deal structure</a:t>
            </a:r>
          </a:p>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mn-cs"/>
              </a:rPr>
              <a:t>Long lead time, long contract, long-term investment/commitment </a:t>
            </a:r>
          </a:p>
        </p:txBody>
      </p:sp>
      <p:sp>
        <p:nvSpPr>
          <p:cNvPr id="65" name="Rectangle 64">
            <a:extLst>
              <a:ext uri="{FF2B5EF4-FFF2-40B4-BE49-F238E27FC236}">
                <a16:creationId xmlns:a16="http://schemas.microsoft.com/office/drawing/2014/main" id="{D02D1CF7-7EE9-4506-89D9-AB2472AEF883}"/>
              </a:ext>
            </a:extLst>
          </p:cNvPr>
          <p:cNvSpPr>
            <a:spLocks/>
          </p:cNvSpPr>
          <p:nvPr/>
        </p:nvSpPr>
        <p:spPr>
          <a:xfrm>
            <a:off x="6440892" y="5096792"/>
            <a:ext cx="2538204"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4300" marR="0" lvl="0" indent="-114300" algn="l" defTabSz="914400" rtl="0" eaLnBrk="1" fontAlgn="auto" latinLnBrk="0" hangingPunct="1">
              <a:spcBef>
                <a:spcPts val="0"/>
              </a:spcBef>
              <a:spcAft>
                <a:spcPts val="200"/>
              </a:spcAft>
              <a:buClrTx/>
              <a:buSzTx/>
              <a:buFont typeface="Arial"/>
              <a:buChar char="•"/>
              <a:tabLst/>
              <a:defRPr/>
            </a:pPr>
            <a:r>
              <a:rPr kumimoji="0" lang="en-US" sz="1200" b="0" i="0" u="none" strike="noStrike" kern="1200" cap="none" normalizeH="0" baseline="0" noProof="0" dirty="0">
                <a:ln>
                  <a:noFill/>
                </a:ln>
                <a:solidFill>
                  <a:schemeClr val="tx1"/>
                </a:solidFill>
                <a:effectLst/>
                <a:uLnTx/>
                <a:uFillTx/>
                <a:ea typeface="Calibri"/>
                <a:cs typeface="Calibri"/>
              </a:rPr>
              <a:t>Sizing may not be adequate to meet emissions reduction goals</a:t>
            </a:r>
          </a:p>
          <a:p>
            <a:pPr marL="114300" marR="0" lvl="0" indent="-114300" algn="l" defTabSz="914400" rtl="0" eaLnBrk="1" fontAlgn="auto" latinLnBrk="0" hangingPunct="1">
              <a:spcBef>
                <a:spcPts val="0"/>
              </a:spcBef>
              <a:spcAft>
                <a:spcPts val="200"/>
              </a:spcAft>
              <a:buClrTx/>
              <a:buSzTx/>
              <a:buFont typeface="Arial"/>
              <a:buChar char="•"/>
              <a:tabLst/>
              <a:defRPr/>
            </a:pPr>
            <a:r>
              <a:rPr kumimoji="0" lang="en-US" sz="1200" b="0" i="0" u="none" strike="noStrike" kern="1200" cap="none" normalizeH="0" baseline="0" noProof="0" dirty="0">
                <a:ln>
                  <a:noFill/>
                </a:ln>
                <a:solidFill>
                  <a:schemeClr val="tx1"/>
                </a:solidFill>
                <a:effectLst/>
                <a:uLnTx/>
                <a:uFillTx/>
                <a:ea typeface="Calibri"/>
                <a:cs typeface="Calibri"/>
              </a:rPr>
              <a:t>Requires authority to install</a:t>
            </a:r>
          </a:p>
          <a:p>
            <a:pPr marL="114300" marR="0" lvl="0" indent="-114300" algn="l" defTabSz="914400" rtl="0" eaLnBrk="1" fontAlgn="auto" latinLnBrk="0" hangingPunct="1">
              <a:spcBef>
                <a:spcPts val="0"/>
              </a:spcBef>
              <a:spcAft>
                <a:spcPts val="200"/>
              </a:spcAft>
              <a:buClrTx/>
              <a:buSzTx/>
              <a:buFont typeface="Arial"/>
              <a:buChar char="•"/>
              <a:tabLst/>
              <a:defRPr/>
            </a:pPr>
            <a:r>
              <a:rPr kumimoji="0" lang="en-US" sz="1200" b="0" i="0" u="none" strike="noStrike" kern="1200" cap="none" normalizeH="0" baseline="0" noProof="0" dirty="0">
                <a:ln>
                  <a:noFill/>
                </a:ln>
                <a:solidFill>
                  <a:schemeClr val="tx1"/>
                </a:solidFill>
                <a:effectLst/>
                <a:uLnTx/>
                <a:uFillTx/>
                <a:ea typeface="Calibri"/>
                <a:cs typeface="Calibri"/>
              </a:rPr>
              <a:t>Long-term investment/commitment </a:t>
            </a:r>
          </a:p>
        </p:txBody>
      </p:sp>
      <p:sp>
        <p:nvSpPr>
          <p:cNvPr id="47" name="Rectangle 46">
            <a:extLst>
              <a:ext uri="{FF2B5EF4-FFF2-40B4-BE49-F238E27FC236}">
                <a16:creationId xmlns:a16="http://schemas.microsoft.com/office/drawing/2014/main" id="{F9BE250D-F732-4F25-A959-008C6BE0CE07}"/>
              </a:ext>
            </a:extLst>
          </p:cNvPr>
          <p:cNvSpPr>
            <a:spLocks/>
          </p:cNvSpPr>
          <p:nvPr/>
        </p:nvSpPr>
        <p:spPr>
          <a:xfrm>
            <a:off x="3824888" y="5096792"/>
            <a:ext cx="2538204"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mn-cs"/>
              </a:rPr>
              <a:t>Lesser perceived impact</a:t>
            </a:r>
          </a:p>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mn-cs"/>
              </a:rPr>
              <a:t>Short term solution (e.g., 1-3 years) so must be renewed/</a:t>
            </a:r>
            <a:br>
              <a:rPr kumimoji="0" lang="en-US" sz="1200" b="0" i="0" u="none" strike="noStrike" kern="1200" cap="none" normalizeH="0" baseline="0" noProof="0">
                <a:ln>
                  <a:noFill/>
                </a:ln>
                <a:solidFill>
                  <a:schemeClr val="tx1"/>
                </a:solidFill>
                <a:effectLst/>
                <a:uLnTx/>
                <a:uFillTx/>
                <a:ea typeface="+mn-ea"/>
                <a:cs typeface="+mn-cs"/>
              </a:rPr>
            </a:br>
            <a:r>
              <a:rPr kumimoji="0" lang="en-US" sz="1200" b="0" i="0" u="none" strike="noStrike" kern="1200" cap="none" normalizeH="0" baseline="0" noProof="0">
                <a:ln>
                  <a:noFill/>
                </a:ln>
                <a:solidFill>
                  <a:schemeClr val="tx1"/>
                </a:solidFill>
                <a:effectLst/>
                <a:uLnTx/>
                <a:uFillTx/>
                <a:ea typeface="+mn-ea"/>
                <a:cs typeface="+mn-cs"/>
              </a:rPr>
              <a:t>re-purchased to continue making </a:t>
            </a:r>
            <a:br>
              <a:rPr kumimoji="0" lang="en-US" sz="1200" b="0" i="0" u="none" strike="noStrike" kern="1200" cap="none" normalizeH="0" baseline="0" noProof="0">
                <a:ln>
                  <a:noFill/>
                </a:ln>
                <a:solidFill>
                  <a:schemeClr val="tx1"/>
                </a:solidFill>
                <a:effectLst/>
                <a:uLnTx/>
                <a:uFillTx/>
                <a:ea typeface="+mn-ea"/>
                <a:cs typeface="+mn-cs"/>
              </a:rPr>
            </a:br>
            <a:r>
              <a:rPr kumimoji="0" lang="en-US" sz="1200" b="0" i="0" u="none" strike="noStrike" kern="1200" cap="none" normalizeH="0" baseline="0" noProof="0">
                <a:ln>
                  <a:noFill/>
                </a:ln>
                <a:solidFill>
                  <a:schemeClr val="tx1"/>
                </a:solidFill>
                <a:effectLst/>
                <a:uLnTx/>
                <a:uFillTx/>
                <a:ea typeface="+mn-ea"/>
                <a:cs typeface="+mn-cs"/>
              </a:rPr>
              <a:t>RE claims</a:t>
            </a:r>
          </a:p>
        </p:txBody>
      </p:sp>
      <p:sp>
        <p:nvSpPr>
          <p:cNvPr id="44" name="Rectangle 43">
            <a:extLst>
              <a:ext uri="{FF2B5EF4-FFF2-40B4-BE49-F238E27FC236}">
                <a16:creationId xmlns:a16="http://schemas.microsoft.com/office/drawing/2014/main" id="{C1197061-106B-4484-8FC4-CF6FA48D7E5F}"/>
              </a:ext>
            </a:extLst>
          </p:cNvPr>
          <p:cNvSpPr>
            <a:spLocks/>
          </p:cNvSpPr>
          <p:nvPr/>
        </p:nvSpPr>
        <p:spPr>
          <a:xfrm>
            <a:off x="1208884" y="5096792"/>
            <a:ext cx="2538204"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mn-cs"/>
              </a:rPr>
              <a:t>Lesser perceived impact</a:t>
            </a:r>
          </a:p>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mn-cs"/>
              </a:rPr>
              <a:t>Subject to price volatility</a:t>
            </a:r>
          </a:p>
          <a:p>
            <a:pPr marL="114300" marR="0" lvl="0" indent="-114300" algn="l" defTabSz="914400" rtl="0" eaLnBrk="1" fontAlgn="auto" latinLnBrk="0" hangingPunct="1">
              <a:spcBef>
                <a:spcPts val="0"/>
              </a:spcBef>
              <a:spcAft>
                <a:spcPts val="20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1"/>
                </a:solidFill>
                <a:effectLst/>
                <a:uLnTx/>
                <a:uFillTx/>
                <a:ea typeface="+mn-ea"/>
                <a:cs typeface="+mn-cs"/>
              </a:rPr>
              <a:t>Short term solution so must be renewed/re-purchased to continue making RE claims</a:t>
            </a:r>
          </a:p>
        </p:txBody>
      </p:sp>
      <p:sp>
        <p:nvSpPr>
          <p:cNvPr id="34" name="Rectangle 33">
            <a:extLst>
              <a:ext uri="{FF2B5EF4-FFF2-40B4-BE49-F238E27FC236}">
                <a16:creationId xmlns:a16="http://schemas.microsoft.com/office/drawing/2014/main" id="{60D3F655-F50E-47C7-B2CB-9DC939945438}"/>
              </a:ext>
            </a:extLst>
          </p:cNvPr>
          <p:cNvSpPr/>
          <p:nvPr/>
        </p:nvSpPr>
        <p:spPr>
          <a:xfrm rot="5400000">
            <a:off x="555375" y="4222531"/>
            <a:ext cx="406105" cy="72152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1800" b="1" i="0" u="none" strike="noStrike" kern="1200" cap="none" normalizeH="0" baseline="0" noProof="0">
                <a:ln>
                  <a:noFill/>
                </a:ln>
                <a:solidFill>
                  <a:srgbClr val="00B050"/>
                </a:solidFill>
                <a:effectLst/>
                <a:uLnTx/>
                <a:uFillTx/>
                <a:ea typeface="+mn-ea"/>
                <a:cs typeface="+mn-cs"/>
              </a:rPr>
              <a:t>Pros</a:t>
            </a:r>
          </a:p>
        </p:txBody>
      </p:sp>
      <p:sp>
        <p:nvSpPr>
          <p:cNvPr id="84" name="Rectangle 83">
            <a:extLst>
              <a:ext uri="{FF2B5EF4-FFF2-40B4-BE49-F238E27FC236}">
                <a16:creationId xmlns:a16="http://schemas.microsoft.com/office/drawing/2014/main" id="{31915A04-CE45-46CA-6631-7DDFACB9A32C}"/>
              </a:ext>
            </a:extLst>
          </p:cNvPr>
          <p:cNvSpPr/>
          <p:nvPr/>
        </p:nvSpPr>
        <p:spPr>
          <a:xfrm rot="5400000">
            <a:off x="555375" y="5197697"/>
            <a:ext cx="406105" cy="72152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1800" b="1" i="0" u="none" strike="noStrike" kern="1200" cap="none" normalizeH="0" baseline="0" noProof="0">
                <a:ln>
                  <a:noFill/>
                </a:ln>
                <a:solidFill>
                  <a:srgbClr val="FF0000"/>
                </a:solidFill>
                <a:effectLst/>
                <a:uLnTx/>
                <a:uFillTx/>
                <a:ea typeface="+mn-ea"/>
                <a:cs typeface="+mn-cs"/>
              </a:rPr>
              <a:t>Cons</a:t>
            </a:r>
          </a:p>
        </p:txBody>
      </p:sp>
      <p:sp>
        <p:nvSpPr>
          <p:cNvPr id="85" name="object 4">
            <a:extLst>
              <a:ext uri="{FF2B5EF4-FFF2-40B4-BE49-F238E27FC236}">
                <a16:creationId xmlns:a16="http://schemas.microsoft.com/office/drawing/2014/main" id="{4DF65DF6-AF58-6E7D-7210-3A83210056B2}"/>
              </a:ext>
            </a:extLst>
          </p:cNvPr>
          <p:cNvSpPr/>
          <p:nvPr/>
        </p:nvSpPr>
        <p:spPr>
          <a:xfrm rot="5400000" flipV="1">
            <a:off x="-9870" y="994422"/>
            <a:ext cx="966352" cy="946610"/>
          </a:xfrm>
          <a:custGeom>
            <a:avLst/>
            <a:gdLst/>
            <a:ahLst/>
            <a:cxnLst/>
            <a:rect l="l" t="t" r="r" b="b"/>
            <a:pathLst>
              <a:path w="6185534" h="6059170">
                <a:moveTo>
                  <a:pt x="6185041" y="0"/>
                </a:moveTo>
                <a:lnTo>
                  <a:pt x="0" y="0"/>
                </a:lnTo>
                <a:lnTo>
                  <a:pt x="0" y="6058841"/>
                </a:lnTo>
                <a:lnTo>
                  <a:pt x="4088" y="6008005"/>
                </a:lnTo>
                <a:lnTo>
                  <a:pt x="8561" y="5957278"/>
                </a:lnTo>
                <a:lnTo>
                  <a:pt x="13417" y="5906662"/>
                </a:lnTo>
                <a:lnTo>
                  <a:pt x="18654" y="5856158"/>
                </a:lnTo>
                <a:lnTo>
                  <a:pt x="24272" y="5805768"/>
                </a:lnTo>
                <a:lnTo>
                  <a:pt x="30268" y="5755494"/>
                </a:lnTo>
                <a:lnTo>
                  <a:pt x="36642" y="5705336"/>
                </a:lnTo>
                <a:lnTo>
                  <a:pt x="43392" y="5655297"/>
                </a:lnTo>
                <a:lnTo>
                  <a:pt x="50516" y="5605377"/>
                </a:lnTo>
                <a:lnTo>
                  <a:pt x="58013" y="5555579"/>
                </a:lnTo>
                <a:lnTo>
                  <a:pt x="65881" y="5505903"/>
                </a:lnTo>
                <a:lnTo>
                  <a:pt x="74119" y="5456351"/>
                </a:lnTo>
                <a:lnTo>
                  <a:pt x="82726" y="5406925"/>
                </a:lnTo>
                <a:lnTo>
                  <a:pt x="91699" y="5357626"/>
                </a:lnTo>
                <a:lnTo>
                  <a:pt x="101039" y="5308455"/>
                </a:lnTo>
                <a:lnTo>
                  <a:pt x="110742" y="5259414"/>
                </a:lnTo>
                <a:lnTo>
                  <a:pt x="120808" y="5210505"/>
                </a:lnTo>
                <a:lnTo>
                  <a:pt x="131235" y="5161728"/>
                </a:lnTo>
                <a:lnTo>
                  <a:pt x="142022" y="5113086"/>
                </a:lnTo>
                <a:lnTo>
                  <a:pt x="153168" y="5064580"/>
                </a:lnTo>
                <a:lnTo>
                  <a:pt x="164670" y="5016210"/>
                </a:lnTo>
                <a:lnTo>
                  <a:pt x="176527" y="4967980"/>
                </a:lnTo>
                <a:lnTo>
                  <a:pt x="188738" y="4919890"/>
                </a:lnTo>
                <a:lnTo>
                  <a:pt x="201302" y="4871941"/>
                </a:lnTo>
                <a:lnTo>
                  <a:pt x="214217" y="4824135"/>
                </a:lnTo>
                <a:lnTo>
                  <a:pt x="227481" y="4776474"/>
                </a:lnTo>
                <a:lnTo>
                  <a:pt x="241093" y="4728959"/>
                </a:lnTo>
                <a:lnTo>
                  <a:pt x="255052" y="4681592"/>
                </a:lnTo>
                <a:lnTo>
                  <a:pt x="269356" y="4634373"/>
                </a:lnTo>
                <a:lnTo>
                  <a:pt x="284003" y="4587305"/>
                </a:lnTo>
                <a:lnTo>
                  <a:pt x="298993" y="4540389"/>
                </a:lnTo>
                <a:lnTo>
                  <a:pt x="314324" y="4493626"/>
                </a:lnTo>
                <a:lnTo>
                  <a:pt x="329994" y="4447018"/>
                </a:lnTo>
                <a:lnTo>
                  <a:pt x="346001" y="4400566"/>
                </a:lnTo>
                <a:lnTo>
                  <a:pt x="362345" y="4354271"/>
                </a:lnTo>
                <a:lnTo>
                  <a:pt x="379024" y="4308136"/>
                </a:lnTo>
                <a:lnTo>
                  <a:pt x="396036" y="4262162"/>
                </a:lnTo>
                <a:lnTo>
                  <a:pt x="413380" y="4216349"/>
                </a:lnTo>
                <a:lnTo>
                  <a:pt x="431055" y="4170701"/>
                </a:lnTo>
                <a:lnTo>
                  <a:pt x="449059" y="4125217"/>
                </a:lnTo>
                <a:lnTo>
                  <a:pt x="467390" y="4079899"/>
                </a:lnTo>
                <a:lnTo>
                  <a:pt x="486047" y="4034750"/>
                </a:lnTo>
                <a:lnTo>
                  <a:pt x="505030" y="3989770"/>
                </a:lnTo>
                <a:lnTo>
                  <a:pt x="524335" y="3944961"/>
                </a:lnTo>
                <a:lnTo>
                  <a:pt x="543962" y="3900324"/>
                </a:lnTo>
                <a:lnTo>
                  <a:pt x="563909" y="3855861"/>
                </a:lnTo>
                <a:lnTo>
                  <a:pt x="584175" y="3811573"/>
                </a:lnTo>
                <a:lnTo>
                  <a:pt x="604759" y="3767462"/>
                </a:lnTo>
                <a:lnTo>
                  <a:pt x="625658" y="3723529"/>
                </a:lnTo>
                <a:lnTo>
                  <a:pt x="646872" y="3679776"/>
                </a:lnTo>
                <a:lnTo>
                  <a:pt x="668399" y="3636203"/>
                </a:lnTo>
                <a:lnTo>
                  <a:pt x="690237" y="3592814"/>
                </a:lnTo>
                <a:lnTo>
                  <a:pt x="712385" y="3549608"/>
                </a:lnTo>
                <a:lnTo>
                  <a:pt x="734842" y="3506588"/>
                </a:lnTo>
                <a:lnTo>
                  <a:pt x="757606" y="3463754"/>
                </a:lnTo>
                <a:lnTo>
                  <a:pt x="780676" y="3421109"/>
                </a:lnTo>
                <a:lnTo>
                  <a:pt x="804050" y="3378654"/>
                </a:lnTo>
                <a:lnTo>
                  <a:pt x="827726" y="3336391"/>
                </a:lnTo>
                <a:lnTo>
                  <a:pt x="851704" y="3294320"/>
                </a:lnTo>
                <a:lnTo>
                  <a:pt x="875982" y="3252443"/>
                </a:lnTo>
                <a:lnTo>
                  <a:pt x="900558" y="3210762"/>
                </a:lnTo>
                <a:lnTo>
                  <a:pt x="925431" y="3169278"/>
                </a:lnTo>
                <a:lnTo>
                  <a:pt x="950599" y="3127993"/>
                </a:lnTo>
                <a:lnTo>
                  <a:pt x="976061" y="3086908"/>
                </a:lnTo>
                <a:lnTo>
                  <a:pt x="1001816" y="3046024"/>
                </a:lnTo>
                <a:lnTo>
                  <a:pt x="1027862" y="3005343"/>
                </a:lnTo>
                <a:lnTo>
                  <a:pt x="1054197" y="2964867"/>
                </a:lnTo>
                <a:lnTo>
                  <a:pt x="1080821" y="2924597"/>
                </a:lnTo>
                <a:lnTo>
                  <a:pt x="1107731" y="2884534"/>
                </a:lnTo>
                <a:lnTo>
                  <a:pt x="1134927" y="2844680"/>
                </a:lnTo>
                <a:lnTo>
                  <a:pt x="1162406" y="2805037"/>
                </a:lnTo>
                <a:lnTo>
                  <a:pt x="1190167" y="2765605"/>
                </a:lnTo>
                <a:lnTo>
                  <a:pt x="1218210" y="2726386"/>
                </a:lnTo>
                <a:lnTo>
                  <a:pt x="1246531" y="2687382"/>
                </a:lnTo>
                <a:lnTo>
                  <a:pt x="1275131" y="2648594"/>
                </a:lnTo>
                <a:lnTo>
                  <a:pt x="1304007" y="2610024"/>
                </a:lnTo>
                <a:lnTo>
                  <a:pt x="1333158" y="2571673"/>
                </a:lnTo>
                <a:lnTo>
                  <a:pt x="1362582" y="2533543"/>
                </a:lnTo>
                <a:lnTo>
                  <a:pt x="1392278" y="2495634"/>
                </a:lnTo>
                <a:lnTo>
                  <a:pt x="1422245" y="2457949"/>
                </a:lnTo>
                <a:lnTo>
                  <a:pt x="1452482" y="2420489"/>
                </a:lnTo>
                <a:lnTo>
                  <a:pt x="1482986" y="2383255"/>
                </a:lnTo>
                <a:lnTo>
                  <a:pt x="1513756" y="2346249"/>
                </a:lnTo>
                <a:lnTo>
                  <a:pt x="1544790" y="2309472"/>
                </a:lnTo>
                <a:lnTo>
                  <a:pt x="1576088" y="2272927"/>
                </a:lnTo>
                <a:lnTo>
                  <a:pt x="1607648" y="2236613"/>
                </a:lnTo>
                <a:lnTo>
                  <a:pt x="1639469" y="2200533"/>
                </a:lnTo>
                <a:lnTo>
                  <a:pt x="1671548" y="2164688"/>
                </a:lnTo>
                <a:lnTo>
                  <a:pt x="1703884" y="2129080"/>
                </a:lnTo>
                <a:lnTo>
                  <a:pt x="1736477" y="2093710"/>
                </a:lnTo>
                <a:lnTo>
                  <a:pt x="1769324" y="2058580"/>
                </a:lnTo>
                <a:lnTo>
                  <a:pt x="1802424" y="2023690"/>
                </a:lnTo>
                <a:lnTo>
                  <a:pt x="1835776" y="1989043"/>
                </a:lnTo>
                <a:lnTo>
                  <a:pt x="1869377" y="1954640"/>
                </a:lnTo>
                <a:lnTo>
                  <a:pt x="1903228" y="1920482"/>
                </a:lnTo>
                <a:lnTo>
                  <a:pt x="1937326" y="1886571"/>
                </a:lnTo>
                <a:lnTo>
                  <a:pt x="1971669" y="1852909"/>
                </a:lnTo>
                <a:lnTo>
                  <a:pt x="2006257" y="1819496"/>
                </a:lnTo>
                <a:lnTo>
                  <a:pt x="2041087" y="1786334"/>
                </a:lnTo>
                <a:lnTo>
                  <a:pt x="2076159" y="1753425"/>
                </a:lnTo>
                <a:lnTo>
                  <a:pt x="2111471" y="1720770"/>
                </a:lnTo>
                <a:lnTo>
                  <a:pt x="2147021" y="1688371"/>
                </a:lnTo>
                <a:lnTo>
                  <a:pt x="2182808" y="1656229"/>
                </a:lnTo>
                <a:lnTo>
                  <a:pt x="2218831" y="1624346"/>
                </a:lnTo>
                <a:lnTo>
                  <a:pt x="2255088" y="1592722"/>
                </a:lnTo>
                <a:lnTo>
                  <a:pt x="2291577" y="1561360"/>
                </a:lnTo>
                <a:lnTo>
                  <a:pt x="2328298" y="1530261"/>
                </a:lnTo>
                <a:lnTo>
                  <a:pt x="2365248" y="1499426"/>
                </a:lnTo>
                <a:lnTo>
                  <a:pt x="2402426" y="1468857"/>
                </a:lnTo>
                <a:lnTo>
                  <a:pt x="2439831" y="1438555"/>
                </a:lnTo>
                <a:lnTo>
                  <a:pt x="2477462" y="1408523"/>
                </a:lnTo>
                <a:lnTo>
                  <a:pt x="2515316" y="1378760"/>
                </a:lnTo>
                <a:lnTo>
                  <a:pt x="2553392" y="1349269"/>
                </a:lnTo>
                <a:lnTo>
                  <a:pt x="2591690" y="1320051"/>
                </a:lnTo>
                <a:lnTo>
                  <a:pt x="2630207" y="1291108"/>
                </a:lnTo>
                <a:lnTo>
                  <a:pt x="2668942" y="1262441"/>
                </a:lnTo>
                <a:lnTo>
                  <a:pt x="2707893" y="1234051"/>
                </a:lnTo>
                <a:lnTo>
                  <a:pt x="2747060" y="1205941"/>
                </a:lnTo>
                <a:lnTo>
                  <a:pt x="2786440" y="1178110"/>
                </a:lnTo>
                <a:lnTo>
                  <a:pt x="2826032" y="1150562"/>
                </a:lnTo>
                <a:lnTo>
                  <a:pt x="2865835" y="1123297"/>
                </a:lnTo>
                <a:lnTo>
                  <a:pt x="2905847" y="1096317"/>
                </a:lnTo>
                <a:lnTo>
                  <a:pt x="2946066" y="1069624"/>
                </a:lnTo>
                <a:lnTo>
                  <a:pt x="2986493" y="1043218"/>
                </a:lnTo>
                <a:lnTo>
                  <a:pt x="3027123" y="1017101"/>
                </a:lnTo>
                <a:lnTo>
                  <a:pt x="3067958" y="991275"/>
                </a:lnTo>
                <a:lnTo>
                  <a:pt x="3108994" y="965741"/>
                </a:lnTo>
                <a:lnTo>
                  <a:pt x="3150230" y="940501"/>
                </a:lnTo>
                <a:lnTo>
                  <a:pt x="3191666" y="915555"/>
                </a:lnTo>
                <a:lnTo>
                  <a:pt x="3233299" y="890907"/>
                </a:lnTo>
                <a:lnTo>
                  <a:pt x="3275128" y="866556"/>
                </a:lnTo>
                <a:lnTo>
                  <a:pt x="3317152" y="842505"/>
                </a:lnTo>
                <a:lnTo>
                  <a:pt x="3359369" y="818754"/>
                </a:lnTo>
                <a:lnTo>
                  <a:pt x="3401778" y="795307"/>
                </a:lnTo>
                <a:lnTo>
                  <a:pt x="3444376" y="772162"/>
                </a:lnTo>
                <a:lnTo>
                  <a:pt x="3487164" y="749324"/>
                </a:lnTo>
                <a:lnTo>
                  <a:pt x="3530139" y="726791"/>
                </a:lnTo>
                <a:lnTo>
                  <a:pt x="3573299" y="704568"/>
                </a:lnTo>
                <a:lnTo>
                  <a:pt x="3616644" y="682653"/>
                </a:lnTo>
                <a:lnTo>
                  <a:pt x="3660172" y="661050"/>
                </a:lnTo>
                <a:lnTo>
                  <a:pt x="3703881" y="639760"/>
                </a:lnTo>
                <a:lnTo>
                  <a:pt x="3747771" y="618784"/>
                </a:lnTo>
                <a:lnTo>
                  <a:pt x="3791839" y="598123"/>
                </a:lnTo>
                <a:lnTo>
                  <a:pt x="3836084" y="577779"/>
                </a:lnTo>
                <a:lnTo>
                  <a:pt x="3880504" y="557754"/>
                </a:lnTo>
                <a:lnTo>
                  <a:pt x="3925099" y="538048"/>
                </a:lnTo>
                <a:lnTo>
                  <a:pt x="3969866" y="518664"/>
                </a:lnTo>
                <a:lnTo>
                  <a:pt x="4014804" y="499603"/>
                </a:lnTo>
                <a:lnTo>
                  <a:pt x="4059913" y="480866"/>
                </a:lnTo>
                <a:lnTo>
                  <a:pt x="4105189" y="462455"/>
                </a:lnTo>
                <a:lnTo>
                  <a:pt x="4150633" y="444371"/>
                </a:lnTo>
                <a:lnTo>
                  <a:pt x="4196241" y="426615"/>
                </a:lnTo>
                <a:lnTo>
                  <a:pt x="4242014" y="409190"/>
                </a:lnTo>
                <a:lnTo>
                  <a:pt x="4287949" y="392097"/>
                </a:lnTo>
                <a:lnTo>
                  <a:pt x="4334045" y="375336"/>
                </a:lnTo>
                <a:lnTo>
                  <a:pt x="4380301" y="358910"/>
                </a:lnTo>
                <a:lnTo>
                  <a:pt x="4426715" y="342820"/>
                </a:lnTo>
                <a:lnTo>
                  <a:pt x="4473285" y="327068"/>
                </a:lnTo>
                <a:lnTo>
                  <a:pt x="4520010" y="311654"/>
                </a:lnTo>
                <a:lnTo>
                  <a:pt x="4566889" y="296581"/>
                </a:lnTo>
                <a:lnTo>
                  <a:pt x="4613921" y="281849"/>
                </a:lnTo>
                <a:lnTo>
                  <a:pt x="4661103" y="267461"/>
                </a:lnTo>
                <a:lnTo>
                  <a:pt x="4708434" y="253418"/>
                </a:lnTo>
                <a:lnTo>
                  <a:pt x="4755913" y="239720"/>
                </a:lnTo>
                <a:lnTo>
                  <a:pt x="4803539" y="226371"/>
                </a:lnTo>
                <a:lnTo>
                  <a:pt x="4851309" y="213371"/>
                </a:lnTo>
                <a:lnTo>
                  <a:pt x="4899223" y="200721"/>
                </a:lnTo>
                <a:lnTo>
                  <a:pt x="4947279" y="188423"/>
                </a:lnTo>
                <a:lnTo>
                  <a:pt x="4995475" y="176479"/>
                </a:lnTo>
                <a:lnTo>
                  <a:pt x="5043811" y="164890"/>
                </a:lnTo>
                <a:lnTo>
                  <a:pt x="5092284" y="153657"/>
                </a:lnTo>
                <a:lnTo>
                  <a:pt x="5140893" y="142782"/>
                </a:lnTo>
                <a:lnTo>
                  <a:pt x="5189637" y="132267"/>
                </a:lnTo>
                <a:lnTo>
                  <a:pt x="5238514" y="122112"/>
                </a:lnTo>
                <a:lnTo>
                  <a:pt x="5287523" y="112320"/>
                </a:lnTo>
                <a:lnTo>
                  <a:pt x="5336662" y="102891"/>
                </a:lnTo>
                <a:lnTo>
                  <a:pt x="5385930" y="93828"/>
                </a:lnTo>
                <a:lnTo>
                  <a:pt x="5435325" y="85131"/>
                </a:lnTo>
                <a:lnTo>
                  <a:pt x="5484847" y="76802"/>
                </a:lnTo>
                <a:lnTo>
                  <a:pt x="5534492" y="68843"/>
                </a:lnTo>
                <a:lnTo>
                  <a:pt x="5584261" y="61255"/>
                </a:lnTo>
                <a:lnTo>
                  <a:pt x="5634151" y="54040"/>
                </a:lnTo>
                <a:lnTo>
                  <a:pt x="5684162" y="47198"/>
                </a:lnTo>
                <a:lnTo>
                  <a:pt x="5734290" y="40732"/>
                </a:lnTo>
                <a:lnTo>
                  <a:pt x="5784536" y="34643"/>
                </a:lnTo>
                <a:lnTo>
                  <a:pt x="5834898" y="28932"/>
                </a:lnTo>
                <a:lnTo>
                  <a:pt x="5885374" y="23602"/>
                </a:lnTo>
                <a:lnTo>
                  <a:pt x="5935963" y="18652"/>
                </a:lnTo>
                <a:lnTo>
                  <a:pt x="5986663" y="14085"/>
                </a:lnTo>
                <a:lnTo>
                  <a:pt x="6037473" y="9902"/>
                </a:lnTo>
                <a:lnTo>
                  <a:pt x="6088391" y="6105"/>
                </a:lnTo>
                <a:lnTo>
                  <a:pt x="6139416" y="2695"/>
                </a:lnTo>
                <a:lnTo>
                  <a:pt x="6185041" y="0"/>
                </a:lnTo>
                <a:close/>
              </a:path>
            </a:pathLst>
          </a:custGeom>
          <a:solidFill>
            <a:schemeClr val="accent3"/>
          </a:solidFill>
        </p:spPr>
        <p:txBody>
          <a:bodyPr wrap="square" lIns="0" tIns="0" rIns="0" bIns="0" rtlCol="0"/>
          <a:lstStyle/>
          <a:p>
            <a:endParaRPr lang="en-US">
              <a:solidFill>
                <a:schemeClr val="bg1"/>
              </a:solidFill>
            </a:endParaRPr>
          </a:p>
        </p:txBody>
      </p:sp>
      <p:sp>
        <p:nvSpPr>
          <p:cNvPr id="39" name="Rectangle 38">
            <a:extLst>
              <a:ext uri="{FF2B5EF4-FFF2-40B4-BE49-F238E27FC236}">
                <a16:creationId xmlns:a16="http://schemas.microsoft.com/office/drawing/2014/main" id="{13BBB08F-E5A3-4423-8DF3-D15D0814F89E}"/>
              </a:ext>
            </a:extLst>
          </p:cNvPr>
          <p:cNvSpPr/>
          <p:nvPr/>
        </p:nvSpPr>
        <p:spPr>
          <a:xfrm>
            <a:off x="1208884" y="1220173"/>
            <a:ext cx="2538204" cy="603260"/>
          </a:xfrm>
          <a:prstGeom prst="rect">
            <a:avLst/>
          </a:prstGeom>
          <a:solidFill>
            <a:srgbClr val="0052DB"/>
          </a:solidFill>
          <a:ln w="6350">
            <a:solidFill>
              <a:srgbClr val="0052DB"/>
            </a:solidFill>
          </a:ln>
        </p:spPr>
        <p:style>
          <a:lnRef idx="2">
            <a:schemeClr val="accent1">
              <a:shade val="50000"/>
            </a:schemeClr>
          </a:lnRef>
          <a:fillRef idx="1">
            <a:schemeClr val="accent1"/>
          </a:fillRef>
          <a:effectRef idx="0">
            <a:schemeClr val="accent1"/>
          </a:effectRef>
          <a:fontRef idx="minor">
            <a:schemeClr val="lt1"/>
          </a:fontRef>
        </p:style>
        <p:txBody>
          <a:bodyPr lIns="0" tIns="45720" rIns="1440" bIns="45720"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1400" b="1" i="0" u="none" strike="noStrike" kern="1200" cap="none" normalizeH="0" baseline="0" noProof="0">
                <a:ln>
                  <a:noFill/>
                </a:ln>
                <a:solidFill>
                  <a:schemeClr val="bg1"/>
                </a:solidFill>
                <a:effectLst/>
                <a:uLnTx/>
                <a:uFillTx/>
                <a:ea typeface="+mn-ea"/>
                <a:cs typeface="+mn-cs"/>
              </a:rPr>
              <a:t>Unbundled Guarantee of Origins (GOs) or Energy Attribute Certificates (EACs)  </a:t>
            </a:r>
          </a:p>
        </p:txBody>
      </p:sp>
      <p:sp>
        <p:nvSpPr>
          <p:cNvPr id="40" name="Rectangle 39">
            <a:extLst>
              <a:ext uri="{FF2B5EF4-FFF2-40B4-BE49-F238E27FC236}">
                <a16:creationId xmlns:a16="http://schemas.microsoft.com/office/drawing/2014/main" id="{FFB6EC7D-775D-4BBA-BA48-C2820E9C872C}"/>
              </a:ext>
            </a:extLst>
          </p:cNvPr>
          <p:cNvSpPr/>
          <p:nvPr/>
        </p:nvSpPr>
        <p:spPr>
          <a:xfrm>
            <a:off x="3824888" y="1220172"/>
            <a:ext cx="2538204" cy="588195"/>
          </a:xfrm>
          <a:prstGeom prst="rect">
            <a:avLst/>
          </a:prstGeom>
          <a:solidFill>
            <a:srgbClr val="0052DB"/>
          </a:solidFill>
          <a:ln w="6350">
            <a:solidFill>
              <a:srgbClr val="0052DB"/>
            </a:solid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1600" b="1" i="0" u="none" strike="noStrike" kern="1200" cap="none" normalizeH="0" baseline="0" noProof="0">
                <a:ln>
                  <a:noFill/>
                </a:ln>
                <a:solidFill>
                  <a:schemeClr val="bg1"/>
                </a:solidFill>
                <a:effectLst/>
                <a:uLnTx/>
                <a:uFillTx/>
                <a:ea typeface="+mn-ea"/>
                <a:cs typeface="+mn-cs"/>
              </a:rPr>
              <a:t>Bundled GOs/EACs</a:t>
            </a:r>
          </a:p>
        </p:txBody>
      </p:sp>
      <p:sp>
        <p:nvSpPr>
          <p:cNvPr id="41" name="Rectangle 40">
            <a:extLst>
              <a:ext uri="{FF2B5EF4-FFF2-40B4-BE49-F238E27FC236}">
                <a16:creationId xmlns:a16="http://schemas.microsoft.com/office/drawing/2014/main" id="{5E722646-C43A-480A-80FA-C2368043352A}"/>
              </a:ext>
            </a:extLst>
          </p:cNvPr>
          <p:cNvSpPr/>
          <p:nvPr/>
        </p:nvSpPr>
        <p:spPr>
          <a:xfrm>
            <a:off x="9056896" y="1220172"/>
            <a:ext cx="2538204" cy="588195"/>
          </a:xfrm>
          <a:prstGeom prst="rect">
            <a:avLst/>
          </a:prstGeom>
          <a:solidFill>
            <a:srgbClr val="0052DB"/>
          </a:solidFill>
          <a:ln w="6350">
            <a:solidFill>
              <a:srgbClr val="0052DB"/>
            </a:solid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1600" b="1" i="0" u="none" strike="noStrike" kern="1200" cap="none" normalizeH="0" baseline="0" noProof="0">
                <a:ln>
                  <a:noFill/>
                </a:ln>
                <a:solidFill>
                  <a:schemeClr val="bg1"/>
                </a:solidFill>
                <a:effectLst/>
                <a:uLnTx/>
                <a:uFillTx/>
                <a:ea typeface="+mn-ea"/>
                <a:cs typeface="+mn-cs"/>
              </a:rPr>
              <a:t>Offsite / Power Purchase Agreements (PPAs)</a:t>
            </a:r>
          </a:p>
        </p:txBody>
      </p:sp>
      <p:sp>
        <p:nvSpPr>
          <p:cNvPr id="59" name="Rectangle 58">
            <a:extLst>
              <a:ext uri="{FF2B5EF4-FFF2-40B4-BE49-F238E27FC236}">
                <a16:creationId xmlns:a16="http://schemas.microsoft.com/office/drawing/2014/main" id="{448C9539-66F0-492B-B95D-F4557E799594}"/>
              </a:ext>
            </a:extLst>
          </p:cNvPr>
          <p:cNvSpPr/>
          <p:nvPr/>
        </p:nvSpPr>
        <p:spPr>
          <a:xfrm>
            <a:off x="6440892" y="1220172"/>
            <a:ext cx="2538204" cy="588195"/>
          </a:xfrm>
          <a:prstGeom prst="rect">
            <a:avLst/>
          </a:prstGeom>
          <a:solidFill>
            <a:srgbClr val="0052DB"/>
          </a:solidFill>
          <a:ln w="6350">
            <a:solidFill>
              <a:srgbClr val="0052DB"/>
            </a:solid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1600" b="1" i="0" u="none" strike="noStrike" kern="1200" cap="none" normalizeH="0" baseline="0" noProof="0">
                <a:ln>
                  <a:noFill/>
                </a:ln>
                <a:solidFill>
                  <a:schemeClr val="bg1"/>
                </a:solidFill>
                <a:effectLst/>
                <a:uLnTx/>
                <a:uFillTx/>
                <a:ea typeface="+mn-ea"/>
                <a:cs typeface="+mn-cs"/>
              </a:rPr>
              <a:t>Onsite Generation</a:t>
            </a:r>
          </a:p>
        </p:txBody>
      </p:sp>
    </p:spTree>
    <p:extLst>
      <p:ext uri="{BB962C8B-B14F-4D97-AF65-F5344CB8AC3E}">
        <p14:creationId xmlns:p14="http://schemas.microsoft.com/office/powerpoint/2010/main" val="2386177161"/>
      </p:ext>
    </p:extLst>
  </p:cSld>
  <p:clrMapOvr>
    <a:masterClrMapping/>
  </p:clrMapOvr>
  <p:extLst>
    <p:ext uri="{6950BFC3-D8DA-4A85-94F7-54DA5524770B}">
      <p188:commentRel xmlns:p188="http://schemas.microsoft.com/office/powerpoint/2018/8/main" r:id="rId4"/>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780A501-BC75-57BC-D5F8-581F57B001B0}"/>
              </a:ext>
            </a:extLst>
          </p:cNvPr>
          <p:cNvGraphicFramePr>
            <a:graphicFrameLocks noChangeAspect="1"/>
          </p:cNvGraphicFramePr>
          <p:nvPr>
            <p:custDataLst>
              <p:tags r:id="rId1"/>
            </p:custDataLst>
            <p:extLst>
              <p:ext uri="{D42A27DB-BD31-4B8C-83A1-F6EECF244321}">
                <p14:modId xmlns:p14="http://schemas.microsoft.com/office/powerpoint/2010/main" val="2316210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think-cell data - do not delete" hidden="1">
                        <a:extLst>
                          <a:ext uri="{FF2B5EF4-FFF2-40B4-BE49-F238E27FC236}">
                            <a16:creationId xmlns:a16="http://schemas.microsoft.com/office/drawing/2014/main" id="{1780A501-BC75-57BC-D5F8-581F57B001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Rounded Corners 3">
            <a:extLst>
              <a:ext uri="{FF2B5EF4-FFF2-40B4-BE49-F238E27FC236}">
                <a16:creationId xmlns:a16="http://schemas.microsoft.com/office/drawing/2014/main" id="{6AFF31A5-031C-5809-4B58-4DC6207CD29F}"/>
              </a:ext>
            </a:extLst>
          </p:cNvPr>
          <p:cNvSpPr>
            <a:spLocks/>
          </p:cNvSpPr>
          <p:nvPr/>
        </p:nvSpPr>
        <p:spPr>
          <a:xfrm flipH="1">
            <a:off x="8337755" y="1104900"/>
            <a:ext cx="3245011" cy="4635500"/>
          </a:xfrm>
          <a:prstGeom prst="roundRect">
            <a:avLst>
              <a:gd name="adj" fmla="val 2123"/>
            </a:avLst>
          </a:prstGeom>
          <a:solidFill>
            <a:schemeClr val="bg1"/>
          </a:solidFill>
          <a:ln w="6350" cap="flat">
            <a:solidFill>
              <a:schemeClr val="bg1">
                <a:lumMod val="75000"/>
              </a:schemeClr>
            </a:solidFill>
            <a:prstDash val="solid"/>
            <a:miter/>
          </a:ln>
        </p:spPr>
        <p:txBody>
          <a:bodyPr wrap="square" rtlCol="0" anchor="ctr">
            <a:noAutofit/>
          </a:bodyPr>
          <a:lstStyle/>
          <a:p>
            <a:endParaRPr lang="en-US">
              <a:solidFill>
                <a:schemeClr val="tx1"/>
              </a:solidFill>
            </a:endParaRPr>
          </a:p>
        </p:txBody>
      </p:sp>
      <p:sp>
        <p:nvSpPr>
          <p:cNvPr id="5" name="Freeform: Shape 4">
            <a:extLst>
              <a:ext uri="{FF2B5EF4-FFF2-40B4-BE49-F238E27FC236}">
                <a16:creationId xmlns:a16="http://schemas.microsoft.com/office/drawing/2014/main" id="{BDAF3866-16CE-9A12-1271-3F7BBCAA2E26}"/>
              </a:ext>
            </a:extLst>
          </p:cNvPr>
          <p:cNvSpPr>
            <a:spLocks/>
          </p:cNvSpPr>
          <p:nvPr/>
        </p:nvSpPr>
        <p:spPr>
          <a:xfrm>
            <a:off x="596899" y="1104900"/>
            <a:ext cx="7858229" cy="4635500"/>
          </a:xfrm>
          <a:custGeom>
            <a:avLst/>
            <a:gdLst>
              <a:gd name="connsiteX0" fmla="*/ 84320 w 7858229"/>
              <a:gd name="connsiteY0" fmla="*/ 0 h 4635500"/>
              <a:gd name="connsiteX1" fmla="*/ 7858229 w 7858229"/>
              <a:gd name="connsiteY1" fmla="*/ 0 h 4635500"/>
              <a:gd name="connsiteX2" fmla="*/ 7858229 w 7858229"/>
              <a:gd name="connsiteY2" fmla="*/ 4635500 h 4635500"/>
              <a:gd name="connsiteX3" fmla="*/ 84320 w 7858229"/>
              <a:gd name="connsiteY3" fmla="*/ 4635500 h 4635500"/>
              <a:gd name="connsiteX4" fmla="*/ 0 w 7858229"/>
              <a:gd name="connsiteY4" fmla="*/ 4551180 h 4635500"/>
              <a:gd name="connsiteX5" fmla="*/ 0 w 7858229"/>
              <a:gd name="connsiteY5" fmla="*/ 84320 h 4635500"/>
              <a:gd name="connsiteX6" fmla="*/ 84320 w 7858229"/>
              <a:gd name="connsiteY6" fmla="*/ 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8229" h="4635500">
                <a:moveTo>
                  <a:pt x="84320" y="0"/>
                </a:moveTo>
                <a:lnTo>
                  <a:pt x="7858229" y="0"/>
                </a:lnTo>
                <a:lnTo>
                  <a:pt x="7858229" y="4635500"/>
                </a:lnTo>
                <a:lnTo>
                  <a:pt x="84320" y="4635500"/>
                </a:lnTo>
                <a:cubicBezTo>
                  <a:pt x="37751" y="4635500"/>
                  <a:pt x="0" y="4597749"/>
                  <a:pt x="0" y="4551180"/>
                </a:cubicBezTo>
                <a:lnTo>
                  <a:pt x="0" y="84320"/>
                </a:lnTo>
                <a:cubicBezTo>
                  <a:pt x="0" y="37751"/>
                  <a:pt x="37751" y="0"/>
                  <a:pt x="84320" y="0"/>
                </a:cubicBezTo>
                <a:close/>
              </a:path>
            </a:pathLst>
          </a:custGeom>
          <a:solidFill>
            <a:srgbClr val="0052DB"/>
          </a:solidFill>
          <a:ln w="6350" cap="flat">
            <a:solidFill>
              <a:srgbClr val="0052DB"/>
            </a:solid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122ECA90-44BB-4B54-9BBC-8925636F25E3}"/>
              </a:ext>
            </a:extLst>
          </p:cNvPr>
          <p:cNvSpPr>
            <a:spLocks noGrp="1"/>
          </p:cNvSpPr>
          <p:nvPr>
            <p:ph type="title"/>
          </p:nvPr>
        </p:nvSpPr>
        <p:spPr/>
        <p:txBody>
          <a:bodyPr vert="horz"/>
          <a:lstStyle/>
          <a:p>
            <a:r>
              <a:rPr lang="en-US"/>
              <a:t>Table of Contents</a:t>
            </a:r>
          </a:p>
        </p:txBody>
      </p:sp>
      <p:sp>
        <p:nvSpPr>
          <p:cNvPr id="54" name="Rectangle 53">
            <a:extLst>
              <a:ext uri="{FF2B5EF4-FFF2-40B4-BE49-F238E27FC236}">
                <a16:creationId xmlns:a16="http://schemas.microsoft.com/office/drawing/2014/main" id="{3975EF60-E5CA-8504-866B-890FD7BB31FE}"/>
              </a:ext>
            </a:extLst>
          </p:cNvPr>
          <p:cNvSpPr/>
          <p:nvPr/>
        </p:nvSpPr>
        <p:spPr>
          <a:xfrm>
            <a:off x="0" y="5898247"/>
            <a:ext cx="12188949" cy="540653"/>
          </a:xfrm>
          <a:prstGeom prst="rect">
            <a:avLst/>
          </a:prstGeom>
          <a:solidFill>
            <a:srgbClr val="8ED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800" b="1">
                <a:solidFill>
                  <a:srgbClr val="0052DB"/>
                </a:solidFill>
              </a:rPr>
              <a:t>Need help? </a:t>
            </a:r>
            <a:r>
              <a:rPr lang="en-US" sz="2800">
                <a:solidFill>
                  <a:schemeClr val="tx1"/>
                </a:solidFill>
              </a:rPr>
              <a:t>Please contact your PepsiCo relationship manager</a:t>
            </a:r>
          </a:p>
        </p:txBody>
      </p:sp>
      <p:graphicFrame>
        <p:nvGraphicFramePr>
          <p:cNvPr id="3" name="Table 4">
            <a:extLst>
              <a:ext uri="{FF2B5EF4-FFF2-40B4-BE49-F238E27FC236}">
                <a16:creationId xmlns:a16="http://schemas.microsoft.com/office/drawing/2014/main" id="{10334277-C45E-D4BE-E998-ED60A9125669}"/>
              </a:ext>
            </a:extLst>
          </p:cNvPr>
          <p:cNvGraphicFramePr>
            <a:graphicFrameLocks noGrp="1"/>
          </p:cNvGraphicFramePr>
          <p:nvPr>
            <p:extLst>
              <p:ext uri="{D42A27DB-BD31-4B8C-83A1-F6EECF244321}">
                <p14:modId xmlns:p14="http://schemas.microsoft.com/office/powerpoint/2010/main" val="2267346131"/>
              </p:ext>
            </p:extLst>
          </p:nvPr>
        </p:nvGraphicFramePr>
        <p:xfrm>
          <a:off x="596898" y="1104900"/>
          <a:ext cx="10985868" cy="4635498"/>
        </p:xfrm>
        <a:graphic>
          <a:graphicData uri="http://schemas.openxmlformats.org/drawingml/2006/table">
            <a:tbl>
              <a:tblPr firstRow="1" bandRow="1">
                <a:tableStyleId>{16D9F66E-5EB9-4882-86FB-DCBF35E3C3E4}</a:tableStyleId>
              </a:tblPr>
              <a:tblGrid>
                <a:gridCol w="7980527">
                  <a:extLst>
                    <a:ext uri="{9D8B030D-6E8A-4147-A177-3AD203B41FA5}">
                      <a16:colId xmlns:a16="http://schemas.microsoft.com/office/drawing/2014/main" val="2975330399"/>
                    </a:ext>
                  </a:extLst>
                </a:gridCol>
                <a:gridCol w="3005341">
                  <a:extLst>
                    <a:ext uri="{9D8B030D-6E8A-4147-A177-3AD203B41FA5}">
                      <a16:colId xmlns:a16="http://schemas.microsoft.com/office/drawing/2014/main" val="4283065173"/>
                    </a:ext>
                  </a:extLst>
                </a:gridCol>
              </a:tblGrid>
              <a:tr h="772583">
                <a:tc>
                  <a:txBody>
                    <a:bodyPr/>
                    <a:lstStyle/>
                    <a:p>
                      <a:r>
                        <a:rPr lang="en-US" sz="2600" b="0" kern="1200">
                          <a:solidFill>
                            <a:schemeClr val="bg1"/>
                          </a:solidFill>
                          <a:latin typeface="+mn-lt"/>
                          <a:ea typeface="+mn-ea"/>
                          <a:cs typeface="+mn-cs"/>
                        </a:rPr>
                        <a:t>Introduction</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600" b="0" kern="1200">
                          <a:solidFill>
                            <a:schemeClr val="tx1"/>
                          </a:solidFill>
                          <a:latin typeface="+mn-lt"/>
                          <a:ea typeface="+mn-ea"/>
                          <a:cs typeface="+mn-cs"/>
                        </a:rPr>
                        <a:t>Slides: 3-7</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479825"/>
                  </a:ext>
                </a:extLst>
              </a:tr>
              <a:tr h="772583">
                <a:tc>
                  <a:txBody>
                    <a:bodyPr/>
                    <a:lstStyle/>
                    <a:p>
                      <a:r>
                        <a:rPr lang="en-US" sz="2600" b="1" kern="1200" dirty="0">
                          <a:solidFill>
                            <a:schemeClr val="bg1"/>
                          </a:solidFill>
                        </a:rPr>
                        <a:t>Step 1: </a:t>
                      </a:r>
                      <a:r>
                        <a:rPr lang="en-US" sz="2600" kern="1200" dirty="0">
                          <a:solidFill>
                            <a:schemeClr val="bg1"/>
                          </a:solidFill>
                        </a:rPr>
                        <a:t>Assess current state</a:t>
                      </a:r>
                      <a:endParaRPr lang="en-US" sz="2600" kern="1200" dirty="0">
                        <a:solidFill>
                          <a:schemeClr val="bg1"/>
                        </a:solidFill>
                        <a:latin typeface="+mn-lt"/>
                        <a:ea typeface="+mn-ea"/>
                        <a:cs typeface="+mn-cs"/>
                      </a:endParaRP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kern="1200">
                          <a:solidFill>
                            <a:schemeClr val="tx1"/>
                          </a:solidFill>
                          <a:latin typeface="+mn-lt"/>
                          <a:ea typeface="+mn-ea"/>
                          <a:cs typeface="+mn-cs"/>
                        </a:rPr>
                        <a:t>Slides: 8-10</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7314302"/>
                  </a:ext>
                </a:extLst>
              </a:tr>
              <a:tr h="772583">
                <a:tc>
                  <a:txBody>
                    <a:bodyPr/>
                    <a:lstStyle/>
                    <a:p>
                      <a:r>
                        <a:rPr lang="en-US" sz="2600" b="1" kern="1200" dirty="0">
                          <a:solidFill>
                            <a:schemeClr val="bg1"/>
                          </a:solidFill>
                        </a:rPr>
                        <a:t>Step 2: </a:t>
                      </a:r>
                      <a:r>
                        <a:rPr lang="en-US" sz="2600" kern="1200" dirty="0">
                          <a:solidFill>
                            <a:schemeClr val="bg1"/>
                          </a:solidFill>
                        </a:rPr>
                        <a:t>Set the target(s)</a:t>
                      </a:r>
                      <a:endParaRPr lang="en-US" sz="2600" kern="1200" dirty="0">
                        <a:solidFill>
                          <a:schemeClr val="bg1"/>
                        </a:solidFill>
                        <a:latin typeface="+mn-lt"/>
                        <a:ea typeface="+mn-ea"/>
                        <a:cs typeface="+mn-cs"/>
                      </a:endParaRP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kern="1200">
                          <a:solidFill>
                            <a:schemeClr val="tx1"/>
                          </a:solidFill>
                          <a:latin typeface="+mn-lt"/>
                          <a:ea typeface="+mn-ea"/>
                          <a:cs typeface="+mn-cs"/>
                        </a:rPr>
                        <a:t>Slides: 11-14</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3056049"/>
                  </a:ext>
                </a:extLst>
              </a:tr>
              <a:tr h="772583">
                <a:tc>
                  <a:txBody>
                    <a:bodyPr/>
                    <a:lstStyle/>
                    <a:p>
                      <a:r>
                        <a:rPr lang="en-US" sz="2600" b="1" kern="1200" dirty="0">
                          <a:solidFill>
                            <a:schemeClr val="bg1"/>
                          </a:solidFill>
                        </a:rPr>
                        <a:t>Step 3: </a:t>
                      </a:r>
                      <a:r>
                        <a:rPr lang="en-US" sz="2600" kern="1200" dirty="0">
                          <a:solidFill>
                            <a:schemeClr val="bg1"/>
                          </a:solidFill>
                        </a:rPr>
                        <a:t>Identify &amp; quantify improvement opportunities </a:t>
                      </a:r>
                      <a:endParaRPr lang="en-US" sz="2600" kern="1200" dirty="0">
                        <a:solidFill>
                          <a:schemeClr val="bg1"/>
                        </a:solidFill>
                        <a:latin typeface="+mn-lt"/>
                        <a:ea typeface="+mn-ea"/>
                        <a:cs typeface="+mn-cs"/>
                      </a:endParaRP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kern="1200" dirty="0">
                          <a:solidFill>
                            <a:schemeClr val="tx1"/>
                          </a:solidFill>
                          <a:latin typeface="+mn-lt"/>
                          <a:ea typeface="+mn-ea"/>
                          <a:cs typeface="+mn-cs"/>
                        </a:rPr>
                        <a:t>Slides: 15-21</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013408"/>
                  </a:ext>
                </a:extLst>
              </a:tr>
              <a:tr h="772583">
                <a:tc>
                  <a:txBody>
                    <a:bodyPr/>
                    <a:lstStyle/>
                    <a:p>
                      <a:r>
                        <a:rPr lang="en-US" sz="2600" b="1" kern="1200" dirty="0">
                          <a:solidFill>
                            <a:schemeClr val="bg1"/>
                          </a:solidFill>
                        </a:rPr>
                        <a:t>Step 4: </a:t>
                      </a:r>
                      <a:r>
                        <a:rPr lang="en-US" sz="2600" kern="1200" dirty="0">
                          <a:solidFill>
                            <a:schemeClr val="bg1"/>
                          </a:solidFill>
                        </a:rPr>
                        <a:t>Prioritize &amp; build the pep+ Plan</a:t>
                      </a:r>
                      <a:endParaRPr lang="en-US" sz="2600" kern="1200" dirty="0">
                        <a:solidFill>
                          <a:schemeClr val="bg1"/>
                        </a:solidFill>
                        <a:latin typeface="+mn-lt"/>
                        <a:ea typeface="+mn-ea"/>
                        <a:cs typeface="+mn-cs"/>
                      </a:endParaRP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kern="1200">
                          <a:solidFill>
                            <a:schemeClr val="tx1"/>
                          </a:solidFill>
                          <a:latin typeface="+mn-lt"/>
                          <a:ea typeface="+mn-ea"/>
                          <a:cs typeface="+mn-cs"/>
                        </a:rPr>
                        <a:t>Slides: 22-26</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512887"/>
                  </a:ext>
                </a:extLst>
              </a:tr>
              <a:tr h="772583">
                <a:tc>
                  <a:txBody>
                    <a:bodyPr/>
                    <a:lstStyle/>
                    <a:p>
                      <a:r>
                        <a:rPr lang="en-US" sz="2600" b="1" kern="1200">
                          <a:solidFill>
                            <a:schemeClr val="bg1"/>
                          </a:solidFill>
                        </a:rPr>
                        <a:t>Step 5: </a:t>
                      </a:r>
                      <a:r>
                        <a:rPr lang="en-US" sz="2600" kern="1200">
                          <a:solidFill>
                            <a:schemeClr val="bg1"/>
                          </a:solidFill>
                        </a:rPr>
                        <a:t>Execute, track, &amp; report progress</a:t>
                      </a:r>
                      <a:endParaRPr lang="en-US" sz="2600" kern="1200">
                        <a:solidFill>
                          <a:schemeClr val="bg1"/>
                        </a:solidFill>
                        <a:latin typeface="+mn-lt"/>
                        <a:ea typeface="+mn-ea"/>
                        <a:cs typeface="+mn-cs"/>
                      </a:endParaRP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kern="1200" dirty="0">
                          <a:solidFill>
                            <a:schemeClr val="tx1"/>
                          </a:solidFill>
                          <a:latin typeface="+mn-lt"/>
                          <a:ea typeface="+mn-ea"/>
                          <a:cs typeface="+mn-cs"/>
                        </a:rPr>
                        <a:t>Slides: 27-29</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6347219"/>
                  </a:ext>
                </a:extLst>
              </a:tr>
            </a:tbl>
          </a:graphicData>
        </a:graphic>
      </p:graphicFrame>
      <p:cxnSp>
        <p:nvCxnSpPr>
          <p:cNvPr id="6" name="Straight Connector 5">
            <a:extLst>
              <a:ext uri="{FF2B5EF4-FFF2-40B4-BE49-F238E27FC236}">
                <a16:creationId xmlns:a16="http://schemas.microsoft.com/office/drawing/2014/main" id="{E7C08D7C-8A89-AE01-26BD-EB83E96A42F7}"/>
              </a:ext>
            </a:extLst>
          </p:cNvPr>
          <p:cNvCxnSpPr/>
          <p:nvPr/>
        </p:nvCxnSpPr>
        <p:spPr>
          <a:xfrm>
            <a:off x="8455128" y="1341489"/>
            <a:ext cx="0" cy="353961"/>
          </a:xfrm>
          <a:prstGeom prst="line">
            <a:avLst/>
          </a:prstGeom>
          <a:ln w="41275"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C27FEE-D99E-3738-0403-5566665948DD}"/>
              </a:ext>
            </a:extLst>
          </p:cNvPr>
          <p:cNvCxnSpPr/>
          <p:nvPr/>
        </p:nvCxnSpPr>
        <p:spPr>
          <a:xfrm>
            <a:off x="8455128" y="2104283"/>
            <a:ext cx="0" cy="353961"/>
          </a:xfrm>
          <a:prstGeom prst="line">
            <a:avLst/>
          </a:prstGeom>
          <a:ln w="41275"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FF162D-0F78-1FF7-4332-C69AC0811125}"/>
              </a:ext>
            </a:extLst>
          </p:cNvPr>
          <p:cNvCxnSpPr/>
          <p:nvPr/>
        </p:nvCxnSpPr>
        <p:spPr>
          <a:xfrm>
            <a:off x="8455128" y="2867077"/>
            <a:ext cx="0" cy="353961"/>
          </a:xfrm>
          <a:prstGeom prst="line">
            <a:avLst/>
          </a:prstGeom>
          <a:ln w="41275"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A0BDCC1-8A4B-E645-C309-174651BBCEEE}"/>
              </a:ext>
            </a:extLst>
          </p:cNvPr>
          <p:cNvCxnSpPr/>
          <p:nvPr/>
        </p:nvCxnSpPr>
        <p:spPr>
          <a:xfrm>
            <a:off x="8455128" y="3629871"/>
            <a:ext cx="0" cy="353961"/>
          </a:xfrm>
          <a:prstGeom prst="line">
            <a:avLst/>
          </a:prstGeom>
          <a:ln w="41275"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BD67CF-592E-7F1D-C655-B977CC9D4FCC}"/>
              </a:ext>
            </a:extLst>
          </p:cNvPr>
          <p:cNvCxnSpPr/>
          <p:nvPr/>
        </p:nvCxnSpPr>
        <p:spPr>
          <a:xfrm>
            <a:off x="8455128" y="4392665"/>
            <a:ext cx="0" cy="353961"/>
          </a:xfrm>
          <a:prstGeom prst="line">
            <a:avLst/>
          </a:prstGeom>
          <a:ln w="41275"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5B2E2FF-FFFE-82AE-3205-6E28F506FC91}"/>
              </a:ext>
            </a:extLst>
          </p:cNvPr>
          <p:cNvCxnSpPr/>
          <p:nvPr/>
        </p:nvCxnSpPr>
        <p:spPr>
          <a:xfrm>
            <a:off x="8455128" y="5155458"/>
            <a:ext cx="0" cy="353961"/>
          </a:xfrm>
          <a:prstGeom prst="line">
            <a:avLst/>
          </a:prstGeom>
          <a:ln w="41275"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63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5D72B34-EB09-9289-1CB1-B4D54E196843}"/>
              </a:ext>
            </a:extLst>
          </p:cNvPr>
          <p:cNvGraphicFramePr>
            <a:graphicFrameLocks noChangeAspect="1"/>
          </p:cNvGraphicFramePr>
          <p:nvPr>
            <p:custDataLst>
              <p:tags r:id="rId1"/>
            </p:custDataLst>
            <p:extLst>
              <p:ext uri="{D42A27DB-BD31-4B8C-83A1-F6EECF244321}">
                <p14:modId xmlns:p14="http://schemas.microsoft.com/office/powerpoint/2010/main" val="3032159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think-cell data - do not delete" hidden="1">
                        <a:extLst>
                          <a:ext uri="{FF2B5EF4-FFF2-40B4-BE49-F238E27FC236}">
                            <a16:creationId xmlns:a16="http://schemas.microsoft.com/office/drawing/2014/main" id="{C5D72B34-EB09-9289-1CB1-B4D54E1968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9A8E3875-12CE-46C6-8708-2BA368C8749A}"/>
              </a:ext>
            </a:extLst>
          </p:cNvPr>
          <p:cNvSpPr>
            <a:spLocks noGrp="1"/>
          </p:cNvSpPr>
          <p:nvPr>
            <p:ph type="title"/>
          </p:nvPr>
        </p:nvSpPr>
        <p:spPr/>
        <p:txBody>
          <a:bodyPr vert="horz"/>
          <a:lstStyle/>
          <a:p>
            <a:r>
              <a:rPr lang="en-US"/>
              <a:t>Document the Partners’ </a:t>
            </a:r>
            <a:r>
              <a:rPr lang="en-US" i="1"/>
              <a:t>Estimated</a:t>
            </a:r>
            <a:r>
              <a:rPr lang="en-US"/>
              <a:t> Renewable Electricity </a:t>
            </a:r>
            <a:br>
              <a:rPr lang="en-US"/>
            </a:br>
            <a:r>
              <a:rPr lang="en-US"/>
              <a:t>Pricing Here</a:t>
            </a:r>
          </a:p>
        </p:txBody>
      </p:sp>
      <p:sp>
        <p:nvSpPr>
          <p:cNvPr id="16" name="Text Placeholder 2">
            <a:extLst>
              <a:ext uri="{FF2B5EF4-FFF2-40B4-BE49-F238E27FC236}">
                <a16:creationId xmlns:a16="http://schemas.microsoft.com/office/drawing/2014/main" id="{AB798F0C-AAF5-EE13-9F20-4E38EA515515}"/>
              </a:ext>
            </a:extLst>
          </p:cNvPr>
          <p:cNvSpPr txBox="1">
            <a:spLocks/>
          </p:cNvSpPr>
          <p:nvPr/>
        </p:nvSpPr>
        <p:spPr>
          <a:xfrm>
            <a:off x="609231" y="1117601"/>
            <a:ext cx="10985869" cy="723899"/>
          </a:xfrm>
          <a:prstGeom prst="rect">
            <a:avLst/>
          </a:prstGeom>
        </p:spPr>
        <p:txBody>
          <a:bodyPr vert="horz" lIns="0" tIns="0" rIns="0" bIns="0" rtlCol="0">
            <a:noAutofit/>
          </a:bodyPr>
          <a:lstStyle>
            <a:lvl1pPr marL="171450" indent="-171450" algn="l" defTabSz="914400" rtl="0" eaLnBrk="1" latinLnBrk="0" hangingPunct="1">
              <a:lnSpc>
                <a:spcPct val="90000"/>
              </a:lnSpc>
              <a:spcBef>
                <a:spcPts val="1000"/>
              </a:spcBef>
              <a:buFont typeface="Arial" panose="020B0604020202020204" pitchFamily="34" charset="0"/>
              <a:buChar char="•"/>
              <a:tabLst/>
              <a:defRPr sz="1400" kern="1200">
                <a:solidFill>
                  <a:srgbClr val="133CCF"/>
                </a:solidFill>
                <a:latin typeface="+mn-lt"/>
                <a:ea typeface="+mn-ea"/>
                <a:cs typeface="+mn-cs"/>
              </a:defRPr>
            </a:lvl1pPr>
            <a:lvl2pPr marL="344488" indent="-173038" algn="l" defTabSz="914400" rtl="0" eaLnBrk="1" latinLnBrk="0" hangingPunct="1">
              <a:lnSpc>
                <a:spcPct val="90000"/>
              </a:lnSpc>
              <a:spcBef>
                <a:spcPts val="500"/>
              </a:spcBef>
              <a:buSzPct val="70000"/>
              <a:buFont typeface="Arial" panose="020B0604020202020204" pitchFamily="34" charset="0"/>
              <a:buChar char="•"/>
              <a:tabLst/>
              <a:defRPr sz="1400" kern="1200">
                <a:solidFill>
                  <a:srgbClr val="133CCF"/>
                </a:solidFill>
                <a:latin typeface="+mn-lt"/>
                <a:ea typeface="+mn-ea"/>
                <a:cs typeface="+mn-cs"/>
              </a:defRPr>
            </a:lvl2pPr>
            <a:lvl3pPr marL="517525" indent="-173038" algn="l" defTabSz="914400" rtl="0" eaLnBrk="1" latinLnBrk="0" hangingPunct="1">
              <a:lnSpc>
                <a:spcPct val="90000"/>
              </a:lnSpc>
              <a:spcBef>
                <a:spcPts val="500"/>
              </a:spcBef>
              <a:buFont typeface="Courier New" panose="02070309020205020404" pitchFamily="49" charset="0"/>
              <a:buChar char="o"/>
              <a:tabLst/>
              <a:defRPr sz="1400" kern="1200">
                <a:solidFill>
                  <a:srgbClr val="133CCF"/>
                </a:solidFill>
                <a:latin typeface="+mn-lt"/>
                <a:ea typeface="+mn-ea"/>
                <a:cs typeface="+mn-cs"/>
              </a:defRPr>
            </a:lvl3pPr>
            <a:lvl4pPr marL="690563" indent="-173038" algn="l" defTabSz="914400" rtl="0" eaLnBrk="1" latinLnBrk="0" hangingPunct="1">
              <a:lnSpc>
                <a:spcPct val="90000"/>
              </a:lnSpc>
              <a:spcBef>
                <a:spcPts val="500"/>
              </a:spcBef>
              <a:buSzPct val="70000"/>
              <a:buFont typeface="Wingdings" pitchFamily="2" charset="2"/>
              <a:buChar char="§"/>
              <a:tabLst/>
              <a:defRPr sz="1400" kern="1200">
                <a:solidFill>
                  <a:srgbClr val="133CCF"/>
                </a:solidFill>
                <a:latin typeface="+mn-lt"/>
                <a:ea typeface="+mn-ea"/>
                <a:cs typeface="+mn-cs"/>
              </a:defRPr>
            </a:lvl4pPr>
            <a:lvl5pPr marL="923925" indent="-233363" algn="l" defTabSz="914400" rtl="0" eaLnBrk="1" latinLnBrk="0" hangingPunct="1">
              <a:lnSpc>
                <a:spcPct val="90000"/>
              </a:lnSpc>
              <a:spcBef>
                <a:spcPts val="500"/>
              </a:spcBef>
              <a:buSzPct val="70000"/>
              <a:buFont typeface="Wingdings" pitchFamily="2" charset="2"/>
              <a:buChar char="q"/>
              <a:tabLst/>
              <a:defRPr sz="1400" kern="1200">
                <a:solidFill>
                  <a:srgbClr val="133CC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3600"/>
              </a:spcAft>
              <a:buNone/>
              <a:tabLst>
                <a:tab pos="304800" algn="l"/>
              </a:tabLst>
            </a:pPr>
            <a:r>
              <a:rPr lang="en-US" sz="2400">
                <a:solidFill>
                  <a:srgbClr val="0052DB"/>
                </a:solidFill>
              </a:rPr>
              <a:t>Insert numbers from “Renewable Electricity Pricing” tab here. If the facility prefers to keep this information confidential, leave the full facility information blank.</a:t>
            </a:r>
          </a:p>
        </p:txBody>
      </p:sp>
      <p:sp>
        <p:nvSpPr>
          <p:cNvPr id="17" name="Text Placeholder 2">
            <a:extLst>
              <a:ext uri="{FF2B5EF4-FFF2-40B4-BE49-F238E27FC236}">
                <a16:creationId xmlns:a16="http://schemas.microsoft.com/office/drawing/2014/main" id="{FB145456-C6D8-21A3-1872-E80DF65F52DF}"/>
              </a:ext>
            </a:extLst>
          </p:cNvPr>
          <p:cNvSpPr txBox="1">
            <a:spLocks/>
          </p:cNvSpPr>
          <p:nvPr/>
        </p:nvSpPr>
        <p:spPr>
          <a:xfrm>
            <a:off x="609231" y="5918200"/>
            <a:ext cx="10985869" cy="406400"/>
          </a:xfrm>
          <a:prstGeom prst="rect">
            <a:avLst/>
          </a:prstGeom>
        </p:spPr>
        <p:txBody>
          <a:bodyPr vert="horz" lIns="0" tIns="0" rIns="0" bIns="0" rtlCol="0" anchor="ctr">
            <a:noAutofit/>
          </a:bodyPr>
          <a:lstStyle>
            <a:lvl1pPr marL="171450" indent="-171450" algn="l" defTabSz="914400" rtl="0" eaLnBrk="1" latinLnBrk="0" hangingPunct="1">
              <a:lnSpc>
                <a:spcPct val="90000"/>
              </a:lnSpc>
              <a:spcBef>
                <a:spcPts val="1000"/>
              </a:spcBef>
              <a:buFont typeface="Arial" panose="020B0604020202020204" pitchFamily="34" charset="0"/>
              <a:buChar char="•"/>
              <a:tabLst/>
              <a:defRPr sz="1400" kern="1200">
                <a:solidFill>
                  <a:srgbClr val="133CCF"/>
                </a:solidFill>
                <a:latin typeface="+mn-lt"/>
                <a:ea typeface="+mn-ea"/>
                <a:cs typeface="+mn-cs"/>
              </a:defRPr>
            </a:lvl1pPr>
            <a:lvl2pPr marL="344488" indent="-173038" algn="l" defTabSz="914400" rtl="0" eaLnBrk="1" latinLnBrk="0" hangingPunct="1">
              <a:lnSpc>
                <a:spcPct val="90000"/>
              </a:lnSpc>
              <a:spcBef>
                <a:spcPts val="500"/>
              </a:spcBef>
              <a:buSzPct val="70000"/>
              <a:buFont typeface="Arial" panose="020B0604020202020204" pitchFamily="34" charset="0"/>
              <a:buChar char="•"/>
              <a:tabLst/>
              <a:defRPr sz="1400" kern="1200">
                <a:solidFill>
                  <a:srgbClr val="133CCF"/>
                </a:solidFill>
                <a:latin typeface="+mn-lt"/>
                <a:ea typeface="+mn-ea"/>
                <a:cs typeface="+mn-cs"/>
              </a:defRPr>
            </a:lvl2pPr>
            <a:lvl3pPr marL="517525" indent="-173038" algn="l" defTabSz="914400" rtl="0" eaLnBrk="1" latinLnBrk="0" hangingPunct="1">
              <a:lnSpc>
                <a:spcPct val="90000"/>
              </a:lnSpc>
              <a:spcBef>
                <a:spcPts val="500"/>
              </a:spcBef>
              <a:buFont typeface="Courier New" panose="02070309020205020404" pitchFamily="49" charset="0"/>
              <a:buChar char="o"/>
              <a:tabLst/>
              <a:defRPr sz="1400" kern="1200">
                <a:solidFill>
                  <a:srgbClr val="133CCF"/>
                </a:solidFill>
                <a:latin typeface="+mn-lt"/>
                <a:ea typeface="+mn-ea"/>
                <a:cs typeface="+mn-cs"/>
              </a:defRPr>
            </a:lvl3pPr>
            <a:lvl4pPr marL="690563" indent="-173038" algn="l" defTabSz="914400" rtl="0" eaLnBrk="1" latinLnBrk="0" hangingPunct="1">
              <a:lnSpc>
                <a:spcPct val="90000"/>
              </a:lnSpc>
              <a:spcBef>
                <a:spcPts val="500"/>
              </a:spcBef>
              <a:buSzPct val="70000"/>
              <a:buFont typeface="Wingdings" pitchFamily="2" charset="2"/>
              <a:buChar char="§"/>
              <a:tabLst/>
              <a:defRPr sz="1400" kern="1200">
                <a:solidFill>
                  <a:srgbClr val="133CCF"/>
                </a:solidFill>
                <a:latin typeface="+mn-lt"/>
                <a:ea typeface="+mn-ea"/>
                <a:cs typeface="+mn-cs"/>
              </a:defRPr>
            </a:lvl4pPr>
            <a:lvl5pPr marL="923925" indent="-233363" algn="l" defTabSz="914400" rtl="0" eaLnBrk="1" latinLnBrk="0" hangingPunct="1">
              <a:lnSpc>
                <a:spcPct val="90000"/>
              </a:lnSpc>
              <a:spcBef>
                <a:spcPts val="500"/>
              </a:spcBef>
              <a:buSzPct val="70000"/>
              <a:buFont typeface="Wingdings" pitchFamily="2" charset="2"/>
              <a:buChar char="q"/>
              <a:tabLst/>
              <a:defRPr sz="1400" kern="1200">
                <a:solidFill>
                  <a:srgbClr val="133CC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400"/>
              </a:spcAft>
              <a:buNone/>
              <a:tabLst>
                <a:tab pos="304800" algn="l"/>
              </a:tabLst>
            </a:pPr>
            <a:r>
              <a:rPr lang="en-US" sz="1600"/>
              <a:t>Please note that market prices are subject to change, and these are estimations only</a:t>
            </a:r>
          </a:p>
          <a:p>
            <a:pPr marL="0" indent="0" algn="ctr">
              <a:lnSpc>
                <a:spcPct val="100000"/>
              </a:lnSpc>
              <a:spcBef>
                <a:spcPts val="0"/>
              </a:spcBef>
              <a:spcAft>
                <a:spcPts val="400"/>
              </a:spcAft>
              <a:buNone/>
              <a:tabLst>
                <a:tab pos="304800" algn="l"/>
              </a:tabLst>
            </a:pPr>
            <a:r>
              <a:rPr lang="en-US" sz="1600"/>
              <a:t> We strongly encourage facilities to cover their entire electricity load with renewable electricity</a:t>
            </a:r>
          </a:p>
        </p:txBody>
      </p:sp>
      <p:sp>
        <p:nvSpPr>
          <p:cNvPr id="18" name="Rectangle: Top Corners Rounded 17">
            <a:extLst>
              <a:ext uri="{FF2B5EF4-FFF2-40B4-BE49-F238E27FC236}">
                <a16:creationId xmlns:a16="http://schemas.microsoft.com/office/drawing/2014/main" id="{D4A77AC8-E7BF-81BE-4429-7EB5CE0895D6}"/>
              </a:ext>
            </a:extLst>
          </p:cNvPr>
          <p:cNvSpPr>
            <a:spLocks/>
          </p:cNvSpPr>
          <p:nvPr/>
        </p:nvSpPr>
        <p:spPr>
          <a:xfrm flipV="1">
            <a:off x="596899" y="2538086"/>
            <a:ext cx="10998200" cy="1210326"/>
          </a:xfrm>
          <a:prstGeom prst="round2SameRect">
            <a:avLst>
              <a:gd name="adj1" fmla="val 5353"/>
              <a:gd name="adj2" fmla="val 0"/>
            </a:avLst>
          </a:prstGeom>
          <a:solidFill>
            <a:schemeClr val="bg1"/>
          </a:solidFill>
          <a:ln w="6350">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Top Corners Rounded 18">
            <a:extLst>
              <a:ext uri="{FF2B5EF4-FFF2-40B4-BE49-F238E27FC236}">
                <a16:creationId xmlns:a16="http://schemas.microsoft.com/office/drawing/2014/main" id="{A7875E4B-39A9-5A3C-DAE5-08C77630660C}"/>
              </a:ext>
            </a:extLst>
          </p:cNvPr>
          <p:cNvSpPr/>
          <p:nvPr/>
        </p:nvSpPr>
        <p:spPr>
          <a:xfrm>
            <a:off x="596900" y="2099937"/>
            <a:ext cx="10998200" cy="438149"/>
          </a:xfrm>
          <a:prstGeom prst="round2SameRect">
            <a:avLst>
              <a:gd name="adj1" fmla="val 17971"/>
              <a:gd name="adj2" fmla="val 0"/>
            </a:avLst>
          </a:prstGeom>
          <a:solidFill>
            <a:srgbClr val="02A55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6">
            <a:extLst>
              <a:ext uri="{FF2B5EF4-FFF2-40B4-BE49-F238E27FC236}">
                <a16:creationId xmlns:a16="http://schemas.microsoft.com/office/drawing/2014/main" id="{DB4B35B8-221C-7CFF-BF40-C3A3A4D6A7E4}"/>
              </a:ext>
            </a:extLst>
          </p:cNvPr>
          <p:cNvGraphicFramePr>
            <a:graphicFrameLocks noGrp="1"/>
          </p:cNvGraphicFramePr>
          <p:nvPr>
            <p:extLst>
              <p:ext uri="{D42A27DB-BD31-4B8C-83A1-F6EECF244321}">
                <p14:modId xmlns:p14="http://schemas.microsoft.com/office/powerpoint/2010/main" val="109995692"/>
              </p:ext>
            </p:extLst>
          </p:nvPr>
        </p:nvGraphicFramePr>
        <p:xfrm>
          <a:off x="596900" y="2099937"/>
          <a:ext cx="10998199" cy="1648475"/>
        </p:xfrm>
        <a:graphic>
          <a:graphicData uri="http://schemas.openxmlformats.org/drawingml/2006/table">
            <a:tbl>
              <a:tblPr firstRow="1" bandRow="1">
                <a:tableStyleId>{5C22544A-7EE6-4342-B048-85BDC9FD1C3A}</a:tableStyleId>
              </a:tblPr>
              <a:tblGrid>
                <a:gridCol w="7328407">
                  <a:extLst>
                    <a:ext uri="{9D8B030D-6E8A-4147-A177-3AD203B41FA5}">
                      <a16:colId xmlns:a16="http://schemas.microsoft.com/office/drawing/2014/main" val="1109876635"/>
                    </a:ext>
                  </a:extLst>
                </a:gridCol>
                <a:gridCol w="1550494">
                  <a:extLst>
                    <a:ext uri="{9D8B030D-6E8A-4147-A177-3AD203B41FA5}">
                      <a16:colId xmlns:a16="http://schemas.microsoft.com/office/drawing/2014/main" val="1564226746"/>
                    </a:ext>
                  </a:extLst>
                </a:gridCol>
                <a:gridCol w="577448">
                  <a:extLst>
                    <a:ext uri="{9D8B030D-6E8A-4147-A177-3AD203B41FA5}">
                      <a16:colId xmlns:a16="http://schemas.microsoft.com/office/drawing/2014/main" val="3447233536"/>
                    </a:ext>
                  </a:extLst>
                </a:gridCol>
                <a:gridCol w="1541850">
                  <a:extLst>
                    <a:ext uri="{9D8B030D-6E8A-4147-A177-3AD203B41FA5}">
                      <a16:colId xmlns:a16="http://schemas.microsoft.com/office/drawing/2014/main" val="3005770030"/>
                    </a:ext>
                  </a:extLst>
                </a:gridCol>
              </a:tblGrid>
              <a:tr h="436562">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a:solidFill>
                            <a:schemeClr val="bg1"/>
                          </a:solidFill>
                          <a:effectLst/>
                          <a:latin typeface="+mn-lt"/>
                        </a:rPr>
                        <a:t>Unbundled Guarantee of Origin (GOs)/Energy Attribute Certificates (EACs)</a:t>
                      </a:r>
                      <a:endParaRPr lang="en-US" sz="2000" b="0" i="0" u="none" strike="noStrike">
                        <a:solidFill>
                          <a:schemeClr val="bg1"/>
                        </a:solidFill>
                        <a:effectLst/>
                        <a:latin typeface="+mn-lt"/>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600">
                          <a:solidFill>
                            <a:schemeClr val="bg1"/>
                          </a:solidFill>
                        </a:rPr>
                        <a:t>Yes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No</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115106"/>
                  </a:ext>
                </a:extLst>
              </a:tr>
              <a:tr h="403971">
                <a:tc>
                  <a:txBody>
                    <a:bodyPr/>
                    <a:lstStyle/>
                    <a:p>
                      <a:pPr algn="ctr"/>
                      <a:endParaRPr lang="en-US" sz="1800" kern="1200">
                        <a:solidFill>
                          <a:schemeClr val="tx1"/>
                        </a:solidFill>
                        <a:latin typeface="+mn-lt"/>
                        <a:ea typeface="+mn-ea"/>
                        <a:cs typeface="+mn-cs"/>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a:solidFill>
                            <a:schemeClr val="tx1"/>
                          </a:solidFill>
                        </a:rPr>
                        <a:t>Low End</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a:solidFill>
                            <a:schemeClr val="tx1"/>
                          </a:solidFill>
                        </a:rPr>
                        <a:t>High End</a:t>
                      </a: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991308"/>
                  </a:ext>
                </a:extLst>
              </a:tr>
              <a:tr h="403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Estimated cost to cover PepsiCo electricity use per year:</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a:solidFill>
                            <a:schemeClr val="tx1"/>
                          </a:solidFill>
                          <a:highlight>
                            <a:srgbClr val="FFFF00"/>
                          </a:highlight>
                        </a:rPr>
                        <a:t>INSERT HERE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a:solidFill>
                            <a:schemeClr val="tx1"/>
                          </a:solidFill>
                        </a:rPr>
                        <a:t>to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highlight>
                            <a:srgbClr val="FFFF00"/>
                          </a:highlight>
                        </a:rPr>
                        <a:t>INSERT HERE</a:t>
                      </a: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266864"/>
                  </a:ext>
                </a:extLst>
              </a:tr>
              <a:tr h="403971">
                <a:tc>
                  <a:txBody>
                    <a:bodyPr/>
                    <a:lstStyle/>
                    <a:p>
                      <a:pPr algn="l"/>
                      <a:r>
                        <a:rPr lang="en-US" sz="1800">
                          <a:solidFill>
                            <a:schemeClr val="tx1"/>
                          </a:solidFill>
                        </a:rPr>
                        <a:t>Estimated cost to cover facility electricity use per year:</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highlight>
                            <a:srgbClr val="FFFF00"/>
                          </a:highlight>
                        </a:rPr>
                        <a:t>INSERT HERE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a:solidFill>
                            <a:schemeClr val="tx1"/>
                          </a:solidFill>
                        </a:rPr>
                        <a:t>to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highlight>
                            <a:srgbClr val="FFFF00"/>
                          </a:highlight>
                        </a:rPr>
                        <a:t>INSERT HERE</a:t>
                      </a: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8879881"/>
                  </a:ext>
                </a:extLst>
              </a:tr>
            </a:tbl>
          </a:graphicData>
        </a:graphic>
      </p:graphicFrame>
      <p:sp>
        <p:nvSpPr>
          <p:cNvPr id="21" name="Rectangle: Top Corners Rounded 20">
            <a:extLst>
              <a:ext uri="{FF2B5EF4-FFF2-40B4-BE49-F238E27FC236}">
                <a16:creationId xmlns:a16="http://schemas.microsoft.com/office/drawing/2014/main" id="{D33501DA-26D9-2E49-DCC0-09EAACBF70BA}"/>
              </a:ext>
            </a:extLst>
          </p:cNvPr>
          <p:cNvSpPr>
            <a:spLocks/>
          </p:cNvSpPr>
          <p:nvPr/>
        </p:nvSpPr>
        <p:spPr>
          <a:xfrm flipV="1">
            <a:off x="596899" y="4447958"/>
            <a:ext cx="10998200" cy="1210326"/>
          </a:xfrm>
          <a:prstGeom prst="round2SameRect">
            <a:avLst>
              <a:gd name="adj1" fmla="val 5353"/>
              <a:gd name="adj2" fmla="val 0"/>
            </a:avLst>
          </a:prstGeom>
          <a:solidFill>
            <a:schemeClr val="bg1"/>
          </a:solidFill>
          <a:ln w="6350">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Top Corners Rounded 21">
            <a:extLst>
              <a:ext uri="{FF2B5EF4-FFF2-40B4-BE49-F238E27FC236}">
                <a16:creationId xmlns:a16="http://schemas.microsoft.com/office/drawing/2014/main" id="{9627D43C-3DF1-0C5A-4349-B37EC01436C0}"/>
              </a:ext>
            </a:extLst>
          </p:cNvPr>
          <p:cNvSpPr/>
          <p:nvPr/>
        </p:nvSpPr>
        <p:spPr>
          <a:xfrm>
            <a:off x="596900" y="4009809"/>
            <a:ext cx="10998200" cy="438149"/>
          </a:xfrm>
          <a:prstGeom prst="round2SameRect">
            <a:avLst>
              <a:gd name="adj1" fmla="val 17971"/>
              <a:gd name="adj2" fmla="val 0"/>
            </a:avLst>
          </a:prstGeom>
          <a:solidFill>
            <a:srgbClr val="0052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Table 6">
            <a:extLst>
              <a:ext uri="{FF2B5EF4-FFF2-40B4-BE49-F238E27FC236}">
                <a16:creationId xmlns:a16="http://schemas.microsoft.com/office/drawing/2014/main" id="{7DD9EB81-1479-7A24-9864-E14F227DA8EF}"/>
              </a:ext>
            </a:extLst>
          </p:cNvPr>
          <p:cNvGraphicFramePr>
            <a:graphicFrameLocks noGrp="1"/>
          </p:cNvGraphicFramePr>
          <p:nvPr>
            <p:extLst>
              <p:ext uri="{D42A27DB-BD31-4B8C-83A1-F6EECF244321}">
                <p14:modId xmlns:p14="http://schemas.microsoft.com/office/powerpoint/2010/main" val="4128996229"/>
              </p:ext>
            </p:extLst>
          </p:nvPr>
        </p:nvGraphicFramePr>
        <p:xfrm>
          <a:off x="596900" y="4009809"/>
          <a:ext cx="10998199" cy="1648475"/>
        </p:xfrm>
        <a:graphic>
          <a:graphicData uri="http://schemas.openxmlformats.org/drawingml/2006/table">
            <a:tbl>
              <a:tblPr firstRow="1" bandRow="1">
                <a:tableStyleId>{5C22544A-7EE6-4342-B048-85BDC9FD1C3A}</a:tableStyleId>
              </a:tblPr>
              <a:tblGrid>
                <a:gridCol w="7328407">
                  <a:extLst>
                    <a:ext uri="{9D8B030D-6E8A-4147-A177-3AD203B41FA5}">
                      <a16:colId xmlns:a16="http://schemas.microsoft.com/office/drawing/2014/main" val="1109876635"/>
                    </a:ext>
                  </a:extLst>
                </a:gridCol>
                <a:gridCol w="1550494">
                  <a:extLst>
                    <a:ext uri="{9D8B030D-6E8A-4147-A177-3AD203B41FA5}">
                      <a16:colId xmlns:a16="http://schemas.microsoft.com/office/drawing/2014/main" val="1564226746"/>
                    </a:ext>
                  </a:extLst>
                </a:gridCol>
                <a:gridCol w="577448">
                  <a:extLst>
                    <a:ext uri="{9D8B030D-6E8A-4147-A177-3AD203B41FA5}">
                      <a16:colId xmlns:a16="http://schemas.microsoft.com/office/drawing/2014/main" val="3447233536"/>
                    </a:ext>
                  </a:extLst>
                </a:gridCol>
                <a:gridCol w="1541850">
                  <a:extLst>
                    <a:ext uri="{9D8B030D-6E8A-4147-A177-3AD203B41FA5}">
                      <a16:colId xmlns:a16="http://schemas.microsoft.com/office/drawing/2014/main" val="3005770030"/>
                    </a:ext>
                  </a:extLst>
                </a:gridCol>
              </a:tblGrid>
              <a:tr h="436562">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a:solidFill>
                            <a:schemeClr val="bg1"/>
                          </a:solidFill>
                          <a:effectLst/>
                          <a:latin typeface="+mn-lt"/>
                        </a:rPr>
                        <a:t>Power Purchase Agreements (PPAs)</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600">
                          <a:solidFill>
                            <a:schemeClr val="bg1"/>
                          </a:solidFill>
                        </a:rPr>
                        <a:t>Yes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No</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115106"/>
                  </a:ext>
                </a:extLst>
              </a:tr>
              <a:tr h="403971">
                <a:tc>
                  <a:txBody>
                    <a:bodyPr/>
                    <a:lstStyle/>
                    <a:p>
                      <a:pPr algn="ctr"/>
                      <a:endParaRPr lang="en-US" sz="1800" kern="1200">
                        <a:solidFill>
                          <a:schemeClr val="tx1"/>
                        </a:solidFill>
                        <a:latin typeface="+mn-lt"/>
                        <a:ea typeface="+mn-ea"/>
                        <a:cs typeface="+mn-cs"/>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a:solidFill>
                            <a:schemeClr val="tx1"/>
                          </a:solidFill>
                        </a:rPr>
                        <a:t>Low End</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a:solidFill>
                            <a:schemeClr val="tx1"/>
                          </a:solidFill>
                        </a:rPr>
                        <a:t>High End</a:t>
                      </a: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991308"/>
                  </a:ext>
                </a:extLst>
              </a:tr>
              <a:tr h="403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Estimated cost to cover PepsiCo electricity use per year:</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a:solidFill>
                            <a:schemeClr val="tx1"/>
                          </a:solidFill>
                          <a:highlight>
                            <a:srgbClr val="FFFF00"/>
                          </a:highlight>
                        </a:rPr>
                        <a:t>INSERT HERE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a:solidFill>
                            <a:schemeClr val="tx1"/>
                          </a:solidFill>
                        </a:rPr>
                        <a:t>to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highlight>
                            <a:srgbClr val="FFFF00"/>
                          </a:highlight>
                        </a:rPr>
                        <a:t>INSERT HERE</a:t>
                      </a: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266864"/>
                  </a:ext>
                </a:extLst>
              </a:tr>
              <a:tr h="403971">
                <a:tc>
                  <a:txBody>
                    <a:bodyPr/>
                    <a:lstStyle/>
                    <a:p>
                      <a:r>
                        <a:rPr lang="en-US">
                          <a:solidFill>
                            <a:schemeClr val="tx1"/>
                          </a:solidFill>
                        </a:rPr>
                        <a:t>Estimated cost to cover facility electricity use per year:</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highlight>
                            <a:srgbClr val="FFFF00"/>
                          </a:highlight>
                        </a:rPr>
                        <a:t>INSERT HERE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a:solidFill>
                            <a:schemeClr val="tx1"/>
                          </a:solidFill>
                        </a:rPr>
                        <a:t>to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highlight>
                            <a:srgbClr val="FFFF00"/>
                          </a:highlight>
                        </a:rPr>
                        <a:t>INSERT HERE</a:t>
                      </a: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8879881"/>
                  </a:ext>
                </a:extLst>
              </a:tr>
            </a:tbl>
          </a:graphicData>
        </a:graphic>
      </p:graphicFrame>
      <p:pic>
        <p:nvPicPr>
          <p:cNvPr id="3" name="Picture 2">
            <a:extLst>
              <a:ext uri="{FF2B5EF4-FFF2-40B4-BE49-F238E27FC236}">
                <a16:creationId xmlns:a16="http://schemas.microsoft.com/office/drawing/2014/main" id="{6003D3F0-DDEB-F273-C892-EFAD1DF58E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49489" y="4081"/>
            <a:ext cx="1375812" cy="959117"/>
          </a:xfrm>
          <a:prstGeom prst="rect">
            <a:avLst/>
          </a:prstGeom>
        </p:spPr>
      </p:pic>
      <p:pic>
        <p:nvPicPr>
          <p:cNvPr id="2" name="Picture 1">
            <a:extLst>
              <a:ext uri="{FF2B5EF4-FFF2-40B4-BE49-F238E27FC236}">
                <a16:creationId xmlns:a16="http://schemas.microsoft.com/office/drawing/2014/main" id="{41F21637-B291-EAF6-5C5E-F762CA6B0D4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343861" y="-19263"/>
            <a:ext cx="1857375" cy="1019175"/>
          </a:xfrm>
          <a:prstGeom prst="rect">
            <a:avLst/>
          </a:prstGeom>
        </p:spPr>
      </p:pic>
    </p:spTree>
    <p:extLst>
      <p:ext uri="{BB962C8B-B14F-4D97-AF65-F5344CB8AC3E}">
        <p14:creationId xmlns:p14="http://schemas.microsoft.com/office/powerpoint/2010/main" val="130163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D5C680-0197-C4F1-FF34-64E2E42E92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 y="3615197"/>
            <a:ext cx="2380861" cy="2380862"/>
          </a:xfrm>
          <a:custGeom>
            <a:avLst/>
            <a:gdLst>
              <a:gd name="connsiteX0" fmla="*/ 0 w 2380861"/>
              <a:gd name="connsiteY0" fmla="*/ 0 h 2380862"/>
              <a:gd name="connsiteX1" fmla="*/ 2380861 w 2380861"/>
              <a:gd name="connsiteY1" fmla="*/ 0 h 2380862"/>
              <a:gd name="connsiteX2" fmla="*/ 2380861 w 2380861"/>
              <a:gd name="connsiteY2" fmla="*/ 2380862 h 2380862"/>
              <a:gd name="connsiteX3" fmla="*/ 0 w 2380861"/>
              <a:gd name="connsiteY3" fmla="*/ 2380862 h 2380862"/>
            </a:gdLst>
            <a:ahLst/>
            <a:cxnLst>
              <a:cxn ang="0">
                <a:pos x="connsiteX0" y="connsiteY0"/>
              </a:cxn>
              <a:cxn ang="0">
                <a:pos x="connsiteX1" y="connsiteY1"/>
              </a:cxn>
              <a:cxn ang="0">
                <a:pos x="connsiteX2" y="connsiteY2"/>
              </a:cxn>
              <a:cxn ang="0">
                <a:pos x="connsiteX3" y="connsiteY3"/>
              </a:cxn>
            </a:cxnLst>
            <a:rect l="l" t="t" r="r" b="b"/>
            <a:pathLst>
              <a:path w="2380861" h="2380862">
                <a:moveTo>
                  <a:pt x="0" y="0"/>
                </a:moveTo>
                <a:lnTo>
                  <a:pt x="2380861" y="0"/>
                </a:lnTo>
                <a:lnTo>
                  <a:pt x="2380861" y="2380862"/>
                </a:lnTo>
                <a:lnTo>
                  <a:pt x="0" y="2380862"/>
                </a:lnTo>
                <a:close/>
              </a:path>
            </a:pathLst>
          </a:custGeom>
        </p:spPr>
      </p:pic>
      <p:pic>
        <p:nvPicPr>
          <p:cNvPr id="11" name="Picture 10">
            <a:extLst>
              <a:ext uri="{FF2B5EF4-FFF2-40B4-BE49-F238E27FC236}">
                <a16:creationId xmlns:a16="http://schemas.microsoft.com/office/drawing/2014/main" id="{72C31EB3-60D1-4E78-AED7-D58E60728C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 y="1234334"/>
            <a:ext cx="2380861" cy="2380862"/>
          </a:xfrm>
          <a:custGeom>
            <a:avLst/>
            <a:gdLst>
              <a:gd name="connsiteX0" fmla="*/ 0 w 2380861"/>
              <a:gd name="connsiteY0" fmla="*/ 0 h 2380862"/>
              <a:gd name="connsiteX1" fmla="*/ 2380861 w 2380861"/>
              <a:gd name="connsiteY1" fmla="*/ 0 h 2380862"/>
              <a:gd name="connsiteX2" fmla="*/ 2380861 w 2380861"/>
              <a:gd name="connsiteY2" fmla="*/ 2380862 h 2380862"/>
              <a:gd name="connsiteX3" fmla="*/ 0 w 2380861"/>
              <a:gd name="connsiteY3" fmla="*/ 2380862 h 2380862"/>
            </a:gdLst>
            <a:ahLst/>
            <a:cxnLst>
              <a:cxn ang="0">
                <a:pos x="connsiteX0" y="connsiteY0"/>
              </a:cxn>
              <a:cxn ang="0">
                <a:pos x="connsiteX1" y="connsiteY1"/>
              </a:cxn>
              <a:cxn ang="0">
                <a:pos x="connsiteX2" y="connsiteY2"/>
              </a:cxn>
              <a:cxn ang="0">
                <a:pos x="connsiteX3" y="connsiteY3"/>
              </a:cxn>
            </a:cxnLst>
            <a:rect l="l" t="t" r="r" b="b"/>
            <a:pathLst>
              <a:path w="2380861" h="2380862">
                <a:moveTo>
                  <a:pt x="0" y="0"/>
                </a:moveTo>
                <a:lnTo>
                  <a:pt x="2380861" y="0"/>
                </a:lnTo>
                <a:lnTo>
                  <a:pt x="2380861" y="2380862"/>
                </a:lnTo>
                <a:lnTo>
                  <a:pt x="0" y="2380862"/>
                </a:lnTo>
                <a:close/>
              </a:path>
            </a:pathLst>
          </a:custGeom>
        </p:spPr>
      </p:pic>
      <p:sp>
        <p:nvSpPr>
          <p:cNvPr id="8" name="TextBox 7">
            <a:extLst>
              <a:ext uri="{FF2B5EF4-FFF2-40B4-BE49-F238E27FC236}">
                <a16:creationId xmlns:a16="http://schemas.microsoft.com/office/drawing/2014/main" id="{46DF8098-1F8F-1039-5BE5-A4E11542BF62}"/>
              </a:ext>
            </a:extLst>
          </p:cNvPr>
          <p:cNvSpPr txBox="1"/>
          <p:nvPr/>
        </p:nvSpPr>
        <p:spPr>
          <a:xfrm>
            <a:off x="596900" y="6256654"/>
            <a:ext cx="10985868" cy="153888"/>
          </a:xfrm>
          <a:prstGeom prst="rect">
            <a:avLst/>
          </a:prstGeom>
          <a:noFill/>
        </p:spPr>
        <p:txBody>
          <a:bodyPr wrap="square" lIns="0" tIns="0" rIns="0" bIns="0" rtlCol="0" anchor="b">
            <a:noAutofit/>
          </a:bodyPr>
          <a:lstStyle/>
          <a:p>
            <a:pPr marL="0" marR="0" lvl="0" indent="12700" algn="ctr" defTabSz="914400" rtl="0" eaLnBrk="1" fontAlgn="auto" latinLnBrk="0" hangingPunct="1">
              <a:lnSpc>
                <a:spcPct val="100000"/>
              </a:lnSpc>
              <a:spcBef>
                <a:spcPts val="10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
                  <a:solidFill>
                    <a:srgbClr val="0096A7"/>
                  </a:solidFill>
                </a:uFill>
                <a:latin typeface="Calibri" panose="020F0502020204030204"/>
                <a:ea typeface="+mn-ea"/>
                <a:cs typeface="+mn-cs"/>
              </a:rPr>
              <a:t>Please note that these water reduction numbers are directionally accurate estimations only </a:t>
            </a:r>
          </a:p>
        </p:txBody>
      </p:sp>
      <p:sp>
        <p:nvSpPr>
          <p:cNvPr id="5" name="Title 4">
            <a:extLst>
              <a:ext uri="{FF2B5EF4-FFF2-40B4-BE49-F238E27FC236}">
                <a16:creationId xmlns:a16="http://schemas.microsoft.com/office/drawing/2014/main" id="{9A8E3875-12CE-46C6-8708-2BA368C8749A}"/>
              </a:ext>
            </a:extLst>
          </p:cNvPr>
          <p:cNvSpPr>
            <a:spLocks noGrp="1"/>
          </p:cNvSpPr>
          <p:nvPr>
            <p:ph type="title"/>
          </p:nvPr>
        </p:nvSpPr>
        <p:spPr/>
        <p:txBody>
          <a:bodyPr/>
          <a:lstStyle/>
          <a:p>
            <a:r>
              <a:rPr lang="en-US"/>
              <a:t>Document the Partners’ Climate Waterfall Chart Here</a:t>
            </a:r>
          </a:p>
        </p:txBody>
      </p:sp>
      <p:pic>
        <p:nvPicPr>
          <p:cNvPr id="2" name="Picture 1">
            <a:extLst>
              <a:ext uri="{FF2B5EF4-FFF2-40B4-BE49-F238E27FC236}">
                <a16:creationId xmlns:a16="http://schemas.microsoft.com/office/drawing/2014/main" id="{E453F204-B38E-BFEA-215E-12BCCB5AE9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9489" y="4081"/>
            <a:ext cx="1375812" cy="959117"/>
          </a:xfrm>
          <a:prstGeom prst="rect">
            <a:avLst/>
          </a:prstGeom>
        </p:spPr>
      </p:pic>
      <p:pic>
        <p:nvPicPr>
          <p:cNvPr id="3" name="Picture 2">
            <a:extLst>
              <a:ext uri="{FF2B5EF4-FFF2-40B4-BE49-F238E27FC236}">
                <a16:creationId xmlns:a16="http://schemas.microsoft.com/office/drawing/2014/main" id="{414A0B98-93D0-1787-F16E-8F5ACD38EB5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343861" y="-19263"/>
            <a:ext cx="1857375" cy="1019175"/>
          </a:xfrm>
          <a:prstGeom prst="rect">
            <a:avLst/>
          </a:prstGeom>
        </p:spPr>
      </p:pic>
      <p:pic>
        <p:nvPicPr>
          <p:cNvPr id="6" name="Graphic 5">
            <a:extLst>
              <a:ext uri="{FF2B5EF4-FFF2-40B4-BE49-F238E27FC236}">
                <a16:creationId xmlns:a16="http://schemas.microsoft.com/office/drawing/2014/main" id="{D8355D52-0306-D587-8D10-DBBC9C1EEBD7}"/>
              </a:ext>
            </a:extLst>
          </p:cNvPr>
          <p:cNvPicPr>
            <a:picLocks noChangeAspect="1"/>
          </p:cNvPicPr>
          <p:nvPr/>
        </p:nvPicPr>
        <p:blipFill rotWithShape="1">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rcRect l="75798" r="19505"/>
          <a:stretch/>
        </p:blipFill>
        <p:spPr>
          <a:xfrm>
            <a:off x="11595100" y="1234335"/>
            <a:ext cx="596900" cy="4761724"/>
          </a:xfrm>
          <a:prstGeom prst="rect">
            <a:avLst/>
          </a:prstGeom>
        </p:spPr>
      </p:pic>
      <p:sp>
        <p:nvSpPr>
          <p:cNvPr id="7" name="Rectangle: Rounded Corners 6">
            <a:extLst>
              <a:ext uri="{FF2B5EF4-FFF2-40B4-BE49-F238E27FC236}">
                <a16:creationId xmlns:a16="http://schemas.microsoft.com/office/drawing/2014/main" id="{45288AD5-45EA-0D51-F7DA-96E4ADB5D8B8}"/>
              </a:ext>
            </a:extLst>
          </p:cNvPr>
          <p:cNvSpPr/>
          <p:nvPr/>
        </p:nvSpPr>
        <p:spPr>
          <a:xfrm rot="5400000" flipH="1" flipV="1">
            <a:off x="4497346" y="-991924"/>
            <a:ext cx="4981268" cy="9214240"/>
          </a:xfrm>
          <a:prstGeom prst="roundRect">
            <a:avLst>
              <a:gd name="adj" fmla="val 1115"/>
            </a:avLst>
          </a:prstGeom>
          <a:no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F52987B-1B10-877D-63DE-7800813DDBE7}"/>
              </a:ext>
            </a:extLst>
          </p:cNvPr>
          <p:cNvSpPr txBox="1"/>
          <p:nvPr/>
        </p:nvSpPr>
        <p:spPr>
          <a:xfrm>
            <a:off x="2380859" y="1234335"/>
            <a:ext cx="92142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Insert Waterfall chart from “Climate Change Reduction Finder” tab here</a:t>
            </a:r>
          </a:p>
        </p:txBody>
      </p:sp>
      <p:sp>
        <p:nvSpPr>
          <p:cNvPr id="12" name="Freeform: Shape 11">
            <a:extLst>
              <a:ext uri="{FF2B5EF4-FFF2-40B4-BE49-F238E27FC236}">
                <a16:creationId xmlns:a16="http://schemas.microsoft.com/office/drawing/2014/main" id="{CA915DE7-325A-9A2A-B438-782C027BDEDA}"/>
              </a:ext>
            </a:extLst>
          </p:cNvPr>
          <p:cNvSpPr/>
          <p:nvPr/>
        </p:nvSpPr>
        <p:spPr>
          <a:xfrm flipH="1">
            <a:off x="0" y="1234335"/>
            <a:ext cx="2380861" cy="4761724"/>
          </a:xfrm>
          <a:custGeom>
            <a:avLst/>
            <a:gdLst>
              <a:gd name="connsiteX0" fmla="*/ 0 w 2380861"/>
              <a:gd name="connsiteY0" fmla="*/ 0 h 4761724"/>
              <a:gd name="connsiteX1" fmla="*/ 0 w 2380861"/>
              <a:gd name="connsiteY1" fmla="*/ 2380862 h 4761724"/>
              <a:gd name="connsiteX2" fmla="*/ 0 w 2380861"/>
              <a:gd name="connsiteY2" fmla="*/ 4761724 h 4761724"/>
              <a:gd name="connsiteX3" fmla="*/ 2380861 w 2380861"/>
              <a:gd name="connsiteY3" fmla="*/ 2380862 h 4761724"/>
              <a:gd name="connsiteX4" fmla="*/ 0 w 2380861"/>
              <a:gd name="connsiteY4" fmla="*/ 0 h 4761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861" h="4761724">
                <a:moveTo>
                  <a:pt x="0" y="0"/>
                </a:moveTo>
                <a:lnTo>
                  <a:pt x="0" y="2380862"/>
                </a:lnTo>
                <a:lnTo>
                  <a:pt x="0" y="4761724"/>
                </a:lnTo>
                <a:cubicBezTo>
                  <a:pt x="1314840" y="4761724"/>
                  <a:pt x="2380861" y="3695703"/>
                  <a:pt x="2380861" y="2380862"/>
                </a:cubicBezTo>
                <a:cubicBezTo>
                  <a:pt x="2380861" y="1065862"/>
                  <a:pt x="1314840" y="0"/>
                  <a:pt x="0" y="0"/>
                </a:cubicBezTo>
                <a:close/>
              </a:path>
            </a:pathLst>
          </a:custGeom>
          <a:solidFill>
            <a:srgbClr val="02A551">
              <a:alpha val="89000"/>
            </a:srgbClr>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1B06AD4-284E-2C90-2286-5D66786C0985}"/>
              </a:ext>
            </a:extLst>
          </p:cNvPr>
          <p:cNvSpPr txBox="1"/>
          <p:nvPr/>
        </p:nvSpPr>
        <p:spPr>
          <a:xfrm>
            <a:off x="677765" y="3245865"/>
            <a:ext cx="1330131" cy="738664"/>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Waterfall Chart</a:t>
            </a:r>
          </a:p>
        </p:txBody>
      </p:sp>
    </p:spTree>
    <p:extLst>
      <p:ext uri="{BB962C8B-B14F-4D97-AF65-F5344CB8AC3E}">
        <p14:creationId xmlns:p14="http://schemas.microsoft.com/office/powerpoint/2010/main" val="1767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D172B647-974A-B649-8BD9-A9AC5C06ED65}"/>
              </a:ext>
            </a:extLst>
          </p:cNvPr>
          <p:cNvGraphicFramePr>
            <a:graphicFrameLocks noChangeAspect="1"/>
          </p:cNvGraphicFramePr>
          <p:nvPr>
            <p:custDataLst>
              <p:tags r:id="rId1"/>
            </p:custDataLst>
            <p:extLst>
              <p:ext uri="{D42A27DB-BD31-4B8C-83A1-F6EECF244321}">
                <p14:modId xmlns:p14="http://schemas.microsoft.com/office/powerpoint/2010/main" val="2007458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7" name="Object 26" hidden="1">
                        <a:extLst>
                          <a:ext uri="{FF2B5EF4-FFF2-40B4-BE49-F238E27FC236}">
                            <a16:creationId xmlns:a16="http://schemas.microsoft.com/office/drawing/2014/main" id="{D172B647-974A-B649-8BD9-A9AC5C06ED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
            <a:extLst>
              <a:ext uri="{FF2B5EF4-FFF2-40B4-BE49-F238E27FC236}">
                <a16:creationId xmlns:a16="http://schemas.microsoft.com/office/drawing/2014/main" id="{AF69CACB-1E6A-F39E-CC01-9D4F15327CDA}"/>
              </a:ext>
            </a:extLst>
          </p:cNvPr>
          <p:cNvSpPr txBox="1">
            <a:spLocks noGrp="1"/>
          </p:cNvSpPr>
          <p:nvPr>
            <p:ph type="title" idx="4294967295"/>
          </p:nvPr>
        </p:nvSpPr>
        <p:spPr>
          <a:xfrm>
            <a:off x="603250" y="1614498"/>
            <a:ext cx="7053145" cy="6011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tabLst/>
              <a:defRPr sz="4400" b="1" i="0" kern="1200">
                <a:solidFill>
                  <a:schemeClr val="bg1"/>
                </a:solidFill>
                <a:latin typeface="Calibri" panose="020F0502020204030204" pitchFamily="34" charset="0"/>
                <a:ea typeface="+mn-ea"/>
                <a:cs typeface="Calibri" panose="020F0502020204030204" pitchFamily="34" charset="0"/>
              </a:defRPr>
            </a:lvl1pPr>
            <a:lvl2pPr marL="344488" indent="-173038" algn="l" defTabSz="914400" rtl="0" eaLnBrk="1" latinLnBrk="0" hangingPunct="1">
              <a:lnSpc>
                <a:spcPct val="90000"/>
              </a:lnSpc>
              <a:spcBef>
                <a:spcPts val="500"/>
              </a:spcBef>
              <a:buSzPct val="70000"/>
              <a:buFont typeface="Courier New" panose="02070309020205020404" pitchFamily="49" charset="0"/>
              <a:buChar char="o"/>
              <a:tabLst/>
              <a:defRPr sz="1800" kern="1200">
                <a:solidFill>
                  <a:srgbClr val="133CCF"/>
                </a:solidFill>
                <a:latin typeface="+mn-lt"/>
                <a:ea typeface="+mn-ea"/>
                <a:cs typeface="+mn-cs"/>
              </a:defRPr>
            </a:lvl2pPr>
            <a:lvl3pPr marL="517525" indent="-173038" algn="l" defTabSz="914400" rtl="0" eaLnBrk="1" latinLnBrk="0" hangingPunct="1">
              <a:lnSpc>
                <a:spcPct val="90000"/>
              </a:lnSpc>
              <a:spcBef>
                <a:spcPts val="500"/>
              </a:spcBef>
              <a:buFont typeface="Wingdings" pitchFamily="2" charset="2"/>
              <a:buChar char="§"/>
              <a:tabLst/>
              <a:defRPr sz="1800" kern="1200">
                <a:solidFill>
                  <a:srgbClr val="133CCF"/>
                </a:solidFill>
                <a:latin typeface="+mn-lt"/>
                <a:ea typeface="+mn-ea"/>
                <a:cs typeface="+mn-cs"/>
              </a:defRPr>
            </a:lvl3pPr>
            <a:lvl4pPr marL="690563" indent="-173038" algn="l" defTabSz="914400" rtl="0" eaLnBrk="1" latinLnBrk="0" hangingPunct="1">
              <a:lnSpc>
                <a:spcPct val="90000"/>
              </a:lnSpc>
              <a:spcBef>
                <a:spcPts val="500"/>
              </a:spcBef>
              <a:buSzPct val="70000"/>
              <a:buFont typeface="Wingdings" pitchFamily="2" charset="2"/>
              <a:buChar char="q"/>
              <a:tabLst/>
              <a:defRPr sz="1800" kern="1200">
                <a:solidFill>
                  <a:srgbClr val="133CCF"/>
                </a:solidFill>
                <a:latin typeface="+mn-lt"/>
                <a:ea typeface="+mn-ea"/>
                <a:cs typeface="+mn-cs"/>
              </a:defRPr>
            </a:lvl4pPr>
            <a:lvl5pPr marL="863600" indent="-173038" algn="l" defTabSz="914400" rtl="0" eaLnBrk="1" latinLnBrk="0" hangingPunct="1">
              <a:lnSpc>
                <a:spcPct val="90000"/>
              </a:lnSpc>
              <a:spcBef>
                <a:spcPts val="500"/>
              </a:spcBef>
              <a:buSzPct val="80000"/>
              <a:buFont typeface="Wingdings" pitchFamily="2" charset="2"/>
              <a:buChar char="v"/>
              <a:tabLst/>
              <a:defRPr sz="1800" kern="1200">
                <a:solidFill>
                  <a:srgbClr val="133CC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Step 4:</a:t>
            </a:r>
            <a:b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br>
            <a: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Prioritize &amp; Build</a:t>
            </a:r>
            <a:b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br>
            <a: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PepsiCo Positive Plan</a:t>
            </a:r>
          </a:p>
        </p:txBody>
      </p:sp>
      <p:sp>
        <p:nvSpPr>
          <p:cNvPr id="30" name="Freeform: Shape 29">
            <a:extLst>
              <a:ext uri="{FF2B5EF4-FFF2-40B4-BE49-F238E27FC236}">
                <a16:creationId xmlns:a16="http://schemas.microsoft.com/office/drawing/2014/main" id="{C99366C2-7F9C-D7AA-D680-100BDCDFE962}"/>
              </a:ext>
            </a:extLst>
          </p:cNvPr>
          <p:cNvSpPr/>
          <p:nvPr/>
        </p:nvSpPr>
        <p:spPr>
          <a:xfrm>
            <a:off x="1" y="3702806"/>
            <a:ext cx="12192001" cy="3155194"/>
          </a:xfrm>
          <a:custGeom>
            <a:avLst/>
            <a:gdLst>
              <a:gd name="connsiteX0" fmla="*/ 12192001 w 12192001"/>
              <a:gd name="connsiteY0" fmla="*/ 0 h 3155194"/>
              <a:gd name="connsiteX1" fmla="*/ 12192001 w 12192001"/>
              <a:gd name="connsiteY1" fmla="*/ 3155194 h 3155194"/>
              <a:gd name="connsiteX2" fmla="*/ 3127075 w 12192001"/>
              <a:gd name="connsiteY2" fmla="*/ 3155194 h 3155194"/>
              <a:gd name="connsiteX3" fmla="*/ 3115888 w 12192001"/>
              <a:gd name="connsiteY3" fmla="*/ 3133341 h 3155194"/>
              <a:gd name="connsiteX4" fmla="*/ 2380542 w 12192001"/>
              <a:gd name="connsiteY4" fmla="*/ 2719366 h 3155194"/>
              <a:gd name="connsiteX5" fmla="*/ 0 w 12192001"/>
              <a:gd name="connsiteY5" fmla="*/ 2719366 h 3155194"/>
              <a:gd name="connsiteX6" fmla="*/ 0 w 12192001"/>
              <a:gd name="connsiteY6" fmla="*/ 509245 h 3155194"/>
              <a:gd name="connsiteX7" fmla="*/ 11408374 w 12192001"/>
              <a:gd name="connsiteY7" fmla="*/ 509245 h 3155194"/>
              <a:gd name="connsiteX8" fmla="*/ 12121354 w 12192001"/>
              <a:gd name="connsiteY8" fmla="*/ 130156 h 315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155194">
                <a:moveTo>
                  <a:pt x="12192001" y="0"/>
                </a:moveTo>
                <a:lnTo>
                  <a:pt x="12192001" y="3155194"/>
                </a:lnTo>
                <a:lnTo>
                  <a:pt x="3127075" y="3155194"/>
                </a:lnTo>
                <a:lnTo>
                  <a:pt x="3115888" y="3133341"/>
                </a:lnTo>
                <a:cubicBezTo>
                  <a:pt x="2965085" y="2885154"/>
                  <a:pt x="2692174" y="2719366"/>
                  <a:pt x="2380542" y="2719366"/>
                </a:cubicBezTo>
                <a:lnTo>
                  <a:pt x="0" y="2719366"/>
                </a:lnTo>
                <a:lnTo>
                  <a:pt x="0" y="509245"/>
                </a:lnTo>
                <a:lnTo>
                  <a:pt x="11408374" y="509245"/>
                </a:lnTo>
                <a:cubicBezTo>
                  <a:pt x="11705167" y="509245"/>
                  <a:pt x="11966838" y="358871"/>
                  <a:pt x="12121354" y="130156"/>
                </a:cubicBezTo>
                <a:close/>
              </a:path>
            </a:pathLst>
          </a:custGeom>
          <a:solidFill>
            <a:srgbClr val="133CCF"/>
          </a:solidFill>
          <a:ln>
            <a:noFill/>
          </a:ln>
          <a:effectLst>
            <a:outerShdw blurRad="635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181440" tIns="45720" rIns="91440" bIns="45720" rtlCol="0" anchor="ctr">
            <a:noAutofit/>
          </a:bodyPr>
          <a:lstStyle/>
          <a:p>
            <a:pPr>
              <a:spcBef>
                <a:spcPts val="600"/>
              </a:spcBef>
              <a:spcAft>
                <a:spcPts val="400"/>
              </a:spcAft>
            </a:pPr>
            <a:endParaRPr lang="en-US" sz="2000">
              <a:solidFill>
                <a:schemeClr val="tx1"/>
              </a:solidFill>
            </a:endParaRPr>
          </a:p>
        </p:txBody>
      </p:sp>
      <p:sp>
        <p:nvSpPr>
          <p:cNvPr id="31" name="Rectangle: Rounded Corners 30">
            <a:extLst>
              <a:ext uri="{FF2B5EF4-FFF2-40B4-BE49-F238E27FC236}">
                <a16:creationId xmlns:a16="http://schemas.microsoft.com/office/drawing/2014/main" id="{96E14157-7093-E001-23D6-26E14A3BCB23}"/>
              </a:ext>
            </a:extLst>
          </p:cNvPr>
          <p:cNvSpPr>
            <a:spLocks/>
          </p:cNvSpPr>
          <p:nvPr/>
        </p:nvSpPr>
        <p:spPr>
          <a:xfrm>
            <a:off x="603250"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Assess</a:t>
            </a:r>
            <a:br>
              <a:rPr lang="en-US" sz="1600" b="1">
                <a:solidFill>
                  <a:schemeClr val="tx1"/>
                </a:solidFill>
              </a:rPr>
            </a:br>
            <a:r>
              <a:rPr lang="en-US" sz="1600" b="1">
                <a:solidFill>
                  <a:schemeClr val="tx1"/>
                </a:solidFill>
              </a:rPr>
              <a:t>Current State</a:t>
            </a:r>
          </a:p>
        </p:txBody>
      </p:sp>
      <p:sp>
        <p:nvSpPr>
          <p:cNvPr id="32" name="Rectangle: Rounded Corners 31">
            <a:extLst>
              <a:ext uri="{FF2B5EF4-FFF2-40B4-BE49-F238E27FC236}">
                <a16:creationId xmlns:a16="http://schemas.microsoft.com/office/drawing/2014/main" id="{22C9BDBE-A49A-6B9A-8ADC-1EA28D7A57CF}"/>
              </a:ext>
            </a:extLst>
          </p:cNvPr>
          <p:cNvSpPr>
            <a:spLocks/>
          </p:cNvSpPr>
          <p:nvPr/>
        </p:nvSpPr>
        <p:spPr>
          <a:xfrm>
            <a:off x="2876108"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Set</a:t>
            </a:r>
            <a:br>
              <a:rPr lang="en-US" sz="1600" b="1">
                <a:solidFill>
                  <a:schemeClr val="tx1"/>
                </a:solidFill>
              </a:rPr>
            </a:br>
            <a:r>
              <a:rPr lang="en-US" sz="1600" b="1">
                <a:solidFill>
                  <a:schemeClr val="tx1"/>
                </a:solidFill>
              </a:rPr>
              <a:t>Targets</a:t>
            </a:r>
          </a:p>
        </p:txBody>
      </p:sp>
      <p:sp>
        <p:nvSpPr>
          <p:cNvPr id="33" name="Rectangle: Rounded Corners 32">
            <a:extLst>
              <a:ext uri="{FF2B5EF4-FFF2-40B4-BE49-F238E27FC236}">
                <a16:creationId xmlns:a16="http://schemas.microsoft.com/office/drawing/2014/main" id="{99277FC3-04EF-BE13-4134-1C7CD3ACF453}"/>
              </a:ext>
            </a:extLst>
          </p:cNvPr>
          <p:cNvSpPr>
            <a:spLocks/>
          </p:cNvSpPr>
          <p:nvPr/>
        </p:nvSpPr>
        <p:spPr>
          <a:xfrm>
            <a:off x="5148965"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Identify &amp; Quantify Improvement Opportunities</a:t>
            </a:r>
          </a:p>
        </p:txBody>
      </p:sp>
      <p:sp>
        <p:nvSpPr>
          <p:cNvPr id="34" name="Rectangle: Rounded Corners 33">
            <a:extLst>
              <a:ext uri="{FF2B5EF4-FFF2-40B4-BE49-F238E27FC236}">
                <a16:creationId xmlns:a16="http://schemas.microsoft.com/office/drawing/2014/main" id="{EA27D1C8-AECC-06D0-0719-54642001BF9B}"/>
              </a:ext>
            </a:extLst>
          </p:cNvPr>
          <p:cNvSpPr>
            <a:spLocks/>
          </p:cNvSpPr>
          <p:nvPr/>
        </p:nvSpPr>
        <p:spPr>
          <a:xfrm>
            <a:off x="9694679"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Execute, Track, &amp; Report Progress</a:t>
            </a:r>
          </a:p>
        </p:txBody>
      </p:sp>
      <p:sp>
        <p:nvSpPr>
          <p:cNvPr id="35" name="Rectangle: Rounded Corners 34">
            <a:extLst>
              <a:ext uri="{FF2B5EF4-FFF2-40B4-BE49-F238E27FC236}">
                <a16:creationId xmlns:a16="http://schemas.microsoft.com/office/drawing/2014/main" id="{3E1175C6-7B55-5C2E-2524-80FB84DEAD11}"/>
              </a:ext>
            </a:extLst>
          </p:cNvPr>
          <p:cNvSpPr>
            <a:spLocks/>
          </p:cNvSpPr>
          <p:nvPr/>
        </p:nvSpPr>
        <p:spPr>
          <a:xfrm>
            <a:off x="7421823" y="4737655"/>
            <a:ext cx="1900421" cy="1085497"/>
          </a:xfrm>
          <a:prstGeom prst="roundRect">
            <a:avLst>
              <a:gd name="adj" fmla="val 5260"/>
            </a:avLst>
          </a:prstGeom>
          <a:solidFill>
            <a:srgbClr val="8ED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Build the</a:t>
            </a:r>
            <a:br>
              <a:rPr lang="en-US" sz="1600" b="1">
                <a:solidFill>
                  <a:schemeClr val="tx1"/>
                </a:solidFill>
              </a:rPr>
            </a:br>
            <a:r>
              <a:rPr lang="en-US" sz="1600" b="1">
                <a:solidFill>
                  <a:schemeClr val="tx1"/>
                </a:solidFill>
              </a:rPr>
              <a:t>pep+ Plan</a:t>
            </a:r>
          </a:p>
        </p:txBody>
      </p:sp>
      <p:grpSp>
        <p:nvGrpSpPr>
          <p:cNvPr id="36" name="Group 35">
            <a:extLst>
              <a:ext uri="{FF2B5EF4-FFF2-40B4-BE49-F238E27FC236}">
                <a16:creationId xmlns:a16="http://schemas.microsoft.com/office/drawing/2014/main" id="{EE174852-28CE-0612-9AA7-471D2291F5B4}"/>
              </a:ext>
            </a:extLst>
          </p:cNvPr>
          <p:cNvGrpSpPr>
            <a:grpSpLocks/>
          </p:cNvGrpSpPr>
          <p:nvPr/>
        </p:nvGrpSpPr>
        <p:grpSpPr>
          <a:xfrm>
            <a:off x="2514600" y="5194300"/>
            <a:ext cx="233552" cy="197616"/>
            <a:chOff x="3441132" y="2549114"/>
            <a:chExt cx="375207" cy="317476"/>
          </a:xfrm>
        </p:grpSpPr>
        <p:pic>
          <p:nvPicPr>
            <p:cNvPr id="37" name="Graphic 36">
              <a:extLst>
                <a:ext uri="{FF2B5EF4-FFF2-40B4-BE49-F238E27FC236}">
                  <a16:creationId xmlns:a16="http://schemas.microsoft.com/office/drawing/2014/main" id="{E1A10A75-23C7-E243-3D48-CF077956FAE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38" name="Graphic 37">
              <a:extLst>
                <a:ext uri="{FF2B5EF4-FFF2-40B4-BE49-F238E27FC236}">
                  <a16:creationId xmlns:a16="http://schemas.microsoft.com/office/drawing/2014/main" id="{69995837-FF5C-8DE5-F3E3-AD3B3635DAC9}"/>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39" name="Group 38">
            <a:extLst>
              <a:ext uri="{FF2B5EF4-FFF2-40B4-BE49-F238E27FC236}">
                <a16:creationId xmlns:a16="http://schemas.microsoft.com/office/drawing/2014/main" id="{BA4B57AF-8074-DA82-C3D0-C49E9AAE331A}"/>
              </a:ext>
            </a:extLst>
          </p:cNvPr>
          <p:cNvGrpSpPr>
            <a:grpSpLocks/>
          </p:cNvGrpSpPr>
          <p:nvPr/>
        </p:nvGrpSpPr>
        <p:grpSpPr>
          <a:xfrm>
            <a:off x="4812566" y="5194300"/>
            <a:ext cx="233552" cy="197616"/>
            <a:chOff x="3441132" y="2549114"/>
            <a:chExt cx="375207" cy="317476"/>
          </a:xfrm>
        </p:grpSpPr>
        <p:pic>
          <p:nvPicPr>
            <p:cNvPr id="40" name="Graphic 39">
              <a:extLst>
                <a:ext uri="{FF2B5EF4-FFF2-40B4-BE49-F238E27FC236}">
                  <a16:creationId xmlns:a16="http://schemas.microsoft.com/office/drawing/2014/main" id="{AAFC5D9A-D8CE-85AE-0D61-5B0763112EE8}"/>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41" name="Graphic 40">
              <a:extLst>
                <a:ext uri="{FF2B5EF4-FFF2-40B4-BE49-F238E27FC236}">
                  <a16:creationId xmlns:a16="http://schemas.microsoft.com/office/drawing/2014/main" id="{D999B2CB-3BCB-388B-DA3D-0C2EF9EE6CBD}"/>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42" name="Group 41">
            <a:extLst>
              <a:ext uri="{FF2B5EF4-FFF2-40B4-BE49-F238E27FC236}">
                <a16:creationId xmlns:a16="http://schemas.microsoft.com/office/drawing/2014/main" id="{04369754-0AA8-AFF6-4780-929A39D014E2}"/>
              </a:ext>
            </a:extLst>
          </p:cNvPr>
          <p:cNvGrpSpPr>
            <a:grpSpLocks/>
          </p:cNvGrpSpPr>
          <p:nvPr/>
        </p:nvGrpSpPr>
        <p:grpSpPr>
          <a:xfrm>
            <a:off x="7085424" y="5194300"/>
            <a:ext cx="233552" cy="197616"/>
            <a:chOff x="3441132" y="2549114"/>
            <a:chExt cx="375207" cy="317476"/>
          </a:xfrm>
        </p:grpSpPr>
        <p:pic>
          <p:nvPicPr>
            <p:cNvPr id="43" name="Graphic 42">
              <a:extLst>
                <a:ext uri="{FF2B5EF4-FFF2-40B4-BE49-F238E27FC236}">
                  <a16:creationId xmlns:a16="http://schemas.microsoft.com/office/drawing/2014/main" id="{F5874C3B-454C-1B0C-4080-4575990E1EF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44" name="Graphic 43">
              <a:extLst>
                <a:ext uri="{FF2B5EF4-FFF2-40B4-BE49-F238E27FC236}">
                  <a16:creationId xmlns:a16="http://schemas.microsoft.com/office/drawing/2014/main" id="{EFF1A402-1D62-4699-E239-F8A53578A16B}"/>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45" name="Group 44">
            <a:extLst>
              <a:ext uri="{FF2B5EF4-FFF2-40B4-BE49-F238E27FC236}">
                <a16:creationId xmlns:a16="http://schemas.microsoft.com/office/drawing/2014/main" id="{B5AE18FD-4196-6D93-4D23-62ADB23C5EFE}"/>
              </a:ext>
            </a:extLst>
          </p:cNvPr>
          <p:cNvGrpSpPr>
            <a:grpSpLocks/>
          </p:cNvGrpSpPr>
          <p:nvPr/>
        </p:nvGrpSpPr>
        <p:grpSpPr>
          <a:xfrm>
            <a:off x="9358281" y="5194300"/>
            <a:ext cx="233552" cy="197616"/>
            <a:chOff x="3441132" y="2549114"/>
            <a:chExt cx="375207" cy="317476"/>
          </a:xfrm>
        </p:grpSpPr>
        <p:pic>
          <p:nvPicPr>
            <p:cNvPr id="46" name="Graphic 45">
              <a:extLst>
                <a:ext uri="{FF2B5EF4-FFF2-40B4-BE49-F238E27FC236}">
                  <a16:creationId xmlns:a16="http://schemas.microsoft.com/office/drawing/2014/main" id="{798C8C99-2DE4-1397-F0AD-6F9E792F4EB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47" name="Graphic 46">
              <a:extLst>
                <a:ext uri="{FF2B5EF4-FFF2-40B4-BE49-F238E27FC236}">
                  <a16:creationId xmlns:a16="http://schemas.microsoft.com/office/drawing/2014/main" id="{42B94A29-FBEB-C15E-E22D-36E1BEF20730}"/>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spTree>
    <p:extLst>
      <p:ext uri="{BB962C8B-B14F-4D97-AF65-F5344CB8AC3E}">
        <p14:creationId xmlns:p14="http://schemas.microsoft.com/office/powerpoint/2010/main" val="2316160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22B38640-D2AA-2251-C6BE-CB1887030860}"/>
              </a:ext>
            </a:extLst>
          </p:cNvPr>
          <p:cNvGraphicFramePr>
            <a:graphicFrameLocks noChangeAspect="1"/>
          </p:cNvGraphicFramePr>
          <p:nvPr>
            <p:custDataLst>
              <p:tags r:id="rId1"/>
            </p:custDataLst>
            <p:extLst>
              <p:ext uri="{D42A27DB-BD31-4B8C-83A1-F6EECF244321}">
                <p14:modId xmlns:p14="http://schemas.microsoft.com/office/powerpoint/2010/main" val="1346199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8" name="think-cell data - do not delete" hidden="1">
                        <a:extLst>
                          <a:ext uri="{FF2B5EF4-FFF2-40B4-BE49-F238E27FC236}">
                            <a16:creationId xmlns:a16="http://schemas.microsoft.com/office/drawing/2014/main" id="{22B38640-D2AA-2251-C6BE-CB18870308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F45A819-EFDF-4FBE-B8F2-4DF8BE52563B}"/>
              </a:ext>
            </a:extLst>
          </p:cNvPr>
          <p:cNvSpPr>
            <a:spLocks noGrp="1"/>
          </p:cNvSpPr>
          <p:nvPr>
            <p:ph type="title"/>
          </p:nvPr>
        </p:nvSpPr>
        <p:spPr/>
        <p:txBody>
          <a:bodyPr vert="horz"/>
          <a:lstStyle/>
          <a:p>
            <a:r>
              <a:rPr lang="en-US"/>
              <a:t>Step 4 Instructions</a:t>
            </a:r>
          </a:p>
        </p:txBody>
      </p:sp>
      <p:sp>
        <p:nvSpPr>
          <p:cNvPr id="6" name="Rectangle 5">
            <a:extLst>
              <a:ext uri="{FF2B5EF4-FFF2-40B4-BE49-F238E27FC236}">
                <a16:creationId xmlns:a16="http://schemas.microsoft.com/office/drawing/2014/main" id="{473C1C1D-6C94-19E1-9B34-90C9443C59D7}"/>
              </a:ext>
            </a:extLst>
          </p:cNvPr>
          <p:cNvSpPr>
            <a:spLocks/>
          </p:cNvSpPr>
          <p:nvPr/>
        </p:nvSpPr>
        <p:spPr>
          <a:xfrm>
            <a:off x="0" y="1104900"/>
            <a:ext cx="6894286" cy="5334000"/>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object 5">
            <a:extLst>
              <a:ext uri="{FF2B5EF4-FFF2-40B4-BE49-F238E27FC236}">
                <a16:creationId xmlns:a16="http://schemas.microsoft.com/office/drawing/2014/main" id="{29B08324-8BBD-74BC-5C3E-A37BAED15944}"/>
              </a:ext>
            </a:extLst>
          </p:cNvPr>
          <p:cNvPicPr/>
          <p:nvPr/>
        </p:nvPicPr>
        <p:blipFill>
          <a:blip r:embed="rId5" cstate="email">
            <a:extLst>
              <a:ext uri="{28A0092B-C50C-407E-A947-70E740481C1C}">
                <a14:useLocalDpi xmlns:a14="http://schemas.microsoft.com/office/drawing/2010/main"/>
              </a:ext>
            </a:extLst>
          </a:blip>
          <a:stretch>
            <a:fillRect/>
          </a:stretch>
        </p:blipFill>
        <p:spPr>
          <a:xfrm rot="16200000">
            <a:off x="45630" y="1059271"/>
            <a:ext cx="1130838" cy="1222097"/>
          </a:xfrm>
          <a:prstGeom prst="rect">
            <a:avLst/>
          </a:prstGeom>
        </p:spPr>
      </p:pic>
      <p:sp>
        <p:nvSpPr>
          <p:cNvPr id="9" name="Text Placeholder 1">
            <a:extLst>
              <a:ext uri="{FF2B5EF4-FFF2-40B4-BE49-F238E27FC236}">
                <a16:creationId xmlns:a16="http://schemas.microsoft.com/office/drawing/2014/main" id="{33F61B18-0346-D9D9-2260-72CA56D0A3B4}"/>
              </a:ext>
            </a:extLst>
          </p:cNvPr>
          <p:cNvSpPr txBox="1">
            <a:spLocks/>
          </p:cNvSpPr>
          <p:nvPr/>
        </p:nvSpPr>
        <p:spPr>
          <a:xfrm>
            <a:off x="609231" y="1946196"/>
            <a:ext cx="5401044" cy="1107996"/>
          </a:xfrm>
          <a:prstGeom prst="rect">
            <a:avLst/>
          </a:prstGeom>
        </p:spPr>
        <p:txBody>
          <a:bodyPr vert="horz" wrap="square" lIns="0" tIns="0" rIns="0" bIns="0" rtlCol="0" anchor="ctr">
            <a:spAutoFit/>
          </a:bodyPr>
          <a:lstStyle>
            <a:lvl1pPr marL="344488" indent="-344488" algn="l" defTabSz="914400" rtl="0" eaLnBrk="1" latinLnBrk="0" hangingPunct="1">
              <a:lnSpc>
                <a:spcPct val="90000"/>
              </a:lnSpc>
              <a:spcBef>
                <a:spcPts val="0"/>
              </a:spcBef>
              <a:buFont typeface="Arial" panose="020B0604020202020204" pitchFamily="34" charset="0"/>
              <a:buChar char="•"/>
              <a:tabLst/>
              <a:defRPr sz="60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2400" b="0" i="0" u="none" strike="noStrike" kern="1200" cap="none" spc="0" normalizeH="0" baseline="0" noProof="0" dirty="0">
                <a:ln>
                  <a:noFill/>
                </a:ln>
                <a:effectLst/>
                <a:uLnTx/>
                <a:uFillTx/>
                <a:latin typeface="+mn-lt"/>
                <a:ea typeface="+mn-ea"/>
                <a:cs typeface="Calibri" panose="020F0502020204030204" pitchFamily="34" charset="0"/>
              </a:rPr>
              <a:t>Using the results found in Step 3, now it’s time to prioritize and build the PepsiCo Positive Plan (pep+ Plan) with each facility</a:t>
            </a:r>
          </a:p>
        </p:txBody>
      </p:sp>
      <p:cxnSp>
        <p:nvCxnSpPr>
          <p:cNvPr id="10" name="Straight Connector 9">
            <a:extLst>
              <a:ext uri="{FF2B5EF4-FFF2-40B4-BE49-F238E27FC236}">
                <a16:creationId xmlns:a16="http://schemas.microsoft.com/office/drawing/2014/main" id="{A5DB3856-1D4B-F7F3-5A06-24B90221F8E4}"/>
              </a:ext>
            </a:extLst>
          </p:cNvPr>
          <p:cNvCxnSpPr>
            <a:cxnSpLocks/>
          </p:cNvCxnSpPr>
          <p:nvPr/>
        </p:nvCxnSpPr>
        <p:spPr>
          <a:xfrm>
            <a:off x="609230" y="3771900"/>
            <a:ext cx="51206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
            <a:extLst>
              <a:ext uri="{FF2B5EF4-FFF2-40B4-BE49-F238E27FC236}">
                <a16:creationId xmlns:a16="http://schemas.microsoft.com/office/drawing/2014/main" id="{4F193741-CDD4-89AF-1A46-8A93636A6D7F}"/>
              </a:ext>
            </a:extLst>
          </p:cNvPr>
          <p:cNvSpPr txBox="1">
            <a:spLocks/>
          </p:cNvSpPr>
          <p:nvPr/>
        </p:nvSpPr>
        <p:spPr>
          <a:xfrm>
            <a:off x="609231" y="4489608"/>
            <a:ext cx="5401044" cy="1107996"/>
          </a:xfrm>
          <a:prstGeom prst="rect">
            <a:avLst/>
          </a:prstGeom>
        </p:spPr>
        <p:txBody>
          <a:bodyPr vert="horz" wrap="square" lIns="0" tIns="0" rIns="0" bIns="0" rtlCol="0" anchor="ctr">
            <a:spAutoFit/>
          </a:bodyPr>
          <a:lstStyle>
            <a:lvl1pPr marL="344488" indent="-344488" algn="l" defTabSz="914400" rtl="0" eaLnBrk="1" latinLnBrk="0" hangingPunct="1">
              <a:lnSpc>
                <a:spcPct val="90000"/>
              </a:lnSpc>
              <a:spcBef>
                <a:spcPts val="0"/>
              </a:spcBef>
              <a:buFont typeface="Arial" panose="020B0604020202020204" pitchFamily="34" charset="0"/>
              <a:buChar char="•"/>
              <a:tabLst/>
              <a:defRPr sz="60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2400" b="0" i="0" u="none" strike="noStrike" kern="1200" cap="none" spc="0" normalizeH="0" baseline="0" noProof="0" dirty="0">
                <a:ln>
                  <a:noFill/>
                </a:ln>
                <a:effectLst/>
                <a:uLnTx/>
                <a:uFillTx/>
                <a:latin typeface="+mn-lt"/>
                <a:ea typeface="+mn-ea"/>
                <a:cs typeface="Calibri" panose="020F0502020204030204" pitchFamily="34" charset="0"/>
              </a:rPr>
              <a:t>The PepsiCo Positive Plan should determine exactly what the facility will do, and when they commit to doing it</a:t>
            </a:r>
          </a:p>
        </p:txBody>
      </p:sp>
      <p:pic>
        <p:nvPicPr>
          <p:cNvPr id="3" name="Picture 2">
            <a:extLst>
              <a:ext uri="{FF2B5EF4-FFF2-40B4-BE49-F238E27FC236}">
                <a16:creationId xmlns:a16="http://schemas.microsoft.com/office/drawing/2014/main" id="{39B72A6A-2648-8E54-EA15-2CF88F073BB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94286" y="1104899"/>
            <a:ext cx="5297714" cy="5334000"/>
          </a:xfrm>
          <a:custGeom>
            <a:avLst/>
            <a:gdLst>
              <a:gd name="connsiteX0" fmla="*/ 0 w 5297714"/>
              <a:gd name="connsiteY0" fmla="*/ 0 h 5334000"/>
              <a:gd name="connsiteX1" fmla="*/ 5297714 w 5297714"/>
              <a:gd name="connsiteY1" fmla="*/ 0 h 5334000"/>
              <a:gd name="connsiteX2" fmla="*/ 5297714 w 5297714"/>
              <a:gd name="connsiteY2" fmla="*/ 5334000 h 5334000"/>
              <a:gd name="connsiteX3" fmla="*/ 0 w 5297714"/>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5297714" h="5334000">
                <a:moveTo>
                  <a:pt x="0" y="0"/>
                </a:moveTo>
                <a:lnTo>
                  <a:pt x="5297714" y="0"/>
                </a:lnTo>
                <a:lnTo>
                  <a:pt x="5297714" y="5334000"/>
                </a:lnTo>
                <a:lnTo>
                  <a:pt x="0" y="5334000"/>
                </a:lnTo>
                <a:close/>
              </a:path>
            </a:pathLst>
          </a:custGeom>
        </p:spPr>
      </p:pic>
      <p:pic>
        <p:nvPicPr>
          <p:cNvPr id="4" name="Picture 3">
            <a:extLst>
              <a:ext uri="{FF2B5EF4-FFF2-40B4-BE49-F238E27FC236}">
                <a16:creationId xmlns:a16="http://schemas.microsoft.com/office/drawing/2014/main" id="{2DFAE039-D23A-9EC1-D8BA-2DADAAE112E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73322" y="1872318"/>
            <a:ext cx="1255752" cy="1255752"/>
          </a:xfrm>
          <a:custGeom>
            <a:avLst/>
            <a:gdLst>
              <a:gd name="connsiteX0" fmla="*/ 1104622 w 2209244"/>
              <a:gd name="connsiteY0" fmla="*/ 0 h 2209244"/>
              <a:gd name="connsiteX1" fmla="*/ 2209244 w 2209244"/>
              <a:gd name="connsiteY1" fmla="*/ 1104622 h 2209244"/>
              <a:gd name="connsiteX2" fmla="*/ 1104622 w 2209244"/>
              <a:gd name="connsiteY2" fmla="*/ 2209244 h 2209244"/>
              <a:gd name="connsiteX3" fmla="*/ 0 w 2209244"/>
              <a:gd name="connsiteY3" fmla="*/ 1104622 h 2209244"/>
              <a:gd name="connsiteX4" fmla="*/ 1104622 w 2209244"/>
              <a:gd name="connsiteY4" fmla="*/ 0 h 220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244" h="2209244">
                <a:moveTo>
                  <a:pt x="1104622" y="0"/>
                </a:moveTo>
                <a:cubicBezTo>
                  <a:pt x="1714688" y="0"/>
                  <a:pt x="2209244" y="494556"/>
                  <a:pt x="2209244" y="1104622"/>
                </a:cubicBezTo>
                <a:cubicBezTo>
                  <a:pt x="2209244" y="1714688"/>
                  <a:pt x="1714688" y="2209244"/>
                  <a:pt x="1104622" y="2209244"/>
                </a:cubicBezTo>
                <a:cubicBezTo>
                  <a:pt x="494556" y="2209244"/>
                  <a:pt x="0" y="1714688"/>
                  <a:pt x="0" y="1104622"/>
                </a:cubicBezTo>
                <a:cubicBezTo>
                  <a:pt x="0" y="494556"/>
                  <a:pt x="494556" y="0"/>
                  <a:pt x="1104622" y="0"/>
                </a:cubicBezTo>
                <a:close/>
              </a:path>
            </a:pathLst>
          </a:custGeom>
          <a:ln w="31750">
            <a:solidFill>
              <a:schemeClr val="accent3"/>
            </a:solidFill>
          </a:ln>
          <a:effectLst>
            <a:outerShdw blurRad="50800" dist="38100" dir="8100000" algn="tr" rotWithShape="0">
              <a:srgbClr val="8EDC43">
                <a:alpha val="10000"/>
              </a:srgbClr>
            </a:outerShdw>
          </a:effectLst>
        </p:spPr>
      </p:pic>
      <p:pic>
        <p:nvPicPr>
          <p:cNvPr id="5" name="Picture 4">
            <a:extLst>
              <a:ext uri="{FF2B5EF4-FFF2-40B4-BE49-F238E27FC236}">
                <a16:creationId xmlns:a16="http://schemas.microsoft.com/office/drawing/2014/main" id="{D4CC9C47-EA06-03D2-2927-2B69ED43679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73322" y="4415730"/>
            <a:ext cx="1255752" cy="1255752"/>
          </a:xfrm>
          <a:custGeom>
            <a:avLst/>
            <a:gdLst>
              <a:gd name="connsiteX0" fmla="*/ 1104622 w 2209244"/>
              <a:gd name="connsiteY0" fmla="*/ 0 h 2209244"/>
              <a:gd name="connsiteX1" fmla="*/ 2209244 w 2209244"/>
              <a:gd name="connsiteY1" fmla="*/ 1104622 h 2209244"/>
              <a:gd name="connsiteX2" fmla="*/ 1104622 w 2209244"/>
              <a:gd name="connsiteY2" fmla="*/ 2209244 h 2209244"/>
              <a:gd name="connsiteX3" fmla="*/ 0 w 2209244"/>
              <a:gd name="connsiteY3" fmla="*/ 1104622 h 2209244"/>
              <a:gd name="connsiteX4" fmla="*/ 1104622 w 2209244"/>
              <a:gd name="connsiteY4" fmla="*/ 0 h 220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244" h="2209244">
                <a:moveTo>
                  <a:pt x="1104622" y="0"/>
                </a:moveTo>
                <a:cubicBezTo>
                  <a:pt x="1714688" y="0"/>
                  <a:pt x="2209244" y="494556"/>
                  <a:pt x="2209244" y="1104622"/>
                </a:cubicBezTo>
                <a:cubicBezTo>
                  <a:pt x="2209244" y="1714688"/>
                  <a:pt x="1714688" y="2209244"/>
                  <a:pt x="1104622" y="2209244"/>
                </a:cubicBezTo>
                <a:cubicBezTo>
                  <a:pt x="494556" y="2209244"/>
                  <a:pt x="0" y="1714688"/>
                  <a:pt x="0" y="1104622"/>
                </a:cubicBezTo>
                <a:cubicBezTo>
                  <a:pt x="0" y="494556"/>
                  <a:pt x="494556" y="0"/>
                  <a:pt x="1104622" y="0"/>
                </a:cubicBezTo>
                <a:close/>
              </a:path>
            </a:pathLst>
          </a:custGeom>
          <a:ln w="31750">
            <a:solidFill>
              <a:schemeClr val="accent3"/>
            </a:solidFill>
          </a:ln>
          <a:effectLst>
            <a:outerShdw blurRad="50800" dist="38100" dir="8100000" algn="tr" rotWithShape="0">
              <a:srgbClr val="8EDC43">
                <a:alpha val="10000"/>
              </a:srgbClr>
            </a:outerShdw>
          </a:effectLst>
        </p:spPr>
      </p:pic>
      <p:pic>
        <p:nvPicPr>
          <p:cNvPr id="7" name="Picture 6">
            <a:extLst>
              <a:ext uri="{FF2B5EF4-FFF2-40B4-BE49-F238E27FC236}">
                <a16:creationId xmlns:a16="http://schemas.microsoft.com/office/drawing/2014/main" id="{C5D6B660-1B2C-A6C4-83A0-BE056F4231C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flipH="1">
            <a:off x="9668115" y="1104899"/>
            <a:ext cx="2523883" cy="2184400"/>
          </a:xfrm>
          <a:prstGeom prst="rect">
            <a:avLst/>
          </a:prstGeom>
        </p:spPr>
      </p:pic>
    </p:spTree>
    <p:extLst>
      <p:ext uri="{BB962C8B-B14F-4D97-AF65-F5344CB8AC3E}">
        <p14:creationId xmlns:p14="http://schemas.microsoft.com/office/powerpoint/2010/main" val="3081653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98827B8-EA90-5787-9DE0-D685E1A55CA3}"/>
              </a:ext>
            </a:extLst>
          </p:cNvPr>
          <p:cNvGraphicFramePr>
            <a:graphicFrameLocks noChangeAspect="1"/>
          </p:cNvGraphicFramePr>
          <p:nvPr>
            <p:custDataLst>
              <p:tags r:id="rId1"/>
            </p:custDataLst>
            <p:extLst>
              <p:ext uri="{D42A27DB-BD31-4B8C-83A1-F6EECF244321}">
                <p14:modId xmlns:p14="http://schemas.microsoft.com/office/powerpoint/2010/main" val="4155798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498827B8-EA90-5787-9DE0-D685E1A55C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9A8E3875-12CE-46C6-8708-2BA368C8749A}"/>
              </a:ext>
            </a:extLst>
          </p:cNvPr>
          <p:cNvSpPr>
            <a:spLocks noGrp="1"/>
          </p:cNvSpPr>
          <p:nvPr>
            <p:ph type="title"/>
          </p:nvPr>
        </p:nvSpPr>
        <p:spPr/>
        <p:txBody>
          <a:bodyPr vert="horz"/>
          <a:lstStyle/>
          <a:p>
            <a:r>
              <a:rPr lang="en-US"/>
              <a:t>Climate Change pep+ Plan</a:t>
            </a:r>
          </a:p>
        </p:txBody>
      </p:sp>
      <p:pic>
        <p:nvPicPr>
          <p:cNvPr id="2" name="Picture 1">
            <a:extLst>
              <a:ext uri="{FF2B5EF4-FFF2-40B4-BE49-F238E27FC236}">
                <a16:creationId xmlns:a16="http://schemas.microsoft.com/office/drawing/2014/main" id="{E50A5BFD-4BB4-27E7-9108-D3AB7B5E2E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49489" y="4081"/>
            <a:ext cx="1375812" cy="959117"/>
          </a:xfrm>
          <a:prstGeom prst="rect">
            <a:avLst/>
          </a:prstGeom>
        </p:spPr>
      </p:pic>
      <p:sp>
        <p:nvSpPr>
          <p:cNvPr id="7" name="Rectangle: Top Corners Rounded 6">
            <a:extLst>
              <a:ext uri="{FF2B5EF4-FFF2-40B4-BE49-F238E27FC236}">
                <a16:creationId xmlns:a16="http://schemas.microsoft.com/office/drawing/2014/main" id="{398EDE90-6E09-BF6E-2DE5-033C0328A95C}"/>
              </a:ext>
            </a:extLst>
          </p:cNvPr>
          <p:cNvSpPr/>
          <p:nvPr/>
        </p:nvSpPr>
        <p:spPr>
          <a:xfrm flipV="1">
            <a:off x="596899" y="1473994"/>
            <a:ext cx="10998200" cy="4964906"/>
          </a:xfrm>
          <a:prstGeom prst="round2SameRect">
            <a:avLst>
              <a:gd name="adj1" fmla="val 1332"/>
              <a:gd name="adj2" fmla="val 0"/>
            </a:avLst>
          </a:prstGeom>
          <a:solidFill>
            <a:schemeClr val="bg1"/>
          </a:solidFill>
          <a:ln w="6350">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Top Corners Rounded 7">
            <a:extLst>
              <a:ext uri="{FF2B5EF4-FFF2-40B4-BE49-F238E27FC236}">
                <a16:creationId xmlns:a16="http://schemas.microsoft.com/office/drawing/2014/main" id="{507B41D6-694A-C978-0156-F2F703BF2E1A}"/>
              </a:ext>
            </a:extLst>
          </p:cNvPr>
          <p:cNvSpPr/>
          <p:nvPr/>
        </p:nvSpPr>
        <p:spPr>
          <a:xfrm>
            <a:off x="596900" y="1104901"/>
            <a:ext cx="10998200" cy="365124"/>
          </a:xfrm>
          <a:prstGeom prst="round2SameRect">
            <a:avLst>
              <a:gd name="adj1" fmla="val 17971"/>
              <a:gd name="adj2" fmla="val 0"/>
            </a:avLst>
          </a:prstGeom>
          <a:solidFill>
            <a:srgbClr val="02A55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aphicFrame>
        <p:nvGraphicFramePr>
          <p:cNvPr id="11" name="Table 6">
            <a:extLst>
              <a:ext uri="{FF2B5EF4-FFF2-40B4-BE49-F238E27FC236}">
                <a16:creationId xmlns:a16="http://schemas.microsoft.com/office/drawing/2014/main" id="{0EC2643B-CEF3-061C-5D48-508972374CA8}"/>
              </a:ext>
            </a:extLst>
          </p:cNvPr>
          <p:cNvGraphicFramePr>
            <a:graphicFrameLocks noGrp="1"/>
          </p:cNvGraphicFramePr>
          <p:nvPr>
            <p:extLst>
              <p:ext uri="{D42A27DB-BD31-4B8C-83A1-F6EECF244321}">
                <p14:modId xmlns:p14="http://schemas.microsoft.com/office/powerpoint/2010/main" val="946876699"/>
              </p:ext>
            </p:extLst>
          </p:nvPr>
        </p:nvGraphicFramePr>
        <p:xfrm>
          <a:off x="596900" y="1104900"/>
          <a:ext cx="10998204" cy="5334000"/>
        </p:xfrm>
        <a:graphic>
          <a:graphicData uri="http://schemas.openxmlformats.org/drawingml/2006/table">
            <a:tbl>
              <a:tblPr firstRow="1" bandRow="1">
                <a:tableStyleId>{5C22544A-7EE6-4342-B048-85BDC9FD1C3A}</a:tableStyleId>
              </a:tblPr>
              <a:tblGrid>
                <a:gridCol w="4127500">
                  <a:extLst>
                    <a:ext uri="{9D8B030D-6E8A-4147-A177-3AD203B41FA5}">
                      <a16:colId xmlns:a16="http://schemas.microsoft.com/office/drawing/2014/main" val="1109876635"/>
                    </a:ext>
                  </a:extLst>
                </a:gridCol>
                <a:gridCol w="858838">
                  <a:extLst>
                    <a:ext uri="{9D8B030D-6E8A-4147-A177-3AD203B41FA5}">
                      <a16:colId xmlns:a16="http://schemas.microsoft.com/office/drawing/2014/main" val="1564226746"/>
                    </a:ext>
                  </a:extLst>
                </a:gridCol>
                <a:gridCol w="858838">
                  <a:extLst>
                    <a:ext uri="{9D8B030D-6E8A-4147-A177-3AD203B41FA5}">
                      <a16:colId xmlns:a16="http://schemas.microsoft.com/office/drawing/2014/main" val="2162623057"/>
                    </a:ext>
                  </a:extLst>
                </a:gridCol>
                <a:gridCol w="858838">
                  <a:extLst>
                    <a:ext uri="{9D8B030D-6E8A-4147-A177-3AD203B41FA5}">
                      <a16:colId xmlns:a16="http://schemas.microsoft.com/office/drawing/2014/main" val="3954703862"/>
                    </a:ext>
                  </a:extLst>
                </a:gridCol>
                <a:gridCol w="858838">
                  <a:extLst>
                    <a:ext uri="{9D8B030D-6E8A-4147-A177-3AD203B41FA5}">
                      <a16:colId xmlns:a16="http://schemas.microsoft.com/office/drawing/2014/main" val="554422334"/>
                    </a:ext>
                  </a:extLst>
                </a:gridCol>
                <a:gridCol w="858838">
                  <a:extLst>
                    <a:ext uri="{9D8B030D-6E8A-4147-A177-3AD203B41FA5}">
                      <a16:colId xmlns:a16="http://schemas.microsoft.com/office/drawing/2014/main" val="2837305907"/>
                    </a:ext>
                  </a:extLst>
                </a:gridCol>
                <a:gridCol w="858838">
                  <a:extLst>
                    <a:ext uri="{9D8B030D-6E8A-4147-A177-3AD203B41FA5}">
                      <a16:colId xmlns:a16="http://schemas.microsoft.com/office/drawing/2014/main" val="766330378"/>
                    </a:ext>
                  </a:extLst>
                </a:gridCol>
                <a:gridCol w="858838">
                  <a:extLst>
                    <a:ext uri="{9D8B030D-6E8A-4147-A177-3AD203B41FA5}">
                      <a16:colId xmlns:a16="http://schemas.microsoft.com/office/drawing/2014/main" val="3005770030"/>
                    </a:ext>
                  </a:extLst>
                </a:gridCol>
                <a:gridCol w="858838">
                  <a:extLst>
                    <a:ext uri="{9D8B030D-6E8A-4147-A177-3AD203B41FA5}">
                      <a16:colId xmlns:a16="http://schemas.microsoft.com/office/drawing/2014/main" val="4212270964"/>
                    </a:ext>
                  </a:extLst>
                </a:gridCol>
              </a:tblGrid>
              <a:tr h="366647">
                <a:tc>
                  <a:txBody>
                    <a:bodyPr/>
                    <a:lstStyle/>
                    <a:p>
                      <a:r>
                        <a:rPr lang="en-US" sz="1600" dirty="0">
                          <a:solidFill>
                            <a:schemeClr val="bg1"/>
                          </a:solidFill>
                        </a:rPr>
                        <a:t>Climate Change Action</a:t>
                      </a: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2023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bg1"/>
                          </a:solidFill>
                        </a:rPr>
                        <a:t>2024</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bg1"/>
                          </a:solidFill>
                        </a:rPr>
                        <a:t>2025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bg1"/>
                          </a:solidFill>
                        </a:rPr>
                        <a:t>2026</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bg1"/>
                          </a:solidFill>
                        </a:rPr>
                        <a:t>2027</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bg1"/>
                          </a:solidFill>
                        </a:rPr>
                        <a:t>2028</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bg1"/>
                          </a:solidFill>
                        </a:rPr>
                        <a:t>2029</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bg1"/>
                          </a:solidFill>
                        </a:rPr>
                        <a:t>2030</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115106"/>
                  </a:ext>
                </a:extLst>
              </a:tr>
              <a:tr h="372360">
                <a:tc>
                  <a:txBody>
                    <a:bodyPr/>
                    <a:lstStyle/>
                    <a:p>
                      <a:r>
                        <a:rPr lang="en-US" sz="1400">
                          <a:solidFill>
                            <a:schemeClr val="tx1"/>
                          </a:solidFill>
                        </a:rPr>
                        <a:t>Calculate footprint and submit to PepsiCo (annually)</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991308"/>
                  </a:ext>
                </a:extLst>
              </a:tr>
              <a:tr h="372360">
                <a:tc>
                  <a:txBody>
                    <a:bodyPr/>
                    <a:lstStyle/>
                    <a:p>
                      <a:r>
                        <a:rPr lang="en-US" sz="1400" dirty="0">
                          <a:solidFill>
                            <a:schemeClr val="tx1"/>
                          </a:solidFill>
                        </a:rPr>
                        <a:t>Calculate &amp; set climate change goal</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266864"/>
                  </a:ext>
                </a:extLst>
              </a:tr>
              <a:tr h="372360">
                <a:tc>
                  <a:txBody>
                    <a:bodyPr/>
                    <a:lstStyle/>
                    <a:p>
                      <a:r>
                        <a:rPr lang="en-US" sz="1400" dirty="0">
                          <a:solidFill>
                            <a:schemeClr val="tx1"/>
                          </a:solidFill>
                        </a:rPr>
                        <a:t>Initiated Science Based Targets approval for goal</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8879881"/>
                  </a:ext>
                </a:extLst>
              </a:tr>
              <a:tr h="571855">
                <a:tc>
                  <a:txBody>
                    <a:bodyPr/>
                    <a:lstStyle/>
                    <a:p>
                      <a:r>
                        <a:rPr lang="en-US" sz="1400" dirty="0">
                          <a:solidFill>
                            <a:schemeClr val="tx1"/>
                          </a:solidFill>
                        </a:rPr>
                        <a:t>Receive approval from Science Based Targets Initiative on goal</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484744"/>
                  </a:ext>
                </a:extLst>
              </a:tr>
              <a:tr h="571855">
                <a:tc>
                  <a:txBody>
                    <a:bodyPr/>
                    <a:lstStyle/>
                    <a:p>
                      <a:r>
                        <a:rPr lang="en-US" sz="1400">
                          <a:solidFill>
                            <a:schemeClr val="tx1"/>
                          </a:solidFill>
                        </a:rPr>
                        <a:t>Convert to 100% renewable electricity</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rPr>
                        <a:t>e.g., </a:t>
                      </a:r>
                      <a:br>
                        <a:rPr lang="en-US" sz="1400" dirty="0">
                          <a:solidFill>
                            <a:schemeClr val="bg1"/>
                          </a:solidFill>
                        </a:rPr>
                      </a:br>
                      <a:r>
                        <a:rPr lang="en-US" sz="1400" dirty="0">
                          <a:solidFill>
                            <a:schemeClr val="bg1"/>
                          </a:solidFill>
                        </a:rPr>
                        <a:t>50%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e.g., </a:t>
                      </a:r>
                      <a:br>
                        <a:rPr lang="en-US" sz="1400">
                          <a:solidFill>
                            <a:schemeClr val="tx1"/>
                          </a:solidFill>
                        </a:rPr>
                      </a:br>
                      <a:r>
                        <a:rPr lang="en-US" sz="1400">
                          <a:solidFill>
                            <a:schemeClr val="tx1"/>
                          </a:solidFill>
                        </a:rPr>
                        <a:t>75%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e.g., 100%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e.g., 100%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e.g., 100%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e.g., 100%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e.g., 100%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e.g., 100%</a:t>
                      </a: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9255946"/>
                  </a:ext>
                </a:extLst>
              </a:tr>
              <a:tr h="537725">
                <a:tc>
                  <a:txBody>
                    <a:bodyPr/>
                    <a:lstStyle/>
                    <a:p>
                      <a:r>
                        <a:rPr lang="en-US" sz="1400">
                          <a:solidFill>
                            <a:schemeClr val="tx1"/>
                          </a:solidFill>
                        </a:rPr>
                        <a:t>Launch a Resource Conservation (ReCon) Program and Identify Point Person/Team</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132365"/>
                  </a:ext>
                </a:extLst>
              </a:tr>
              <a:tr h="36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122748"/>
                  </a:ext>
                </a:extLst>
              </a:tr>
              <a:tr h="36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3352658"/>
                  </a:ext>
                </a:extLst>
              </a:tr>
              <a:tr h="36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495139"/>
                  </a:ext>
                </a:extLst>
              </a:tr>
              <a:tr h="36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275363"/>
                  </a:ext>
                </a:extLst>
              </a:tr>
              <a:tr h="36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848832"/>
                  </a:ext>
                </a:extLst>
              </a:tr>
              <a:tr h="36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8207379"/>
                  </a:ext>
                </a:extLst>
              </a:tr>
            </a:tbl>
          </a:graphicData>
        </a:graphic>
      </p:graphicFrame>
      <p:pic>
        <p:nvPicPr>
          <p:cNvPr id="3" name="Picture 2">
            <a:extLst>
              <a:ext uri="{FF2B5EF4-FFF2-40B4-BE49-F238E27FC236}">
                <a16:creationId xmlns:a16="http://schemas.microsoft.com/office/drawing/2014/main" id="{FB723324-67BC-BBBD-1B04-4D9D1C93554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343861" y="-19263"/>
            <a:ext cx="1857375" cy="1019175"/>
          </a:xfrm>
          <a:prstGeom prst="rect">
            <a:avLst/>
          </a:prstGeom>
        </p:spPr>
      </p:pic>
    </p:spTree>
    <p:extLst>
      <p:ext uri="{BB962C8B-B14F-4D97-AF65-F5344CB8AC3E}">
        <p14:creationId xmlns:p14="http://schemas.microsoft.com/office/powerpoint/2010/main" val="1988754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92459245-AD8A-77C3-F1B7-322A8BA94B27}"/>
              </a:ext>
            </a:extLst>
          </p:cNvPr>
          <p:cNvGraphicFramePr>
            <a:graphicFrameLocks noChangeAspect="1"/>
          </p:cNvGraphicFramePr>
          <p:nvPr>
            <p:custDataLst>
              <p:tags r:id="rId1"/>
            </p:custDataLst>
            <p:extLst>
              <p:ext uri="{D42A27DB-BD31-4B8C-83A1-F6EECF244321}">
                <p14:modId xmlns:p14="http://schemas.microsoft.com/office/powerpoint/2010/main" val="2084812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think-cell data - do not delete" hidden="1">
                        <a:extLst>
                          <a:ext uri="{FF2B5EF4-FFF2-40B4-BE49-F238E27FC236}">
                            <a16:creationId xmlns:a16="http://schemas.microsoft.com/office/drawing/2014/main" id="{92459245-AD8A-77C3-F1B7-322A8BA94B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9A8E3875-12CE-46C6-8708-2BA368C8749A}"/>
              </a:ext>
            </a:extLst>
          </p:cNvPr>
          <p:cNvSpPr>
            <a:spLocks noGrp="1"/>
          </p:cNvSpPr>
          <p:nvPr>
            <p:ph type="title"/>
          </p:nvPr>
        </p:nvSpPr>
        <p:spPr/>
        <p:txBody>
          <a:bodyPr/>
          <a:lstStyle/>
          <a:p>
            <a:r>
              <a:rPr lang="en-US"/>
              <a:t>Water pep+ Plan</a:t>
            </a:r>
          </a:p>
        </p:txBody>
      </p:sp>
      <p:pic>
        <p:nvPicPr>
          <p:cNvPr id="2" name="Picture 1">
            <a:extLst>
              <a:ext uri="{FF2B5EF4-FFF2-40B4-BE49-F238E27FC236}">
                <a16:creationId xmlns:a16="http://schemas.microsoft.com/office/drawing/2014/main" id="{F4EBE1EC-189C-7BBB-83CC-BA0EA0D564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49489" y="4081"/>
            <a:ext cx="1375812" cy="959117"/>
          </a:xfrm>
          <a:prstGeom prst="rect">
            <a:avLst/>
          </a:prstGeom>
        </p:spPr>
      </p:pic>
      <p:sp>
        <p:nvSpPr>
          <p:cNvPr id="3" name="Rectangle: Top Corners Rounded 2">
            <a:extLst>
              <a:ext uri="{FF2B5EF4-FFF2-40B4-BE49-F238E27FC236}">
                <a16:creationId xmlns:a16="http://schemas.microsoft.com/office/drawing/2014/main" id="{499CDB26-BCA5-C432-4170-9D4101EFC55D}"/>
              </a:ext>
            </a:extLst>
          </p:cNvPr>
          <p:cNvSpPr/>
          <p:nvPr/>
        </p:nvSpPr>
        <p:spPr>
          <a:xfrm flipV="1">
            <a:off x="596899" y="1473994"/>
            <a:ext cx="10998200" cy="4964906"/>
          </a:xfrm>
          <a:prstGeom prst="round2SameRect">
            <a:avLst>
              <a:gd name="adj1" fmla="val 1332"/>
              <a:gd name="adj2" fmla="val 0"/>
            </a:avLst>
          </a:prstGeom>
          <a:solidFill>
            <a:schemeClr val="bg1"/>
          </a:solidFill>
          <a:ln w="6350">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Top Corners Rounded 3">
            <a:extLst>
              <a:ext uri="{FF2B5EF4-FFF2-40B4-BE49-F238E27FC236}">
                <a16:creationId xmlns:a16="http://schemas.microsoft.com/office/drawing/2014/main" id="{217CB5B4-9071-5818-2B5D-D5A4B1B76ACC}"/>
              </a:ext>
            </a:extLst>
          </p:cNvPr>
          <p:cNvSpPr/>
          <p:nvPr/>
        </p:nvSpPr>
        <p:spPr>
          <a:xfrm>
            <a:off x="596900" y="1104901"/>
            <a:ext cx="10998200" cy="365124"/>
          </a:xfrm>
          <a:prstGeom prst="round2SameRect">
            <a:avLst>
              <a:gd name="adj1" fmla="val 17971"/>
              <a:gd name="adj2" fmla="val 0"/>
            </a:avLst>
          </a:prstGeom>
          <a:solidFill>
            <a:srgbClr val="4FE2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6">
            <a:extLst>
              <a:ext uri="{FF2B5EF4-FFF2-40B4-BE49-F238E27FC236}">
                <a16:creationId xmlns:a16="http://schemas.microsoft.com/office/drawing/2014/main" id="{0FFAB398-4C57-545D-9F76-365C41F4CF3A}"/>
              </a:ext>
            </a:extLst>
          </p:cNvPr>
          <p:cNvGraphicFramePr>
            <a:graphicFrameLocks noGrp="1"/>
          </p:cNvGraphicFramePr>
          <p:nvPr>
            <p:extLst>
              <p:ext uri="{D42A27DB-BD31-4B8C-83A1-F6EECF244321}">
                <p14:modId xmlns:p14="http://schemas.microsoft.com/office/powerpoint/2010/main" val="21676626"/>
              </p:ext>
            </p:extLst>
          </p:nvPr>
        </p:nvGraphicFramePr>
        <p:xfrm>
          <a:off x="596900" y="1104901"/>
          <a:ext cx="10998204" cy="5330858"/>
        </p:xfrm>
        <a:graphic>
          <a:graphicData uri="http://schemas.openxmlformats.org/drawingml/2006/table">
            <a:tbl>
              <a:tblPr firstRow="1" bandRow="1">
                <a:tableStyleId>{5C22544A-7EE6-4342-B048-85BDC9FD1C3A}</a:tableStyleId>
              </a:tblPr>
              <a:tblGrid>
                <a:gridCol w="4127500">
                  <a:extLst>
                    <a:ext uri="{9D8B030D-6E8A-4147-A177-3AD203B41FA5}">
                      <a16:colId xmlns:a16="http://schemas.microsoft.com/office/drawing/2014/main" val="1109876635"/>
                    </a:ext>
                  </a:extLst>
                </a:gridCol>
                <a:gridCol w="858838">
                  <a:extLst>
                    <a:ext uri="{9D8B030D-6E8A-4147-A177-3AD203B41FA5}">
                      <a16:colId xmlns:a16="http://schemas.microsoft.com/office/drawing/2014/main" val="1564226746"/>
                    </a:ext>
                  </a:extLst>
                </a:gridCol>
                <a:gridCol w="858838">
                  <a:extLst>
                    <a:ext uri="{9D8B030D-6E8A-4147-A177-3AD203B41FA5}">
                      <a16:colId xmlns:a16="http://schemas.microsoft.com/office/drawing/2014/main" val="2162623057"/>
                    </a:ext>
                  </a:extLst>
                </a:gridCol>
                <a:gridCol w="858838">
                  <a:extLst>
                    <a:ext uri="{9D8B030D-6E8A-4147-A177-3AD203B41FA5}">
                      <a16:colId xmlns:a16="http://schemas.microsoft.com/office/drawing/2014/main" val="3954703862"/>
                    </a:ext>
                  </a:extLst>
                </a:gridCol>
                <a:gridCol w="858838">
                  <a:extLst>
                    <a:ext uri="{9D8B030D-6E8A-4147-A177-3AD203B41FA5}">
                      <a16:colId xmlns:a16="http://schemas.microsoft.com/office/drawing/2014/main" val="554422334"/>
                    </a:ext>
                  </a:extLst>
                </a:gridCol>
                <a:gridCol w="858838">
                  <a:extLst>
                    <a:ext uri="{9D8B030D-6E8A-4147-A177-3AD203B41FA5}">
                      <a16:colId xmlns:a16="http://schemas.microsoft.com/office/drawing/2014/main" val="2837305907"/>
                    </a:ext>
                  </a:extLst>
                </a:gridCol>
                <a:gridCol w="858838">
                  <a:extLst>
                    <a:ext uri="{9D8B030D-6E8A-4147-A177-3AD203B41FA5}">
                      <a16:colId xmlns:a16="http://schemas.microsoft.com/office/drawing/2014/main" val="766330378"/>
                    </a:ext>
                  </a:extLst>
                </a:gridCol>
                <a:gridCol w="858838">
                  <a:extLst>
                    <a:ext uri="{9D8B030D-6E8A-4147-A177-3AD203B41FA5}">
                      <a16:colId xmlns:a16="http://schemas.microsoft.com/office/drawing/2014/main" val="3005770030"/>
                    </a:ext>
                  </a:extLst>
                </a:gridCol>
                <a:gridCol w="858838">
                  <a:extLst>
                    <a:ext uri="{9D8B030D-6E8A-4147-A177-3AD203B41FA5}">
                      <a16:colId xmlns:a16="http://schemas.microsoft.com/office/drawing/2014/main" val="4212270964"/>
                    </a:ext>
                  </a:extLst>
                </a:gridCol>
              </a:tblGrid>
              <a:tr h="365760">
                <a:tc>
                  <a:txBody>
                    <a:bodyPr/>
                    <a:lstStyle/>
                    <a:p>
                      <a:r>
                        <a:rPr lang="en-US" sz="1600" dirty="0">
                          <a:solidFill>
                            <a:schemeClr val="tx1"/>
                          </a:solidFill>
                        </a:rPr>
                        <a:t>Water Action</a:t>
                      </a: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2023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2024</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2025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2026</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2027</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2028</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2029</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2030</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115106"/>
                  </a:ext>
                </a:extLst>
              </a:tr>
              <a:tr h="358812">
                <a:tc>
                  <a:txBody>
                    <a:bodyPr/>
                    <a:lstStyle/>
                    <a:p>
                      <a:r>
                        <a:rPr lang="en-US" sz="1400">
                          <a:solidFill>
                            <a:schemeClr val="tx1"/>
                          </a:solidFill>
                        </a:rPr>
                        <a:t>Calculate footprint and submit to PepsiCo (annually)</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X</a:t>
                      </a: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991308"/>
                  </a:ext>
                </a:extLst>
              </a:tr>
              <a:tr h="358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Set and agree to water target(s)</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266864"/>
                  </a:ext>
                </a:extLst>
              </a:tr>
              <a:tr h="358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Monitor and map water use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8879881"/>
                  </a:ext>
                </a:extLst>
              </a:tr>
              <a:tr h="551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Launch a Resource Conservation (</a:t>
                      </a:r>
                      <a:r>
                        <a:rPr lang="en-US" sz="1400" dirty="0" err="1">
                          <a:solidFill>
                            <a:schemeClr val="tx1"/>
                          </a:solidFill>
                        </a:rPr>
                        <a:t>ReCon</a:t>
                      </a:r>
                      <a:r>
                        <a:rPr lang="en-US" sz="1400" dirty="0">
                          <a:solidFill>
                            <a:schemeClr val="tx1"/>
                          </a:solidFill>
                        </a:rPr>
                        <a:t>) Program and Identify Point Person/Team</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484744"/>
                  </a:ext>
                </a:extLst>
              </a:tr>
              <a:tr h="551047">
                <a:tc>
                  <a:txBody>
                    <a:bodyPr/>
                    <a:lstStyle/>
                    <a:p>
                      <a:r>
                        <a:rPr lang="en-US" sz="1400">
                          <a:solidFill>
                            <a:schemeClr val="tx1"/>
                          </a:solidFill>
                        </a:rPr>
                        <a:t>High water risk locations: Replenish 100% of PepsiCo product related water use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rPr>
                        <a:t>e.g., </a:t>
                      </a:r>
                      <a:br>
                        <a:rPr lang="en-US" sz="1400" dirty="0">
                          <a:solidFill>
                            <a:schemeClr val="bg1"/>
                          </a:solidFill>
                        </a:rPr>
                      </a:br>
                      <a:r>
                        <a:rPr lang="en-US" sz="1400" dirty="0">
                          <a:solidFill>
                            <a:schemeClr val="bg1"/>
                          </a:solidFill>
                        </a:rPr>
                        <a:t>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e.g., </a:t>
                      </a:r>
                      <a:br>
                        <a:rPr lang="en-US" sz="1400">
                          <a:solidFill>
                            <a:schemeClr val="tx1"/>
                          </a:solidFill>
                        </a:rPr>
                      </a:br>
                      <a:r>
                        <a:rPr lang="en-US" sz="1400">
                          <a:solidFill>
                            <a:schemeClr val="tx1"/>
                          </a:solidFill>
                        </a:rPr>
                        <a:t>20%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e.g., </a:t>
                      </a:r>
                      <a:br>
                        <a:rPr lang="en-US" sz="1400">
                          <a:solidFill>
                            <a:schemeClr val="tx1"/>
                          </a:solidFill>
                        </a:rPr>
                      </a:br>
                      <a:r>
                        <a:rPr lang="en-US" sz="1400">
                          <a:solidFill>
                            <a:schemeClr val="tx1"/>
                          </a:solidFill>
                        </a:rPr>
                        <a:t>50%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e.g., </a:t>
                      </a:r>
                      <a:br>
                        <a:rPr lang="en-US" sz="1400">
                          <a:solidFill>
                            <a:schemeClr val="tx1"/>
                          </a:solidFill>
                        </a:rPr>
                      </a:br>
                      <a:r>
                        <a:rPr lang="en-US" sz="1400">
                          <a:solidFill>
                            <a:schemeClr val="tx1"/>
                          </a:solidFill>
                        </a:rPr>
                        <a:t>75%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e.g., </a:t>
                      </a:r>
                      <a:br>
                        <a:rPr lang="en-US" sz="1400">
                          <a:solidFill>
                            <a:schemeClr val="tx1"/>
                          </a:solidFill>
                        </a:rPr>
                      </a:br>
                      <a:r>
                        <a:rPr lang="en-US" sz="1400">
                          <a:solidFill>
                            <a:schemeClr val="tx1"/>
                          </a:solidFill>
                        </a:rPr>
                        <a:t>80%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e.g., </a:t>
                      </a:r>
                      <a:br>
                        <a:rPr lang="en-US" sz="1400">
                          <a:solidFill>
                            <a:schemeClr val="tx1"/>
                          </a:solidFill>
                        </a:rPr>
                      </a:br>
                      <a:r>
                        <a:rPr lang="en-US" sz="1400">
                          <a:solidFill>
                            <a:schemeClr val="tx1"/>
                          </a:solidFill>
                        </a:rPr>
                        <a:t>90%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e.g., 100%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e.g., 100%</a:t>
                      </a: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9255946"/>
                  </a:ext>
                </a:extLst>
              </a:tr>
              <a:tr h="348321">
                <a:tc>
                  <a:txBody>
                    <a:bodyPr/>
                    <a:lstStyle/>
                    <a:p>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132365"/>
                  </a:ext>
                </a:extLst>
              </a:tr>
              <a:tr h="348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122748"/>
                  </a:ext>
                </a:extLst>
              </a:tr>
              <a:tr h="348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3352658"/>
                  </a:ext>
                </a:extLst>
              </a:tr>
              <a:tr h="348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495139"/>
                  </a:ext>
                </a:extLst>
              </a:tr>
              <a:tr h="348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275363"/>
                  </a:ext>
                </a:extLst>
              </a:tr>
              <a:tr h="348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848832"/>
                  </a:ext>
                </a:extLst>
              </a:tr>
              <a:tr h="348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4557387"/>
                  </a:ext>
                </a:extLst>
              </a:tr>
              <a:tr h="348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 other specific tactics here…</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8207379"/>
                  </a:ext>
                </a:extLst>
              </a:tr>
            </a:tbl>
          </a:graphicData>
        </a:graphic>
      </p:graphicFrame>
      <p:pic>
        <p:nvPicPr>
          <p:cNvPr id="6" name="Picture 5">
            <a:extLst>
              <a:ext uri="{FF2B5EF4-FFF2-40B4-BE49-F238E27FC236}">
                <a16:creationId xmlns:a16="http://schemas.microsoft.com/office/drawing/2014/main" id="{EF419117-FF81-7491-9E92-8254633BDAF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343861" y="-19263"/>
            <a:ext cx="1857375" cy="1019175"/>
          </a:xfrm>
          <a:prstGeom prst="rect">
            <a:avLst/>
          </a:prstGeom>
        </p:spPr>
      </p:pic>
    </p:spTree>
    <p:extLst>
      <p:ext uri="{BB962C8B-B14F-4D97-AF65-F5344CB8AC3E}">
        <p14:creationId xmlns:p14="http://schemas.microsoft.com/office/powerpoint/2010/main" val="64366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C1ACA944-5D5F-573A-D88B-F1937626D67F}"/>
              </a:ext>
            </a:extLst>
          </p:cNvPr>
          <p:cNvGraphicFramePr>
            <a:graphicFrameLocks noChangeAspect="1"/>
          </p:cNvGraphicFramePr>
          <p:nvPr>
            <p:custDataLst>
              <p:tags r:id="rId1"/>
            </p:custDataLst>
            <p:extLst>
              <p:ext uri="{D42A27DB-BD31-4B8C-83A1-F6EECF244321}">
                <p14:modId xmlns:p14="http://schemas.microsoft.com/office/powerpoint/2010/main" val="3125042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5" name="think-cell data - do not delete" hidden="1">
                        <a:extLst>
                          <a:ext uri="{FF2B5EF4-FFF2-40B4-BE49-F238E27FC236}">
                            <a16:creationId xmlns:a16="http://schemas.microsoft.com/office/drawing/2014/main" id="{C1ACA944-5D5F-573A-D88B-F1937626D6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552973C-98E5-458B-8816-C437D8FBC722}"/>
              </a:ext>
            </a:extLst>
          </p:cNvPr>
          <p:cNvSpPr/>
          <p:nvPr/>
        </p:nvSpPr>
        <p:spPr>
          <a:xfrm>
            <a:off x="609231" y="1727200"/>
            <a:ext cx="11065533"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A8E3875-12CE-46C6-8708-2BA368C8749A}"/>
              </a:ext>
            </a:extLst>
          </p:cNvPr>
          <p:cNvSpPr>
            <a:spLocks noGrp="1"/>
          </p:cNvSpPr>
          <p:nvPr>
            <p:ph type="title"/>
          </p:nvPr>
        </p:nvSpPr>
        <p:spPr/>
        <p:txBody>
          <a:bodyPr vert="horz"/>
          <a:lstStyle/>
          <a:p>
            <a:r>
              <a:rPr lang="en-US"/>
              <a:t>Save this Document to SharePoint</a:t>
            </a:r>
          </a:p>
        </p:txBody>
      </p:sp>
      <p:sp>
        <p:nvSpPr>
          <p:cNvPr id="3" name="Rectangle 2">
            <a:extLst>
              <a:ext uri="{FF2B5EF4-FFF2-40B4-BE49-F238E27FC236}">
                <a16:creationId xmlns:a16="http://schemas.microsoft.com/office/drawing/2014/main" id="{00732F61-80F6-1B8E-4EE4-F3002E865B59}"/>
              </a:ext>
            </a:extLst>
          </p:cNvPr>
          <p:cNvSpPr>
            <a:spLocks/>
          </p:cNvSpPr>
          <p:nvPr/>
        </p:nvSpPr>
        <p:spPr>
          <a:xfrm>
            <a:off x="0" y="1104900"/>
            <a:ext cx="6894286" cy="5334000"/>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object 5">
            <a:extLst>
              <a:ext uri="{FF2B5EF4-FFF2-40B4-BE49-F238E27FC236}">
                <a16:creationId xmlns:a16="http://schemas.microsoft.com/office/drawing/2014/main" id="{A8B39AC0-2671-9D25-2DE2-EADA22DD59C0}"/>
              </a:ext>
            </a:extLst>
          </p:cNvPr>
          <p:cNvPicPr/>
          <p:nvPr/>
        </p:nvPicPr>
        <p:blipFill>
          <a:blip r:embed="rId5" cstate="email">
            <a:extLst>
              <a:ext uri="{28A0092B-C50C-407E-A947-70E740481C1C}">
                <a14:useLocalDpi xmlns:a14="http://schemas.microsoft.com/office/drawing/2010/main"/>
              </a:ext>
            </a:extLst>
          </a:blip>
          <a:stretch>
            <a:fillRect/>
          </a:stretch>
        </p:blipFill>
        <p:spPr>
          <a:xfrm rot="16200000">
            <a:off x="45630" y="1059271"/>
            <a:ext cx="1130838" cy="1222097"/>
          </a:xfrm>
          <a:prstGeom prst="rect">
            <a:avLst/>
          </a:prstGeom>
        </p:spPr>
      </p:pic>
      <p:sp>
        <p:nvSpPr>
          <p:cNvPr id="7" name="Text Placeholder 1">
            <a:extLst>
              <a:ext uri="{FF2B5EF4-FFF2-40B4-BE49-F238E27FC236}">
                <a16:creationId xmlns:a16="http://schemas.microsoft.com/office/drawing/2014/main" id="{155E2BD5-2AD2-4AED-1F89-710877B1A3BF}"/>
              </a:ext>
            </a:extLst>
          </p:cNvPr>
          <p:cNvSpPr txBox="1">
            <a:spLocks/>
          </p:cNvSpPr>
          <p:nvPr/>
        </p:nvSpPr>
        <p:spPr>
          <a:xfrm>
            <a:off x="609231" y="1761531"/>
            <a:ext cx="5401044" cy="1477328"/>
          </a:xfrm>
          <a:prstGeom prst="rect">
            <a:avLst/>
          </a:prstGeom>
        </p:spPr>
        <p:txBody>
          <a:bodyPr vert="horz" wrap="square" lIns="0" tIns="0" rIns="0" bIns="0" rtlCol="0" anchor="ctr">
            <a:spAutoFit/>
          </a:bodyPr>
          <a:lstStyle>
            <a:lvl1pPr marL="344488" indent="-344488" algn="l" defTabSz="914400" rtl="0" eaLnBrk="1" latinLnBrk="0" hangingPunct="1">
              <a:lnSpc>
                <a:spcPct val="90000"/>
              </a:lnSpc>
              <a:spcBef>
                <a:spcPts val="0"/>
              </a:spcBef>
              <a:buFont typeface="Arial" panose="020B0604020202020204" pitchFamily="34" charset="0"/>
              <a:buChar char="•"/>
              <a:tabLst/>
              <a:defRPr sz="60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2400" b="0" i="0" u="none" strike="noStrike" kern="1200" cap="none" normalizeH="0" baseline="0" noProof="0" dirty="0">
                <a:ln>
                  <a:noFill/>
                </a:ln>
                <a:effectLst/>
                <a:uLnTx/>
                <a:uFillTx/>
                <a:latin typeface="+mn-lt"/>
                <a:ea typeface="+mn-ea"/>
                <a:cs typeface="Calibri" panose="020F0502020204030204" pitchFamily="34" charset="0"/>
              </a:rPr>
              <a:t>CMMs should now save this PowerPoint and upload the completed version via the survey section on the Sustainability Action Center: </a:t>
            </a:r>
            <a:r>
              <a:rPr kumimoji="0" lang="en-US" sz="2400" b="0" i="0" u="none" strike="noStrike" kern="1200" cap="none" normalizeH="0" baseline="0" noProof="0" dirty="0">
                <a:ln>
                  <a:noFill/>
                </a:ln>
                <a:solidFill>
                  <a:srgbClr val="133CCF"/>
                </a:solidFill>
                <a:effectLst/>
                <a:uLnTx/>
                <a:uFillTx/>
                <a:latin typeface="+mn-lt"/>
                <a:ea typeface="+mn-ea"/>
                <a:cs typeface="Calibri" panose="020F0502020204030204" pitchFamily="34" charset="0"/>
                <a:hlinkClick r:id="rId6">
                  <a:extLst>
                    <a:ext uri="{A12FA001-AC4F-418D-AE19-62706E023703}">
                      <ahyp:hlinkClr xmlns:ahyp="http://schemas.microsoft.com/office/drawing/2018/hyperlinkcolor" val="tx"/>
                    </a:ext>
                  </a:extLst>
                </a:hlinkClick>
              </a:rPr>
              <a:t>LINK</a:t>
            </a:r>
            <a:endParaRPr lang="en-US" sz="2400" b="1" i="0" u="none" strike="noStrike" dirty="0">
              <a:solidFill>
                <a:srgbClr val="133CCF"/>
              </a:solidFill>
              <a:effectLst/>
              <a:latin typeface="+mn-lt"/>
            </a:endParaRPr>
          </a:p>
        </p:txBody>
      </p:sp>
      <p:cxnSp>
        <p:nvCxnSpPr>
          <p:cNvPr id="8" name="Straight Connector 7">
            <a:extLst>
              <a:ext uri="{FF2B5EF4-FFF2-40B4-BE49-F238E27FC236}">
                <a16:creationId xmlns:a16="http://schemas.microsoft.com/office/drawing/2014/main" id="{0F0C9903-B091-BCAB-6C94-11A2FC868B61}"/>
              </a:ext>
            </a:extLst>
          </p:cNvPr>
          <p:cNvCxnSpPr>
            <a:cxnSpLocks/>
          </p:cNvCxnSpPr>
          <p:nvPr/>
        </p:nvCxnSpPr>
        <p:spPr>
          <a:xfrm>
            <a:off x="609230" y="3771900"/>
            <a:ext cx="51206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
            <a:extLst>
              <a:ext uri="{FF2B5EF4-FFF2-40B4-BE49-F238E27FC236}">
                <a16:creationId xmlns:a16="http://schemas.microsoft.com/office/drawing/2014/main" id="{585A83C8-C539-1C6A-657A-2D9F17723C57}"/>
              </a:ext>
            </a:extLst>
          </p:cNvPr>
          <p:cNvSpPr txBox="1">
            <a:spLocks/>
          </p:cNvSpPr>
          <p:nvPr/>
        </p:nvSpPr>
        <p:spPr>
          <a:xfrm>
            <a:off x="609231" y="4674274"/>
            <a:ext cx="5401044" cy="738664"/>
          </a:xfrm>
          <a:prstGeom prst="rect">
            <a:avLst/>
          </a:prstGeom>
        </p:spPr>
        <p:txBody>
          <a:bodyPr vert="horz" wrap="square" lIns="0" tIns="0" rIns="0" bIns="0" rtlCol="0" anchor="ctr">
            <a:spAutoFit/>
          </a:bodyPr>
          <a:lstStyle>
            <a:lvl1pPr marL="344488" indent="-344488" algn="l" defTabSz="914400" rtl="0" eaLnBrk="1" latinLnBrk="0" hangingPunct="1">
              <a:lnSpc>
                <a:spcPct val="90000"/>
              </a:lnSpc>
              <a:spcBef>
                <a:spcPts val="0"/>
              </a:spcBef>
              <a:buFont typeface="Arial" panose="020B0604020202020204" pitchFamily="34" charset="0"/>
              <a:buChar char="•"/>
              <a:tabLst/>
              <a:defRPr sz="60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2400" b="0" i="0" u="none" strike="noStrike" kern="1200" cap="none" normalizeH="0" baseline="0" noProof="0">
                <a:ln>
                  <a:noFill/>
                </a:ln>
                <a:effectLst/>
                <a:uLnTx/>
                <a:uFillTx/>
                <a:latin typeface="+mn-lt"/>
                <a:ea typeface="+mn-ea"/>
                <a:cs typeface="Calibri" panose="020F0502020204030204" pitchFamily="34" charset="0"/>
              </a:rPr>
              <a:t>Title the document “COMPANY NAME_CITY NAME_pep+ Playbook” </a:t>
            </a:r>
          </a:p>
        </p:txBody>
      </p:sp>
      <p:pic>
        <p:nvPicPr>
          <p:cNvPr id="2" name="Picture 1">
            <a:extLst>
              <a:ext uri="{FF2B5EF4-FFF2-40B4-BE49-F238E27FC236}">
                <a16:creationId xmlns:a16="http://schemas.microsoft.com/office/drawing/2014/main" id="{C9062904-2683-1F0C-5C7A-1149EFC1668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49489" y="4081"/>
            <a:ext cx="1375812" cy="959117"/>
          </a:xfrm>
          <a:prstGeom prst="rect">
            <a:avLst/>
          </a:prstGeom>
        </p:spPr>
      </p:pic>
      <p:pic>
        <p:nvPicPr>
          <p:cNvPr id="13" name="Picture 12">
            <a:extLst>
              <a:ext uri="{FF2B5EF4-FFF2-40B4-BE49-F238E27FC236}">
                <a16:creationId xmlns:a16="http://schemas.microsoft.com/office/drawing/2014/main" id="{463C7ABC-431F-6014-9A14-86F0D9CE635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94286" y="1104899"/>
            <a:ext cx="5297714" cy="5334000"/>
          </a:xfrm>
          <a:custGeom>
            <a:avLst/>
            <a:gdLst>
              <a:gd name="connsiteX0" fmla="*/ 0 w 5297714"/>
              <a:gd name="connsiteY0" fmla="*/ 0 h 5334000"/>
              <a:gd name="connsiteX1" fmla="*/ 5297714 w 5297714"/>
              <a:gd name="connsiteY1" fmla="*/ 0 h 5334000"/>
              <a:gd name="connsiteX2" fmla="*/ 5297714 w 5297714"/>
              <a:gd name="connsiteY2" fmla="*/ 5334000 h 5334000"/>
              <a:gd name="connsiteX3" fmla="*/ 0 w 5297714"/>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5297714" h="5334000">
                <a:moveTo>
                  <a:pt x="0" y="0"/>
                </a:moveTo>
                <a:lnTo>
                  <a:pt x="5297714" y="0"/>
                </a:lnTo>
                <a:lnTo>
                  <a:pt x="5297714" y="5334000"/>
                </a:lnTo>
                <a:lnTo>
                  <a:pt x="0" y="5334000"/>
                </a:lnTo>
                <a:close/>
              </a:path>
            </a:pathLst>
          </a:custGeom>
        </p:spPr>
      </p:pic>
      <p:pic>
        <p:nvPicPr>
          <p:cNvPr id="14" name="Picture 13" descr="A picture containing text, case&#10;&#10;Description automatically generated">
            <a:extLst>
              <a:ext uri="{FF2B5EF4-FFF2-40B4-BE49-F238E27FC236}">
                <a16:creationId xmlns:a16="http://schemas.microsoft.com/office/drawing/2014/main" id="{D7C850D0-859F-2789-20C9-1C24146C5BBB}"/>
              </a:ext>
            </a:extLst>
          </p:cNvPr>
          <p:cNvPicPr>
            <a:picLocks/>
          </p:cNvPicPr>
          <p:nvPr/>
        </p:nvPicPr>
        <p:blipFill rotWithShape="1">
          <a:blip r:embed="rId9" cstate="email">
            <a:extLst>
              <a:ext uri="{28A0092B-C50C-407E-A947-70E740481C1C}">
                <a14:useLocalDpi xmlns:a14="http://schemas.microsoft.com/office/drawing/2010/main"/>
              </a:ext>
            </a:extLst>
          </a:blip>
          <a:srcRect/>
          <a:stretch/>
        </p:blipFill>
        <p:spPr>
          <a:xfrm>
            <a:off x="6273322" y="4415730"/>
            <a:ext cx="1255752" cy="1255752"/>
          </a:xfrm>
          <a:custGeom>
            <a:avLst/>
            <a:gdLst>
              <a:gd name="connsiteX0" fmla="*/ 1104622 w 2209244"/>
              <a:gd name="connsiteY0" fmla="*/ 0 h 2209244"/>
              <a:gd name="connsiteX1" fmla="*/ 2209244 w 2209244"/>
              <a:gd name="connsiteY1" fmla="*/ 1104622 h 2209244"/>
              <a:gd name="connsiteX2" fmla="*/ 1104622 w 2209244"/>
              <a:gd name="connsiteY2" fmla="*/ 2209244 h 2209244"/>
              <a:gd name="connsiteX3" fmla="*/ 0 w 2209244"/>
              <a:gd name="connsiteY3" fmla="*/ 1104622 h 2209244"/>
              <a:gd name="connsiteX4" fmla="*/ 1104622 w 2209244"/>
              <a:gd name="connsiteY4" fmla="*/ 0 h 220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244" h="2209244">
                <a:moveTo>
                  <a:pt x="1104622" y="0"/>
                </a:moveTo>
                <a:cubicBezTo>
                  <a:pt x="1714688" y="0"/>
                  <a:pt x="2209244" y="494556"/>
                  <a:pt x="2209244" y="1104622"/>
                </a:cubicBezTo>
                <a:cubicBezTo>
                  <a:pt x="2209244" y="1714688"/>
                  <a:pt x="1714688" y="2209244"/>
                  <a:pt x="1104622" y="2209244"/>
                </a:cubicBezTo>
                <a:cubicBezTo>
                  <a:pt x="494556" y="2209244"/>
                  <a:pt x="0" y="1714688"/>
                  <a:pt x="0" y="1104622"/>
                </a:cubicBezTo>
                <a:cubicBezTo>
                  <a:pt x="0" y="494556"/>
                  <a:pt x="494556" y="0"/>
                  <a:pt x="1104622" y="0"/>
                </a:cubicBezTo>
                <a:close/>
              </a:path>
            </a:pathLst>
          </a:custGeom>
          <a:ln w="31750">
            <a:solidFill>
              <a:schemeClr val="accent3"/>
            </a:solidFill>
          </a:ln>
          <a:effectLst>
            <a:outerShdw blurRad="50800" dist="38100" dir="8100000" algn="tr" rotWithShape="0">
              <a:srgbClr val="8EDC43">
                <a:alpha val="10000"/>
              </a:srgbClr>
            </a:outerShdw>
          </a:effectLst>
        </p:spPr>
      </p:pic>
      <p:pic>
        <p:nvPicPr>
          <p:cNvPr id="15" name="Picture 14">
            <a:extLst>
              <a:ext uri="{FF2B5EF4-FFF2-40B4-BE49-F238E27FC236}">
                <a16:creationId xmlns:a16="http://schemas.microsoft.com/office/drawing/2014/main" id="{E06577F0-335A-D50C-F6FD-750E5F59C3D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273322" y="1872318"/>
            <a:ext cx="1255752" cy="1255752"/>
          </a:xfrm>
          <a:custGeom>
            <a:avLst/>
            <a:gdLst>
              <a:gd name="connsiteX0" fmla="*/ 1104622 w 2209244"/>
              <a:gd name="connsiteY0" fmla="*/ 0 h 2209244"/>
              <a:gd name="connsiteX1" fmla="*/ 2209244 w 2209244"/>
              <a:gd name="connsiteY1" fmla="*/ 1104622 h 2209244"/>
              <a:gd name="connsiteX2" fmla="*/ 1104622 w 2209244"/>
              <a:gd name="connsiteY2" fmla="*/ 2209244 h 2209244"/>
              <a:gd name="connsiteX3" fmla="*/ 0 w 2209244"/>
              <a:gd name="connsiteY3" fmla="*/ 1104622 h 2209244"/>
              <a:gd name="connsiteX4" fmla="*/ 1104622 w 2209244"/>
              <a:gd name="connsiteY4" fmla="*/ 0 h 220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244" h="2209244">
                <a:moveTo>
                  <a:pt x="1104622" y="0"/>
                </a:moveTo>
                <a:cubicBezTo>
                  <a:pt x="1714688" y="0"/>
                  <a:pt x="2209244" y="494556"/>
                  <a:pt x="2209244" y="1104622"/>
                </a:cubicBezTo>
                <a:cubicBezTo>
                  <a:pt x="2209244" y="1714688"/>
                  <a:pt x="1714688" y="2209244"/>
                  <a:pt x="1104622" y="2209244"/>
                </a:cubicBezTo>
                <a:cubicBezTo>
                  <a:pt x="494556" y="2209244"/>
                  <a:pt x="0" y="1714688"/>
                  <a:pt x="0" y="1104622"/>
                </a:cubicBezTo>
                <a:cubicBezTo>
                  <a:pt x="0" y="494556"/>
                  <a:pt x="494556" y="0"/>
                  <a:pt x="1104622" y="0"/>
                </a:cubicBezTo>
                <a:close/>
              </a:path>
            </a:pathLst>
          </a:custGeom>
          <a:ln w="31750">
            <a:solidFill>
              <a:schemeClr val="accent3"/>
            </a:solidFill>
          </a:ln>
          <a:effectLst>
            <a:outerShdw blurRad="50800" dist="38100" dir="8100000" algn="tr" rotWithShape="0">
              <a:srgbClr val="8EDC43">
                <a:alpha val="10000"/>
              </a:srgbClr>
            </a:outerShdw>
          </a:effectLst>
        </p:spPr>
      </p:pic>
      <p:pic>
        <p:nvPicPr>
          <p:cNvPr id="4" name="Picture 3">
            <a:extLst>
              <a:ext uri="{FF2B5EF4-FFF2-40B4-BE49-F238E27FC236}">
                <a16:creationId xmlns:a16="http://schemas.microsoft.com/office/drawing/2014/main" id="{A504BF64-4FC5-6527-0B40-F8EF7B0363C0}"/>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flipH="1">
            <a:off x="9668115" y="1104899"/>
            <a:ext cx="2523883" cy="2184400"/>
          </a:xfrm>
          <a:prstGeom prst="rect">
            <a:avLst/>
          </a:prstGeom>
        </p:spPr>
      </p:pic>
      <p:pic>
        <p:nvPicPr>
          <p:cNvPr id="10" name="Picture 9">
            <a:extLst>
              <a:ext uri="{FF2B5EF4-FFF2-40B4-BE49-F238E27FC236}">
                <a16:creationId xmlns:a16="http://schemas.microsoft.com/office/drawing/2014/main" id="{401BBEB4-04D1-74A0-8DEA-EF7E524C6259}"/>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0343861" y="-19263"/>
            <a:ext cx="1857375" cy="1019175"/>
          </a:xfrm>
          <a:prstGeom prst="rect">
            <a:avLst/>
          </a:prstGeom>
        </p:spPr>
      </p:pic>
    </p:spTree>
    <p:extLst>
      <p:ext uri="{BB962C8B-B14F-4D97-AF65-F5344CB8AC3E}">
        <p14:creationId xmlns:p14="http://schemas.microsoft.com/office/powerpoint/2010/main" val="2705563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5075C18C-BCF1-E200-03B1-A9EF7310DE8B}"/>
              </a:ext>
            </a:extLst>
          </p:cNvPr>
          <p:cNvGraphicFramePr>
            <a:graphicFrameLocks noChangeAspect="1"/>
          </p:cNvGraphicFramePr>
          <p:nvPr>
            <p:custDataLst>
              <p:tags r:id="rId1"/>
            </p:custDataLst>
            <p:extLst>
              <p:ext uri="{D42A27DB-BD31-4B8C-83A1-F6EECF244321}">
                <p14:modId xmlns:p14="http://schemas.microsoft.com/office/powerpoint/2010/main" val="3395552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7" name="Object 26" hidden="1">
                        <a:extLst>
                          <a:ext uri="{FF2B5EF4-FFF2-40B4-BE49-F238E27FC236}">
                            <a16:creationId xmlns:a16="http://schemas.microsoft.com/office/drawing/2014/main" id="{5075C18C-BCF1-E200-03B1-A9EF7310DE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3" name="Text Placeholder 2">
            <a:extLst>
              <a:ext uri="{FF2B5EF4-FFF2-40B4-BE49-F238E27FC236}">
                <a16:creationId xmlns:a16="http://schemas.microsoft.com/office/drawing/2014/main" id="{3182742C-8388-9EAD-C481-9FA7CD645701}"/>
              </a:ext>
            </a:extLst>
          </p:cNvPr>
          <p:cNvSpPr txBox="1">
            <a:spLocks noGrp="1"/>
          </p:cNvSpPr>
          <p:nvPr>
            <p:ph type="title" idx="4294967295"/>
          </p:nvPr>
        </p:nvSpPr>
        <p:spPr>
          <a:xfrm>
            <a:off x="603250" y="1614498"/>
            <a:ext cx="7053145" cy="6011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tabLst/>
              <a:defRPr sz="4400" b="1" i="0" kern="1200">
                <a:solidFill>
                  <a:schemeClr val="bg1"/>
                </a:solidFill>
                <a:latin typeface="Calibri" panose="020F0502020204030204" pitchFamily="34" charset="0"/>
                <a:ea typeface="+mn-ea"/>
                <a:cs typeface="Calibri" panose="020F0502020204030204" pitchFamily="34" charset="0"/>
              </a:defRPr>
            </a:lvl1pPr>
            <a:lvl2pPr marL="344488" indent="-173038" algn="l" defTabSz="914400" rtl="0" eaLnBrk="1" latinLnBrk="0" hangingPunct="1">
              <a:lnSpc>
                <a:spcPct val="90000"/>
              </a:lnSpc>
              <a:spcBef>
                <a:spcPts val="500"/>
              </a:spcBef>
              <a:buSzPct val="70000"/>
              <a:buFont typeface="Courier New" panose="02070309020205020404" pitchFamily="49" charset="0"/>
              <a:buChar char="o"/>
              <a:tabLst/>
              <a:defRPr sz="1800" kern="1200">
                <a:solidFill>
                  <a:srgbClr val="133CCF"/>
                </a:solidFill>
                <a:latin typeface="+mn-lt"/>
                <a:ea typeface="+mn-ea"/>
                <a:cs typeface="+mn-cs"/>
              </a:defRPr>
            </a:lvl2pPr>
            <a:lvl3pPr marL="517525" indent="-173038" algn="l" defTabSz="914400" rtl="0" eaLnBrk="1" latinLnBrk="0" hangingPunct="1">
              <a:lnSpc>
                <a:spcPct val="90000"/>
              </a:lnSpc>
              <a:spcBef>
                <a:spcPts val="500"/>
              </a:spcBef>
              <a:buFont typeface="Wingdings" pitchFamily="2" charset="2"/>
              <a:buChar char="§"/>
              <a:tabLst/>
              <a:defRPr sz="1800" kern="1200">
                <a:solidFill>
                  <a:srgbClr val="133CCF"/>
                </a:solidFill>
                <a:latin typeface="+mn-lt"/>
                <a:ea typeface="+mn-ea"/>
                <a:cs typeface="+mn-cs"/>
              </a:defRPr>
            </a:lvl3pPr>
            <a:lvl4pPr marL="690563" indent="-173038" algn="l" defTabSz="914400" rtl="0" eaLnBrk="1" latinLnBrk="0" hangingPunct="1">
              <a:lnSpc>
                <a:spcPct val="90000"/>
              </a:lnSpc>
              <a:spcBef>
                <a:spcPts val="500"/>
              </a:spcBef>
              <a:buSzPct val="70000"/>
              <a:buFont typeface="Wingdings" pitchFamily="2" charset="2"/>
              <a:buChar char="q"/>
              <a:tabLst/>
              <a:defRPr sz="1800" kern="1200">
                <a:solidFill>
                  <a:srgbClr val="133CCF"/>
                </a:solidFill>
                <a:latin typeface="+mn-lt"/>
                <a:ea typeface="+mn-ea"/>
                <a:cs typeface="+mn-cs"/>
              </a:defRPr>
            </a:lvl4pPr>
            <a:lvl5pPr marL="863600" indent="-173038" algn="l" defTabSz="914400" rtl="0" eaLnBrk="1" latinLnBrk="0" hangingPunct="1">
              <a:lnSpc>
                <a:spcPct val="90000"/>
              </a:lnSpc>
              <a:spcBef>
                <a:spcPts val="500"/>
              </a:spcBef>
              <a:buSzPct val="80000"/>
              <a:buFont typeface="Wingdings" pitchFamily="2" charset="2"/>
              <a:buChar char="v"/>
              <a:tabLst/>
              <a:defRPr sz="1800" kern="1200">
                <a:solidFill>
                  <a:srgbClr val="133CC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Step 5: Execute, Track,</a:t>
            </a:r>
            <a:b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br>
            <a:r>
              <a:rPr kumimoji="0" lang="en-US" sz="4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&amp; Report Progress</a:t>
            </a:r>
          </a:p>
        </p:txBody>
      </p:sp>
      <p:sp>
        <p:nvSpPr>
          <p:cNvPr id="34" name="Freeform: Shape 33">
            <a:extLst>
              <a:ext uri="{FF2B5EF4-FFF2-40B4-BE49-F238E27FC236}">
                <a16:creationId xmlns:a16="http://schemas.microsoft.com/office/drawing/2014/main" id="{6B841B80-180A-A595-0EA8-DD56B26CABAA}"/>
              </a:ext>
            </a:extLst>
          </p:cNvPr>
          <p:cNvSpPr/>
          <p:nvPr/>
        </p:nvSpPr>
        <p:spPr>
          <a:xfrm>
            <a:off x="1" y="3702806"/>
            <a:ext cx="12192001" cy="3155194"/>
          </a:xfrm>
          <a:custGeom>
            <a:avLst/>
            <a:gdLst>
              <a:gd name="connsiteX0" fmla="*/ 12192001 w 12192001"/>
              <a:gd name="connsiteY0" fmla="*/ 0 h 3155194"/>
              <a:gd name="connsiteX1" fmla="*/ 12192001 w 12192001"/>
              <a:gd name="connsiteY1" fmla="*/ 3155194 h 3155194"/>
              <a:gd name="connsiteX2" fmla="*/ 3127075 w 12192001"/>
              <a:gd name="connsiteY2" fmla="*/ 3155194 h 3155194"/>
              <a:gd name="connsiteX3" fmla="*/ 3115888 w 12192001"/>
              <a:gd name="connsiteY3" fmla="*/ 3133341 h 3155194"/>
              <a:gd name="connsiteX4" fmla="*/ 2380542 w 12192001"/>
              <a:gd name="connsiteY4" fmla="*/ 2719366 h 3155194"/>
              <a:gd name="connsiteX5" fmla="*/ 0 w 12192001"/>
              <a:gd name="connsiteY5" fmla="*/ 2719366 h 3155194"/>
              <a:gd name="connsiteX6" fmla="*/ 0 w 12192001"/>
              <a:gd name="connsiteY6" fmla="*/ 509245 h 3155194"/>
              <a:gd name="connsiteX7" fmla="*/ 11408374 w 12192001"/>
              <a:gd name="connsiteY7" fmla="*/ 509245 h 3155194"/>
              <a:gd name="connsiteX8" fmla="*/ 12121354 w 12192001"/>
              <a:gd name="connsiteY8" fmla="*/ 130156 h 315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155194">
                <a:moveTo>
                  <a:pt x="12192001" y="0"/>
                </a:moveTo>
                <a:lnTo>
                  <a:pt x="12192001" y="3155194"/>
                </a:lnTo>
                <a:lnTo>
                  <a:pt x="3127075" y="3155194"/>
                </a:lnTo>
                <a:lnTo>
                  <a:pt x="3115888" y="3133341"/>
                </a:lnTo>
                <a:cubicBezTo>
                  <a:pt x="2965085" y="2885154"/>
                  <a:pt x="2692174" y="2719366"/>
                  <a:pt x="2380542" y="2719366"/>
                </a:cubicBezTo>
                <a:lnTo>
                  <a:pt x="0" y="2719366"/>
                </a:lnTo>
                <a:lnTo>
                  <a:pt x="0" y="509245"/>
                </a:lnTo>
                <a:lnTo>
                  <a:pt x="11408374" y="509245"/>
                </a:lnTo>
                <a:cubicBezTo>
                  <a:pt x="11705167" y="509245"/>
                  <a:pt x="11966838" y="358871"/>
                  <a:pt x="12121354" y="130156"/>
                </a:cubicBezTo>
                <a:close/>
              </a:path>
            </a:pathLst>
          </a:custGeom>
          <a:solidFill>
            <a:srgbClr val="133CCF"/>
          </a:solidFill>
          <a:ln>
            <a:noFill/>
          </a:ln>
          <a:effectLst>
            <a:outerShdw blurRad="635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181440" tIns="45720" rIns="91440" bIns="45720" rtlCol="0" anchor="ctr">
            <a:noAutofit/>
          </a:bodyPr>
          <a:lstStyle/>
          <a:p>
            <a:pPr>
              <a:spcBef>
                <a:spcPts val="600"/>
              </a:spcBef>
              <a:spcAft>
                <a:spcPts val="400"/>
              </a:spcAft>
            </a:pPr>
            <a:endParaRPr lang="en-US" sz="2000">
              <a:solidFill>
                <a:schemeClr val="tx1"/>
              </a:solidFill>
            </a:endParaRPr>
          </a:p>
        </p:txBody>
      </p:sp>
      <p:sp>
        <p:nvSpPr>
          <p:cNvPr id="35" name="Rectangle: Rounded Corners 34">
            <a:extLst>
              <a:ext uri="{FF2B5EF4-FFF2-40B4-BE49-F238E27FC236}">
                <a16:creationId xmlns:a16="http://schemas.microsoft.com/office/drawing/2014/main" id="{7043F2D8-77D2-66C8-AB02-5356E83D8F3F}"/>
              </a:ext>
            </a:extLst>
          </p:cNvPr>
          <p:cNvSpPr>
            <a:spLocks/>
          </p:cNvSpPr>
          <p:nvPr/>
        </p:nvSpPr>
        <p:spPr>
          <a:xfrm>
            <a:off x="603250"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Assess</a:t>
            </a:r>
            <a:br>
              <a:rPr lang="en-US" sz="1600" b="1">
                <a:solidFill>
                  <a:schemeClr val="tx1"/>
                </a:solidFill>
              </a:rPr>
            </a:br>
            <a:r>
              <a:rPr lang="en-US" sz="1600" b="1">
                <a:solidFill>
                  <a:schemeClr val="tx1"/>
                </a:solidFill>
              </a:rPr>
              <a:t>Current State</a:t>
            </a:r>
          </a:p>
        </p:txBody>
      </p:sp>
      <p:sp>
        <p:nvSpPr>
          <p:cNvPr id="36" name="Rectangle: Rounded Corners 35">
            <a:extLst>
              <a:ext uri="{FF2B5EF4-FFF2-40B4-BE49-F238E27FC236}">
                <a16:creationId xmlns:a16="http://schemas.microsoft.com/office/drawing/2014/main" id="{AB6590F6-E732-7C51-C7C8-F1D467AF3048}"/>
              </a:ext>
            </a:extLst>
          </p:cNvPr>
          <p:cNvSpPr>
            <a:spLocks/>
          </p:cNvSpPr>
          <p:nvPr/>
        </p:nvSpPr>
        <p:spPr>
          <a:xfrm>
            <a:off x="2876108"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Set</a:t>
            </a:r>
            <a:br>
              <a:rPr lang="en-US" sz="1600" b="1">
                <a:solidFill>
                  <a:schemeClr val="tx1"/>
                </a:solidFill>
              </a:rPr>
            </a:br>
            <a:r>
              <a:rPr lang="en-US" sz="1600" b="1">
                <a:solidFill>
                  <a:schemeClr val="tx1"/>
                </a:solidFill>
              </a:rPr>
              <a:t>Targets</a:t>
            </a:r>
          </a:p>
        </p:txBody>
      </p:sp>
      <p:sp>
        <p:nvSpPr>
          <p:cNvPr id="37" name="Rectangle: Rounded Corners 36">
            <a:extLst>
              <a:ext uri="{FF2B5EF4-FFF2-40B4-BE49-F238E27FC236}">
                <a16:creationId xmlns:a16="http://schemas.microsoft.com/office/drawing/2014/main" id="{1817D879-F9EC-C0E5-BC5E-EACEC6F22250}"/>
              </a:ext>
            </a:extLst>
          </p:cNvPr>
          <p:cNvSpPr>
            <a:spLocks/>
          </p:cNvSpPr>
          <p:nvPr/>
        </p:nvSpPr>
        <p:spPr>
          <a:xfrm>
            <a:off x="5148965"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Identify &amp; Quantify Improvement Opportunities</a:t>
            </a:r>
          </a:p>
        </p:txBody>
      </p:sp>
      <p:sp>
        <p:nvSpPr>
          <p:cNvPr id="38" name="Rectangle: Rounded Corners 37">
            <a:extLst>
              <a:ext uri="{FF2B5EF4-FFF2-40B4-BE49-F238E27FC236}">
                <a16:creationId xmlns:a16="http://schemas.microsoft.com/office/drawing/2014/main" id="{8338D9F5-52FA-744B-C624-A32A9FC7A44C}"/>
              </a:ext>
            </a:extLst>
          </p:cNvPr>
          <p:cNvSpPr>
            <a:spLocks/>
          </p:cNvSpPr>
          <p:nvPr/>
        </p:nvSpPr>
        <p:spPr>
          <a:xfrm>
            <a:off x="9694679" y="4737655"/>
            <a:ext cx="1900421" cy="1085497"/>
          </a:xfrm>
          <a:prstGeom prst="roundRect">
            <a:avLst>
              <a:gd name="adj" fmla="val 5260"/>
            </a:avLst>
          </a:prstGeom>
          <a:solidFill>
            <a:srgbClr val="8ED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Execute, Track, &amp; Report Progress</a:t>
            </a:r>
          </a:p>
        </p:txBody>
      </p:sp>
      <p:sp>
        <p:nvSpPr>
          <p:cNvPr id="39" name="Rectangle: Rounded Corners 38">
            <a:extLst>
              <a:ext uri="{FF2B5EF4-FFF2-40B4-BE49-F238E27FC236}">
                <a16:creationId xmlns:a16="http://schemas.microsoft.com/office/drawing/2014/main" id="{31E53B9D-4BB6-184B-1872-6D4DA1186AEE}"/>
              </a:ext>
            </a:extLst>
          </p:cNvPr>
          <p:cNvSpPr>
            <a:spLocks/>
          </p:cNvSpPr>
          <p:nvPr/>
        </p:nvSpPr>
        <p:spPr>
          <a:xfrm>
            <a:off x="7421823"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Build the</a:t>
            </a:r>
            <a:br>
              <a:rPr lang="en-US" sz="1600" b="1">
                <a:solidFill>
                  <a:schemeClr val="tx1"/>
                </a:solidFill>
              </a:rPr>
            </a:br>
            <a:r>
              <a:rPr lang="en-US" sz="1600" b="1">
                <a:solidFill>
                  <a:schemeClr val="tx1"/>
                </a:solidFill>
              </a:rPr>
              <a:t>pep+ Plan</a:t>
            </a:r>
          </a:p>
        </p:txBody>
      </p:sp>
      <p:grpSp>
        <p:nvGrpSpPr>
          <p:cNvPr id="40" name="Group 39">
            <a:extLst>
              <a:ext uri="{FF2B5EF4-FFF2-40B4-BE49-F238E27FC236}">
                <a16:creationId xmlns:a16="http://schemas.microsoft.com/office/drawing/2014/main" id="{85FED921-792E-C97A-B833-824156261F98}"/>
              </a:ext>
            </a:extLst>
          </p:cNvPr>
          <p:cNvGrpSpPr>
            <a:grpSpLocks/>
          </p:cNvGrpSpPr>
          <p:nvPr/>
        </p:nvGrpSpPr>
        <p:grpSpPr>
          <a:xfrm>
            <a:off x="2514600" y="5194300"/>
            <a:ext cx="233552" cy="197616"/>
            <a:chOff x="3441132" y="2549114"/>
            <a:chExt cx="375207" cy="317476"/>
          </a:xfrm>
        </p:grpSpPr>
        <p:pic>
          <p:nvPicPr>
            <p:cNvPr id="41" name="Graphic 40">
              <a:extLst>
                <a:ext uri="{FF2B5EF4-FFF2-40B4-BE49-F238E27FC236}">
                  <a16:creationId xmlns:a16="http://schemas.microsoft.com/office/drawing/2014/main" id="{32F48776-6368-4C19-BD31-51267978373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42" name="Graphic 41">
              <a:extLst>
                <a:ext uri="{FF2B5EF4-FFF2-40B4-BE49-F238E27FC236}">
                  <a16:creationId xmlns:a16="http://schemas.microsoft.com/office/drawing/2014/main" id="{CEE3BA2B-C420-0C5F-7BCB-2E8384DAA058}"/>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43" name="Group 42">
            <a:extLst>
              <a:ext uri="{FF2B5EF4-FFF2-40B4-BE49-F238E27FC236}">
                <a16:creationId xmlns:a16="http://schemas.microsoft.com/office/drawing/2014/main" id="{707CF6FB-4BF9-D753-92E7-B6B419C482D3}"/>
              </a:ext>
            </a:extLst>
          </p:cNvPr>
          <p:cNvGrpSpPr>
            <a:grpSpLocks/>
          </p:cNvGrpSpPr>
          <p:nvPr/>
        </p:nvGrpSpPr>
        <p:grpSpPr>
          <a:xfrm>
            <a:off x="4812566" y="5194300"/>
            <a:ext cx="233552" cy="197616"/>
            <a:chOff x="3441132" y="2549114"/>
            <a:chExt cx="375207" cy="317476"/>
          </a:xfrm>
        </p:grpSpPr>
        <p:pic>
          <p:nvPicPr>
            <p:cNvPr id="44" name="Graphic 43">
              <a:extLst>
                <a:ext uri="{FF2B5EF4-FFF2-40B4-BE49-F238E27FC236}">
                  <a16:creationId xmlns:a16="http://schemas.microsoft.com/office/drawing/2014/main" id="{CAEE1836-C6B1-73B4-3FD3-F60901F246C5}"/>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45" name="Graphic 44">
              <a:extLst>
                <a:ext uri="{FF2B5EF4-FFF2-40B4-BE49-F238E27FC236}">
                  <a16:creationId xmlns:a16="http://schemas.microsoft.com/office/drawing/2014/main" id="{B3CD4AC8-81A9-5D64-2935-C8B8DCBC5040}"/>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46" name="Group 45">
            <a:extLst>
              <a:ext uri="{FF2B5EF4-FFF2-40B4-BE49-F238E27FC236}">
                <a16:creationId xmlns:a16="http://schemas.microsoft.com/office/drawing/2014/main" id="{A604AB68-A64A-F9AC-59AC-DF83740A4C2B}"/>
              </a:ext>
            </a:extLst>
          </p:cNvPr>
          <p:cNvGrpSpPr>
            <a:grpSpLocks/>
          </p:cNvGrpSpPr>
          <p:nvPr/>
        </p:nvGrpSpPr>
        <p:grpSpPr>
          <a:xfrm>
            <a:off x="7085424" y="5194300"/>
            <a:ext cx="233552" cy="197616"/>
            <a:chOff x="3441132" y="2549114"/>
            <a:chExt cx="375207" cy="317476"/>
          </a:xfrm>
        </p:grpSpPr>
        <p:pic>
          <p:nvPicPr>
            <p:cNvPr id="47" name="Graphic 46">
              <a:extLst>
                <a:ext uri="{FF2B5EF4-FFF2-40B4-BE49-F238E27FC236}">
                  <a16:creationId xmlns:a16="http://schemas.microsoft.com/office/drawing/2014/main" id="{D30C21A3-0B3B-436B-3D03-442A102CDB59}"/>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48" name="Graphic 47">
              <a:extLst>
                <a:ext uri="{FF2B5EF4-FFF2-40B4-BE49-F238E27FC236}">
                  <a16:creationId xmlns:a16="http://schemas.microsoft.com/office/drawing/2014/main" id="{5FE62F45-50E8-08DD-89ED-15440EB0431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49" name="Group 48">
            <a:extLst>
              <a:ext uri="{FF2B5EF4-FFF2-40B4-BE49-F238E27FC236}">
                <a16:creationId xmlns:a16="http://schemas.microsoft.com/office/drawing/2014/main" id="{2D4AF989-C199-F4E7-213B-7ADA44C09B54}"/>
              </a:ext>
            </a:extLst>
          </p:cNvPr>
          <p:cNvGrpSpPr>
            <a:grpSpLocks/>
          </p:cNvGrpSpPr>
          <p:nvPr/>
        </p:nvGrpSpPr>
        <p:grpSpPr>
          <a:xfrm>
            <a:off x="9358281" y="5194300"/>
            <a:ext cx="233552" cy="197616"/>
            <a:chOff x="3441132" y="2549114"/>
            <a:chExt cx="375207" cy="317476"/>
          </a:xfrm>
        </p:grpSpPr>
        <p:pic>
          <p:nvPicPr>
            <p:cNvPr id="50" name="Graphic 49">
              <a:extLst>
                <a:ext uri="{FF2B5EF4-FFF2-40B4-BE49-F238E27FC236}">
                  <a16:creationId xmlns:a16="http://schemas.microsoft.com/office/drawing/2014/main" id="{32731EF6-2B0A-D4D8-8275-495AADCA131A}"/>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51" name="Graphic 50">
              <a:extLst>
                <a:ext uri="{FF2B5EF4-FFF2-40B4-BE49-F238E27FC236}">
                  <a16:creationId xmlns:a16="http://schemas.microsoft.com/office/drawing/2014/main" id="{E9386F93-8EED-3757-186E-DFB1031D4705}"/>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spTree>
    <p:extLst>
      <p:ext uri="{BB962C8B-B14F-4D97-AF65-F5344CB8AC3E}">
        <p14:creationId xmlns:p14="http://schemas.microsoft.com/office/powerpoint/2010/main" val="3664951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D7E547F0-D733-C568-4238-069F232EEFAA}"/>
              </a:ext>
            </a:extLst>
          </p:cNvPr>
          <p:cNvGraphicFramePr>
            <a:graphicFrameLocks noChangeAspect="1"/>
          </p:cNvGraphicFramePr>
          <p:nvPr>
            <p:custDataLst>
              <p:tags r:id="rId1"/>
            </p:custDataLst>
            <p:extLst>
              <p:ext uri="{D42A27DB-BD31-4B8C-83A1-F6EECF244321}">
                <p14:modId xmlns:p14="http://schemas.microsoft.com/office/powerpoint/2010/main" val="135053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8" name="think-cell data - do not delete" hidden="1">
                        <a:extLst>
                          <a:ext uri="{FF2B5EF4-FFF2-40B4-BE49-F238E27FC236}">
                            <a16:creationId xmlns:a16="http://schemas.microsoft.com/office/drawing/2014/main" id="{D7E547F0-D733-C568-4238-069F232EEF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6B98F2C-9879-4289-AD39-FA9B0D7E6064}"/>
              </a:ext>
            </a:extLst>
          </p:cNvPr>
          <p:cNvSpPr>
            <a:spLocks noGrp="1"/>
          </p:cNvSpPr>
          <p:nvPr>
            <p:ph type="title"/>
          </p:nvPr>
        </p:nvSpPr>
        <p:spPr/>
        <p:txBody>
          <a:bodyPr vert="horz"/>
          <a:lstStyle/>
          <a:p>
            <a:r>
              <a:rPr lang="en-US"/>
              <a:t>Execution of the pep+ Plan</a:t>
            </a:r>
          </a:p>
        </p:txBody>
      </p:sp>
      <p:sp>
        <p:nvSpPr>
          <p:cNvPr id="7" name="Rectangle 6">
            <a:extLst>
              <a:ext uri="{FF2B5EF4-FFF2-40B4-BE49-F238E27FC236}">
                <a16:creationId xmlns:a16="http://schemas.microsoft.com/office/drawing/2014/main" id="{BBFD05F5-95B9-5080-403F-9454CA13A768}"/>
              </a:ext>
            </a:extLst>
          </p:cNvPr>
          <p:cNvSpPr>
            <a:spLocks/>
          </p:cNvSpPr>
          <p:nvPr/>
        </p:nvSpPr>
        <p:spPr>
          <a:xfrm>
            <a:off x="0" y="1104900"/>
            <a:ext cx="6894286" cy="5334000"/>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object 5">
            <a:extLst>
              <a:ext uri="{FF2B5EF4-FFF2-40B4-BE49-F238E27FC236}">
                <a16:creationId xmlns:a16="http://schemas.microsoft.com/office/drawing/2014/main" id="{60054FE0-435B-FCCC-8068-78B43350AD1B}"/>
              </a:ext>
            </a:extLst>
          </p:cNvPr>
          <p:cNvPicPr/>
          <p:nvPr/>
        </p:nvPicPr>
        <p:blipFill>
          <a:blip r:embed="rId5" cstate="email">
            <a:extLst>
              <a:ext uri="{28A0092B-C50C-407E-A947-70E740481C1C}">
                <a14:useLocalDpi xmlns:a14="http://schemas.microsoft.com/office/drawing/2010/main"/>
              </a:ext>
            </a:extLst>
          </a:blip>
          <a:stretch>
            <a:fillRect/>
          </a:stretch>
        </p:blipFill>
        <p:spPr>
          <a:xfrm rot="16200000">
            <a:off x="45630" y="1059271"/>
            <a:ext cx="1130838" cy="1222097"/>
          </a:xfrm>
          <a:prstGeom prst="rect">
            <a:avLst/>
          </a:prstGeom>
        </p:spPr>
      </p:pic>
      <p:sp>
        <p:nvSpPr>
          <p:cNvPr id="10" name="Text Placeholder 1">
            <a:extLst>
              <a:ext uri="{FF2B5EF4-FFF2-40B4-BE49-F238E27FC236}">
                <a16:creationId xmlns:a16="http://schemas.microsoft.com/office/drawing/2014/main" id="{BB3B21D9-DF4A-7471-AD52-756980222B6E}"/>
              </a:ext>
            </a:extLst>
          </p:cNvPr>
          <p:cNvSpPr txBox="1">
            <a:spLocks/>
          </p:cNvSpPr>
          <p:nvPr/>
        </p:nvSpPr>
        <p:spPr>
          <a:xfrm>
            <a:off x="609231" y="1702602"/>
            <a:ext cx="5401044" cy="553998"/>
          </a:xfrm>
          <a:prstGeom prst="rect">
            <a:avLst/>
          </a:prstGeom>
        </p:spPr>
        <p:txBody>
          <a:bodyPr vert="horz" wrap="square" lIns="0" tIns="0" rIns="0" bIns="0" rtlCol="0" anchor="ctr">
            <a:spAutoFit/>
          </a:bodyPr>
          <a:lstStyle>
            <a:lvl1pPr marL="344488" indent="-344488" algn="l" defTabSz="914400" rtl="0" eaLnBrk="1" latinLnBrk="0" hangingPunct="1">
              <a:lnSpc>
                <a:spcPct val="90000"/>
              </a:lnSpc>
              <a:spcBef>
                <a:spcPts val="0"/>
              </a:spcBef>
              <a:buFont typeface="Arial" panose="020B0604020202020204" pitchFamily="34" charset="0"/>
              <a:buChar char="•"/>
              <a:tabLst/>
              <a:defRPr sz="60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14377">
              <a:lnSpc>
                <a:spcPct val="100000"/>
              </a:lnSpc>
              <a:buNone/>
              <a:defRPr/>
            </a:pPr>
            <a:r>
              <a:rPr kumimoji="0" lang="en-US" sz="1800" b="0" i="0" u="none" strike="noStrike" kern="1200" cap="none" spc="0" normalizeH="0" baseline="0" noProof="0">
                <a:ln>
                  <a:noFill/>
                </a:ln>
                <a:effectLst/>
                <a:uLnTx/>
                <a:uFillTx/>
                <a:latin typeface="+mn-lt"/>
                <a:ea typeface="+mn-ea"/>
                <a:cs typeface="Calibri" panose="020F0502020204030204" pitchFamily="34" charset="0"/>
              </a:rPr>
              <a:t>Now it’s time for the facility to execute on their PepsiCo Positive Plan (pep+ Plan)</a:t>
            </a:r>
          </a:p>
        </p:txBody>
      </p:sp>
      <p:cxnSp>
        <p:nvCxnSpPr>
          <p:cNvPr id="11" name="Straight Connector 10">
            <a:extLst>
              <a:ext uri="{FF2B5EF4-FFF2-40B4-BE49-F238E27FC236}">
                <a16:creationId xmlns:a16="http://schemas.microsoft.com/office/drawing/2014/main" id="{BC63D38B-643E-7925-D83C-5BC42EF81A9B}"/>
              </a:ext>
            </a:extLst>
          </p:cNvPr>
          <p:cNvCxnSpPr>
            <a:cxnSpLocks/>
          </p:cNvCxnSpPr>
          <p:nvPr/>
        </p:nvCxnSpPr>
        <p:spPr>
          <a:xfrm>
            <a:off x="609230" y="2607729"/>
            <a:ext cx="51206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
            <a:extLst>
              <a:ext uri="{FF2B5EF4-FFF2-40B4-BE49-F238E27FC236}">
                <a16:creationId xmlns:a16="http://schemas.microsoft.com/office/drawing/2014/main" id="{4397C4FD-9C8F-5043-96CF-03E698DAAD95}"/>
              </a:ext>
            </a:extLst>
          </p:cNvPr>
          <p:cNvSpPr txBox="1">
            <a:spLocks/>
          </p:cNvSpPr>
          <p:nvPr/>
        </p:nvSpPr>
        <p:spPr>
          <a:xfrm>
            <a:off x="609231" y="2835747"/>
            <a:ext cx="4811855" cy="1872307"/>
          </a:xfrm>
          <a:prstGeom prst="rect">
            <a:avLst/>
          </a:prstGeom>
        </p:spPr>
        <p:txBody>
          <a:bodyPr vert="horz" wrap="square" lIns="0" tIns="0" rIns="0" bIns="0" rtlCol="0" anchor="ctr">
            <a:spAutoFit/>
          </a:bodyPr>
          <a:lstStyle>
            <a:lvl1pPr marL="344488" indent="-344488" algn="l" defTabSz="914400" rtl="0" eaLnBrk="1" latinLnBrk="0" hangingPunct="1">
              <a:lnSpc>
                <a:spcPct val="90000"/>
              </a:lnSpc>
              <a:spcBef>
                <a:spcPts val="0"/>
              </a:spcBef>
              <a:buFont typeface="Arial" panose="020B0604020202020204" pitchFamily="34" charset="0"/>
              <a:buChar char="•"/>
              <a:tabLst/>
              <a:defRPr sz="60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200"/>
              </a:spcAft>
              <a:buClrTx/>
              <a:buSzTx/>
              <a:buFont typeface="Arial" panose="020B0604020202020204" pitchFamily="34" charset="0"/>
              <a:buNone/>
              <a:defRPr/>
            </a:pPr>
            <a:r>
              <a:rPr kumimoji="0" lang="en-US" sz="1800" b="0" i="0" u="none" strike="noStrike" kern="1200" cap="none" spc="0" normalizeH="0" baseline="0" noProof="0" dirty="0">
                <a:ln>
                  <a:noFill/>
                </a:ln>
                <a:effectLst/>
                <a:uLnTx/>
                <a:uFillTx/>
                <a:latin typeface="+mn-lt"/>
                <a:ea typeface="+mn-ea"/>
                <a:cs typeface="Calibri" panose="020F0502020204030204" pitchFamily="34" charset="0"/>
              </a:rPr>
              <a:t>CMMs can support by providing access to resources and connecting them with PepsiCo’s sustainability office or PepsiCo facilities implementing similar tactics if they have questions</a:t>
            </a:r>
          </a:p>
          <a:p>
            <a:pPr indent="-217488" defTabSz="914377">
              <a:lnSpc>
                <a:spcPct val="100000"/>
              </a:lnSpc>
              <a:defRPr/>
            </a:pPr>
            <a:r>
              <a:rPr kumimoji="0" lang="en-US" sz="1600" b="0" i="0" u="none" strike="noStrike" kern="1200" cap="none" spc="0" normalizeH="0" baseline="0" noProof="0" dirty="0">
                <a:ln>
                  <a:noFill/>
                </a:ln>
                <a:effectLst/>
                <a:uLnTx/>
                <a:uFillTx/>
                <a:latin typeface="+mn-lt"/>
                <a:ea typeface="+mn-ea"/>
                <a:cs typeface="Calibri" panose="020F0502020204030204" pitchFamily="34" charset="0"/>
              </a:rPr>
              <a:t>Resources can be found within the Reduction Finder Tool </a:t>
            </a:r>
            <a:r>
              <a:rPr kumimoji="0" lang="en-US" sz="1600" i="0" u="none" strike="noStrike" kern="1200" cap="none" spc="0" normalizeH="0" baseline="0" noProof="0" dirty="0">
                <a:ln>
                  <a:noFill/>
                </a:ln>
                <a:solidFill>
                  <a:srgbClr val="133CCF"/>
                </a:solidFill>
                <a:effectLst/>
                <a:uLnTx/>
                <a:uFillTx/>
                <a:latin typeface="+mn-lt"/>
                <a:ea typeface="+mn-ea"/>
                <a:cs typeface="Calibri" panose="020F0502020204030204" pitchFamily="34" charset="0"/>
                <a:hlinkClick r:id="rId6">
                  <a:extLst>
                    <a:ext uri="{A12FA001-AC4F-418D-AE19-62706E023703}">
                      <ahyp:hlinkClr xmlns:ahyp="http://schemas.microsoft.com/office/drawing/2018/hyperlinkcolor" val="tx"/>
                    </a:ext>
                  </a:extLst>
                </a:hlinkClick>
              </a:rPr>
              <a:t>here</a:t>
            </a:r>
            <a:r>
              <a:rPr kumimoji="0" lang="en-US" sz="1600" i="0" u="none" strike="noStrike" kern="1200" cap="none" spc="0" normalizeH="0" baseline="0" noProof="0" dirty="0">
                <a:ln>
                  <a:noFill/>
                </a:ln>
                <a:solidFill>
                  <a:srgbClr val="FFC624"/>
                </a:solidFill>
                <a:effectLst/>
                <a:uLnTx/>
                <a:uFillTx/>
                <a:latin typeface="+mn-lt"/>
                <a:ea typeface="+mn-ea"/>
                <a:cs typeface="Calibri" panose="020F0502020204030204" pitchFamily="34" charset="0"/>
              </a:rPr>
              <a:t> </a:t>
            </a:r>
            <a:r>
              <a:rPr lang="en-US" sz="1600" dirty="0">
                <a:solidFill>
                  <a:srgbClr val="FFC624"/>
                </a:solidFill>
                <a:latin typeface="+mn-lt"/>
              </a:rPr>
              <a:t>(login required) </a:t>
            </a:r>
            <a:r>
              <a:rPr lang="en-US" sz="1600" b="0" dirty="0">
                <a:latin typeface="+mn-lt"/>
              </a:rPr>
              <a:t>or attached to the external email</a:t>
            </a:r>
          </a:p>
        </p:txBody>
      </p:sp>
      <p:sp>
        <p:nvSpPr>
          <p:cNvPr id="15" name="Text Placeholder 1">
            <a:extLst>
              <a:ext uri="{FF2B5EF4-FFF2-40B4-BE49-F238E27FC236}">
                <a16:creationId xmlns:a16="http://schemas.microsoft.com/office/drawing/2014/main" id="{0382A96B-1D95-665A-1A69-B48F602AED89}"/>
              </a:ext>
            </a:extLst>
          </p:cNvPr>
          <p:cNvSpPr txBox="1">
            <a:spLocks/>
          </p:cNvSpPr>
          <p:nvPr/>
        </p:nvSpPr>
        <p:spPr>
          <a:xfrm>
            <a:off x="609231" y="5287201"/>
            <a:ext cx="5029303" cy="553998"/>
          </a:xfrm>
          <a:prstGeom prst="rect">
            <a:avLst/>
          </a:prstGeom>
        </p:spPr>
        <p:txBody>
          <a:bodyPr vert="horz" wrap="square" lIns="0" tIns="0" rIns="0" bIns="0" rtlCol="0" anchor="ctr">
            <a:spAutoFit/>
          </a:bodyPr>
          <a:lstStyle>
            <a:lvl1pPr marL="344488" indent="-344488" algn="l" defTabSz="914400" rtl="0" eaLnBrk="1" latinLnBrk="0" hangingPunct="1">
              <a:lnSpc>
                <a:spcPct val="90000"/>
              </a:lnSpc>
              <a:spcBef>
                <a:spcPts val="0"/>
              </a:spcBef>
              <a:buFont typeface="Arial" panose="020B0604020202020204" pitchFamily="34" charset="0"/>
              <a:buChar char="•"/>
              <a:tabLst/>
              <a:defRPr sz="60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0">
                <a:latin typeface="+mn-lt"/>
              </a:rPr>
              <a:t>For questions, reach out to you PepsiCo relationship Manager</a:t>
            </a:r>
            <a:endParaRPr lang="en-US" sz="1800">
              <a:solidFill>
                <a:srgbClr val="FFC624"/>
              </a:solidFill>
              <a:latin typeface="+mn-lt"/>
            </a:endParaRPr>
          </a:p>
        </p:txBody>
      </p:sp>
      <p:cxnSp>
        <p:nvCxnSpPr>
          <p:cNvPr id="16" name="Straight Connector 15">
            <a:extLst>
              <a:ext uri="{FF2B5EF4-FFF2-40B4-BE49-F238E27FC236}">
                <a16:creationId xmlns:a16="http://schemas.microsoft.com/office/drawing/2014/main" id="{FB62231F-C9FD-E241-177F-06F03DC8A09F}"/>
              </a:ext>
            </a:extLst>
          </p:cNvPr>
          <p:cNvCxnSpPr>
            <a:cxnSpLocks/>
          </p:cNvCxnSpPr>
          <p:nvPr/>
        </p:nvCxnSpPr>
        <p:spPr>
          <a:xfrm>
            <a:off x="609230" y="4936073"/>
            <a:ext cx="51206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45342DB-E1F3-6923-A8BA-1E4120AFECC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94286" y="1104899"/>
            <a:ext cx="5297714" cy="5334000"/>
          </a:xfrm>
          <a:custGeom>
            <a:avLst/>
            <a:gdLst>
              <a:gd name="connsiteX0" fmla="*/ 0 w 5297714"/>
              <a:gd name="connsiteY0" fmla="*/ 0 h 5334000"/>
              <a:gd name="connsiteX1" fmla="*/ 5297714 w 5297714"/>
              <a:gd name="connsiteY1" fmla="*/ 0 h 5334000"/>
              <a:gd name="connsiteX2" fmla="*/ 5297714 w 5297714"/>
              <a:gd name="connsiteY2" fmla="*/ 5334000 h 5334000"/>
              <a:gd name="connsiteX3" fmla="*/ 0 w 5297714"/>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5297714" h="5334000">
                <a:moveTo>
                  <a:pt x="0" y="0"/>
                </a:moveTo>
                <a:lnTo>
                  <a:pt x="5297714" y="0"/>
                </a:lnTo>
                <a:lnTo>
                  <a:pt x="5297714" y="5334000"/>
                </a:lnTo>
                <a:lnTo>
                  <a:pt x="0" y="5334000"/>
                </a:lnTo>
                <a:close/>
              </a:path>
            </a:pathLst>
          </a:custGeom>
        </p:spPr>
      </p:pic>
      <p:pic>
        <p:nvPicPr>
          <p:cNvPr id="6" name="Picture 5">
            <a:extLst>
              <a:ext uri="{FF2B5EF4-FFF2-40B4-BE49-F238E27FC236}">
                <a16:creationId xmlns:a16="http://schemas.microsoft.com/office/drawing/2014/main" id="{75B59E9E-E81A-0791-6732-F9E775371E4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73322" y="1351725"/>
            <a:ext cx="1255752" cy="1255752"/>
          </a:xfrm>
          <a:custGeom>
            <a:avLst/>
            <a:gdLst>
              <a:gd name="connsiteX0" fmla="*/ 1104622 w 2209244"/>
              <a:gd name="connsiteY0" fmla="*/ 0 h 2209244"/>
              <a:gd name="connsiteX1" fmla="*/ 2209244 w 2209244"/>
              <a:gd name="connsiteY1" fmla="*/ 1104622 h 2209244"/>
              <a:gd name="connsiteX2" fmla="*/ 1104622 w 2209244"/>
              <a:gd name="connsiteY2" fmla="*/ 2209244 h 2209244"/>
              <a:gd name="connsiteX3" fmla="*/ 0 w 2209244"/>
              <a:gd name="connsiteY3" fmla="*/ 1104622 h 2209244"/>
              <a:gd name="connsiteX4" fmla="*/ 1104622 w 2209244"/>
              <a:gd name="connsiteY4" fmla="*/ 0 h 220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244" h="2209244">
                <a:moveTo>
                  <a:pt x="1104622" y="0"/>
                </a:moveTo>
                <a:cubicBezTo>
                  <a:pt x="1714688" y="0"/>
                  <a:pt x="2209244" y="494556"/>
                  <a:pt x="2209244" y="1104622"/>
                </a:cubicBezTo>
                <a:cubicBezTo>
                  <a:pt x="2209244" y="1714688"/>
                  <a:pt x="1714688" y="2209244"/>
                  <a:pt x="1104622" y="2209244"/>
                </a:cubicBezTo>
                <a:cubicBezTo>
                  <a:pt x="494556" y="2209244"/>
                  <a:pt x="0" y="1714688"/>
                  <a:pt x="0" y="1104622"/>
                </a:cubicBezTo>
                <a:cubicBezTo>
                  <a:pt x="0" y="494556"/>
                  <a:pt x="494556" y="0"/>
                  <a:pt x="1104622" y="0"/>
                </a:cubicBezTo>
                <a:close/>
              </a:path>
            </a:pathLst>
          </a:custGeom>
          <a:ln w="31750">
            <a:solidFill>
              <a:schemeClr val="accent3"/>
            </a:solidFill>
          </a:ln>
          <a:effectLst>
            <a:outerShdw blurRad="50800" dist="38100" dir="8100000" algn="tr" rotWithShape="0">
              <a:srgbClr val="8EDC43">
                <a:alpha val="10000"/>
              </a:srgbClr>
            </a:outerShdw>
          </a:effectLst>
        </p:spPr>
      </p:pic>
      <p:pic>
        <p:nvPicPr>
          <p:cNvPr id="12" name="Picture 11">
            <a:extLst>
              <a:ext uri="{FF2B5EF4-FFF2-40B4-BE49-F238E27FC236}">
                <a16:creationId xmlns:a16="http://schemas.microsoft.com/office/drawing/2014/main" id="{FB01B9BF-5114-BD97-13C5-A683E1E3259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273322" y="3144025"/>
            <a:ext cx="1255752" cy="1255752"/>
          </a:xfrm>
          <a:custGeom>
            <a:avLst/>
            <a:gdLst>
              <a:gd name="connsiteX0" fmla="*/ 1104622 w 2209244"/>
              <a:gd name="connsiteY0" fmla="*/ 0 h 2209244"/>
              <a:gd name="connsiteX1" fmla="*/ 2209244 w 2209244"/>
              <a:gd name="connsiteY1" fmla="*/ 1104622 h 2209244"/>
              <a:gd name="connsiteX2" fmla="*/ 1104622 w 2209244"/>
              <a:gd name="connsiteY2" fmla="*/ 2209244 h 2209244"/>
              <a:gd name="connsiteX3" fmla="*/ 0 w 2209244"/>
              <a:gd name="connsiteY3" fmla="*/ 1104622 h 2209244"/>
              <a:gd name="connsiteX4" fmla="*/ 1104622 w 2209244"/>
              <a:gd name="connsiteY4" fmla="*/ 0 h 220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244" h="2209244">
                <a:moveTo>
                  <a:pt x="1104622" y="0"/>
                </a:moveTo>
                <a:cubicBezTo>
                  <a:pt x="1714688" y="0"/>
                  <a:pt x="2209244" y="494556"/>
                  <a:pt x="2209244" y="1104622"/>
                </a:cubicBezTo>
                <a:cubicBezTo>
                  <a:pt x="2209244" y="1714688"/>
                  <a:pt x="1714688" y="2209244"/>
                  <a:pt x="1104622" y="2209244"/>
                </a:cubicBezTo>
                <a:cubicBezTo>
                  <a:pt x="494556" y="2209244"/>
                  <a:pt x="0" y="1714688"/>
                  <a:pt x="0" y="1104622"/>
                </a:cubicBezTo>
                <a:cubicBezTo>
                  <a:pt x="0" y="494556"/>
                  <a:pt x="494556" y="0"/>
                  <a:pt x="1104622" y="0"/>
                </a:cubicBezTo>
                <a:close/>
              </a:path>
            </a:pathLst>
          </a:custGeom>
          <a:ln w="31750">
            <a:solidFill>
              <a:schemeClr val="accent3"/>
            </a:solidFill>
          </a:ln>
          <a:effectLst>
            <a:outerShdw blurRad="50800" dist="38100" dir="8100000" algn="tr" rotWithShape="0">
              <a:srgbClr val="8EDC43">
                <a:alpha val="10000"/>
              </a:srgbClr>
            </a:outerShdw>
          </a:effectLst>
        </p:spPr>
      </p:pic>
      <p:pic>
        <p:nvPicPr>
          <p:cNvPr id="14" name="Picture 13">
            <a:extLst>
              <a:ext uri="{FF2B5EF4-FFF2-40B4-BE49-F238E27FC236}">
                <a16:creationId xmlns:a16="http://schemas.microsoft.com/office/drawing/2014/main" id="{5731BD2A-74EF-C28D-B0A8-AAB7AC1DAA2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273322" y="4936322"/>
            <a:ext cx="1255752" cy="1255752"/>
          </a:xfrm>
          <a:custGeom>
            <a:avLst/>
            <a:gdLst>
              <a:gd name="connsiteX0" fmla="*/ 1104622 w 2209244"/>
              <a:gd name="connsiteY0" fmla="*/ 0 h 2209244"/>
              <a:gd name="connsiteX1" fmla="*/ 2209244 w 2209244"/>
              <a:gd name="connsiteY1" fmla="*/ 1104622 h 2209244"/>
              <a:gd name="connsiteX2" fmla="*/ 1104622 w 2209244"/>
              <a:gd name="connsiteY2" fmla="*/ 2209244 h 2209244"/>
              <a:gd name="connsiteX3" fmla="*/ 0 w 2209244"/>
              <a:gd name="connsiteY3" fmla="*/ 1104622 h 2209244"/>
              <a:gd name="connsiteX4" fmla="*/ 1104622 w 2209244"/>
              <a:gd name="connsiteY4" fmla="*/ 0 h 220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244" h="2209244">
                <a:moveTo>
                  <a:pt x="1104622" y="0"/>
                </a:moveTo>
                <a:cubicBezTo>
                  <a:pt x="1714688" y="0"/>
                  <a:pt x="2209244" y="494556"/>
                  <a:pt x="2209244" y="1104622"/>
                </a:cubicBezTo>
                <a:cubicBezTo>
                  <a:pt x="2209244" y="1714688"/>
                  <a:pt x="1714688" y="2209244"/>
                  <a:pt x="1104622" y="2209244"/>
                </a:cubicBezTo>
                <a:cubicBezTo>
                  <a:pt x="494556" y="2209244"/>
                  <a:pt x="0" y="1714688"/>
                  <a:pt x="0" y="1104622"/>
                </a:cubicBezTo>
                <a:cubicBezTo>
                  <a:pt x="0" y="494556"/>
                  <a:pt x="494556" y="0"/>
                  <a:pt x="1104622" y="0"/>
                </a:cubicBezTo>
                <a:close/>
              </a:path>
            </a:pathLst>
          </a:custGeom>
          <a:ln w="31750">
            <a:solidFill>
              <a:schemeClr val="accent3"/>
            </a:solidFill>
          </a:ln>
          <a:effectLst>
            <a:outerShdw blurRad="50800" dist="38100" dir="8100000" algn="tr" rotWithShape="0">
              <a:srgbClr val="8EDC43">
                <a:alpha val="10000"/>
              </a:srgbClr>
            </a:outerShdw>
          </a:effectLst>
        </p:spPr>
      </p:pic>
      <p:pic>
        <p:nvPicPr>
          <p:cNvPr id="8" name="Picture 7">
            <a:extLst>
              <a:ext uri="{FF2B5EF4-FFF2-40B4-BE49-F238E27FC236}">
                <a16:creationId xmlns:a16="http://schemas.microsoft.com/office/drawing/2014/main" id="{35B4DE5A-B87B-19BB-48B5-CDAA37A4A949}"/>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flipH="1">
            <a:off x="9668115" y="1104899"/>
            <a:ext cx="2523883" cy="2184400"/>
          </a:xfrm>
          <a:prstGeom prst="rect">
            <a:avLst/>
          </a:prstGeom>
        </p:spPr>
      </p:pic>
    </p:spTree>
    <p:extLst>
      <p:ext uri="{BB962C8B-B14F-4D97-AF65-F5344CB8AC3E}">
        <p14:creationId xmlns:p14="http://schemas.microsoft.com/office/powerpoint/2010/main" val="3413477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696057B1-CA0A-8ED7-CB1A-9B7792C18260}"/>
              </a:ext>
            </a:extLst>
          </p:cNvPr>
          <p:cNvGraphicFramePr>
            <a:graphicFrameLocks noChangeAspect="1"/>
          </p:cNvGraphicFramePr>
          <p:nvPr>
            <p:custDataLst>
              <p:tags r:id="rId1"/>
            </p:custDataLst>
            <p:extLst>
              <p:ext uri="{D42A27DB-BD31-4B8C-83A1-F6EECF244321}">
                <p14:modId xmlns:p14="http://schemas.microsoft.com/office/powerpoint/2010/main" val="489445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0" name="think-cell data - do not delete" hidden="1">
                        <a:extLst>
                          <a:ext uri="{FF2B5EF4-FFF2-40B4-BE49-F238E27FC236}">
                            <a16:creationId xmlns:a16="http://schemas.microsoft.com/office/drawing/2014/main" id="{696057B1-CA0A-8ED7-CB1A-9B7792C182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F16BAE-6CFC-483E-A320-A8E61EE15C22}"/>
              </a:ext>
            </a:extLst>
          </p:cNvPr>
          <p:cNvSpPr>
            <a:spLocks noGrp="1"/>
          </p:cNvSpPr>
          <p:nvPr>
            <p:ph type="title"/>
          </p:nvPr>
        </p:nvSpPr>
        <p:spPr/>
        <p:txBody>
          <a:bodyPr vert="horz"/>
          <a:lstStyle/>
          <a:p>
            <a:r>
              <a:rPr lang="en-US" dirty="0"/>
              <a:t>Tracking &amp; Reporting</a:t>
            </a:r>
          </a:p>
        </p:txBody>
      </p:sp>
      <p:sp>
        <p:nvSpPr>
          <p:cNvPr id="18" name="Rectangle 17">
            <a:extLst>
              <a:ext uri="{FF2B5EF4-FFF2-40B4-BE49-F238E27FC236}">
                <a16:creationId xmlns:a16="http://schemas.microsoft.com/office/drawing/2014/main" id="{74706283-9C19-4F74-4130-E1C019AEEB12}"/>
              </a:ext>
            </a:extLst>
          </p:cNvPr>
          <p:cNvSpPr>
            <a:spLocks/>
          </p:cNvSpPr>
          <p:nvPr/>
        </p:nvSpPr>
        <p:spPr>
          <a:xfrm>
            <a:off x="0" y="1104900"/>
            <a:ext cx="6894286" cy="5334000"/>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0" name="object 5">
            <a:extLst>
              <a:ext uri="{FF2B5EF4-FFF2-40B4-BE49-F238E27FC236}">
                <a16:creationId xmlns:a16="http://schemas.microsoft.com/office/drawing/2014/main" id="{EED23927-87B8-8D01-F9A2-FB10D45E8AEC}"/>
              </a:ext>
            </a:extLst>
          </p:cNvPr>
          <p:cNvPicPr/>
          <p:nvPr/>
        </p:nvPicPr>
        <p:blipFill>
          <a:blip r:embed="rId5" cstate="email">
            <a:extLst>
              <a:ext uri="{28A0092B-C50C-407E-A947-70E740481C1C}">
                <a14:useLocalDpi xmlns:a14="http://schemas.microsoft.com/office/drawing/2010/main"/>
              </a:ext>
            </a:extLst>
          </a:blip>
          <a:stretch>
            <a:fillRect/>
          </a:stretch>
        </p:blipFill>
        <p:spPr>
          <a:xfrm rot="16200000">
            <a:off x="45630" y="1059271"/>
            <a:ext cx="1130838" cy="1222097"/>
          </a:xfrm>
          <a:prstGeom prst="rect">
            <a:avLst/>
          </a:prstGeom>
        </p:spPr>
      </p:pic>
      <p:sp>
        <p:nvSpPr>
          <p:cNvPr id="23" name="Text Placeholder 1">
            <a:extLst>
              <a:ext uri="{FF2B5EF4-FFF2-40B4-BE49-F238E27FC236}">
                <a16:creationId xmlns:a16="http://schemas.microsoft.com/office/drawing/2014/main" id="{8747F08C-7A46-0FF0-87A6-59C010676DE6}"/>
              </a:ext>
            </a:extLst>
          </p:cNvPr>
          <p:cNvSpPr txBox="1">
            <a:spLocks/>
          </p:cNvSpPr>
          <p:nvPr/>
        </p:nvSpPr>
        <p:spPr>
          <a:xfrm>
            <a:off x="609231" y="1425603"/>
            <a:ext cx="5120639" cy="1107996"/>
          </a:xfrm>
          <a:prstGeom prst="rect">
            <a:avLst/>
          </a:prstGeom>
        </p:spPr>
        <p:txBody>
          <a:bodyPr vert="horz" wrap="square" lIns="0" tIns="0" rIns="0" bIns="0" rtlCol="0" anchor="ctr">
            <a:spAutoFit/>
          </a:bodyPr>
          <a:lstStyle>
            <a:lvl1pPr marL="344488" indent="-344488" algn="l" defTabSz="914400" rtl="0" eaLnBrk="1" latinLnBrk="0" hangingPunct="1">
              <a:lnSpc>
                <a:spcPct val="90000"/>
              </a:lnSpc>
              <a:spcBef>
                <a:spcPts val="0"/>
              </a:spcBef>
              <a:buFont typeface="Arial" panose="020B0604020202020204" pitchFamily="34" charset="0"/>
              <a:buChar char="•"/>
              <a:tabLst/>
              <a:defRPr sz="60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800" b="0" i="0" u="none" strike="noStrike" kern="1200" cap="none" spc="0" normalizeH="0" baseline="0" noProof="0">
                <a:ln>
                  <a:noFill/>
                </a:ln>
                <a:effectLst/>
                <a:uLnTx/>
                <a:uFillTx/>
                <a:latin typeface="+mn-lt"/>
                <a:ea typeface="+mn-ea"/>
                <a:cs typeface="Calibri" panose="020F0502020204030204" pitchFamily="34" charset="0"/>
              </a:rPr>
              <a:t>Every year, facilities must officially provide PepsiCo with data on their greenhouse gas emissions footprint and water use through the annual survey that we send</a:t>
            </a:r>
            <a:br>
              <a:rPr kumimoji="0" lang="en-US" sz="1800" b="0" i="0" u="none" strike="noStrike" kern="1200" cap="none" spc="0" normalizeH="0" baseline="0" noProof="0">
                <a:ln>
                  <a:noFill/>
                </a:ln>
                <a:effectLst/>
                <a:uLnTx/>
                <a:uFillTx/>
                <a:latin typeface="+mn-lt"/>
                <a:ea typeface="+mn-ea"/>
                <a:cs typeface="Calibri" panose="020F0502020204030204" pitchFamily="34" charset="0"/>
              </a:rPr>
            </a:br>
            <a:r>
              <a:rPr kumimoji="0" lang="en-US" sz="1800" b="0" i="0" u="none" strike="noStrike" kern="1200" cap="none" spc="0" normalizeH="0" baseline="0" noProof="0">
                <a:ln>
                  <a:noFill/>
                </a:ln>
                <a:effectLst/>
                <a:uLnTx/>
                <a:uFillTx/>
                <a:latin typeface="+mn-lt"/>
                <a:ea typeface="+mn-ea"/>
                <a:cs typeface="Calibri" panose="020F0502020204030204" pitchFamily="34" charset="0"/>
              </a:rPr>
              <a:t>to them</a:t>
            </a:r>
          </a:p>
        </p:txBody>
      </p:sp>
      <p:cxnSp>
        <p:nvCxnSpPr>
          <p:cNvPr id="28" name="Straight Connector 27">
            <a:extLst>
              <a:ext uri="{FF2B5EF4-FFF2-40B4-BE49-F238E27FC236}">
                <a16:creationId xmlns:a16="http://schemas.microsoft.com/office/drawing/2014/main" id="{143F2C2A-ED31-38D8-BA6B-31318388C1B7}"/>
              </a:ext>
            </a:extLst>
          </p:cNvPr>
          <p:cNvCxnSpPr>
            <a:cxnSpLocks/>
          </p:cNvCxnSpPr>
          <p:nvPr/>
        </p:nvCxnSpPr>
        <p:spPr>
          <a:xfrm>
            <a:off x="609230" y="2875750"/>
            <a:ext cx="51206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1">
            <a:extLst>
              <a:ext uri="{FF2B5EF4-FFF2-40B4-BE49-F238E27FC236}">
                <a16:creationId xmlns:a16="http://schemas.microsoft.com/office/drawing/2014/main" id="{4B53B84C-569E-5F89-A4BD-1EFB2F208BE5}"/>
              </a:ext>
            </a:extLst>
          </p:cNvPr>
          <p:cNvSpPr txBox="1">
            <a:spLocks/>
          </p:cNvSpPr>
          <p:nvPr/>
        </p:nvSpPr>
        <p:spPr>
          <a:xfrm>
            <a:off x="609231" y="3217902"/>
            <a:ext cx="5120639" cy="830997"/>
          </a:xfrm>
          <a:prstGeom prst="rect">
            <a:avLst/>
          </a:prstGeom>
        </p:spPr>
        <p:txBody>
          <a:bodyPr vert="horz" wrap="square" lIns="0" tIns="0" rIns="0" bIns="0" rtlCol="0" anchor="ctr">
            <a:spAutoFit/>
          </a:bodyPr>
          <a:lstStyle>
            <a:lvl1pPr marL="344488" indent="-344488" algn="l" defTabSz="914400" rtl="0" eaLnBrk="1" latinLnBrk="0" hangingPunct="1">
              <a:lnSpc>
                <a:spcPct val="90000"/>
              </a:lnSpc>
              <a:spcBef>
                <a:spcPts val="0"/>
              </a:spcBef>
              <a:buFont typeface="Arial" panose="020B0604020202020204" pitchFamily="34" charset="0"/>
              <a:buChar char="•"/>
              <a:tabLst/>
              <a:defRPr sz="60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800" b="0" i="0" u="none" strike="noStrike" kern="1200" cap="none" spc="0" normalizeH="0" baseline="0" noProof="0" dirty="0">
                <a:ln>
                  <a:noFill/>
                </a:ln>
                <a:effectLst/>
                <a:uLnTx/>
                <a:uFillTx/>
                <a:latin typeface="+mn-lt"/>
                <a:ea typeface="+mn-ea"/>
                <a:cs typeface="Calibri" panose="020F0502020204030204" pitchFamily="34" charset="0"/>
              </a:rPr>
              <a:t>CMMs should follow up with their facilities to ensure they submit their data before the survey deadline </a:t>
            </a:r>
            <a:r>
              <a:rPr lang="en-US" sz="1800" dirty="0">
                <a:solidFill>
                  <a:srgbClr val="FFC624"/>
                </a:solidFill>
                <a:latin typeface="+mn-lt"/>
              </a:rPr>
              <a:t>(around end of Q1 of every year)</a:t>
            </a:r>
          </a:p>
        </p:txBody>
      </p:sp>
      <p:sp>
        <p:nvSpPr>
          <p:cNvPr id="32" name="Text Placeholder 1">
            <a:extLst>
              <a:ext uri="{FF2B5EF4-FFF2-40B4-BE49-F238E27FC236}">
                <a16:creationId xmlns:a16="http://schemas.microsoft.com/office/drawing/2014/main" id="{EBAE968B-0A07-61E0-6A52-4D7DCB8A0BFC}"/>
              </a:ext>
            </a:extLst>
          </p:cNvPr>
          <p:cNvSpPr txBox="1">
            <a:spLocks/>
          </p:cNvSpPr>
          <p:nvPr/>
        </p:nvSpPr>
        <p:spPr>
          <a:xfrm>
            <a:off x="609231" y="4618902"/>
            <a:ext cx="5486769" cy="1661993"/>
          </a:xfrm>
          <a:prstGeom prst="rect">
            <a:avLst/>
          </a:prstGeom>
        </p:spPr>
        <p:txBody>
          <a:bodyPr vert="horz" wrap="square" lIns="0" tIns="0" rIns="0" bIns="0" rtlCol="0" anchor="ctr">
            <a:spAutoFit/>
          </a:bodyPr>
          <a:lstStyle>
            <a:lvl1pPr marL="344488" indent="-344488" algn="l" defTabSz="914400" rtl="0" eaLnBrk="1" latinLnBrk="0" hangingPunct="1">
              <a:lnSpc>
                <a:spcPct val="90000"/>
              </a:lnSpc>
              <a:spcBef>
                <a:spcPts val="0"/>
              </a:spcBef>
              <a:buFont typeface="Arial" panose="020B0604020202020204" pitchFamily="34" charset="0"/>
              <a:buChar char="•"/>
              <a:tabLst/>
              <a:defRPr sz="60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800" b="0" i="0" u="none" strike="noStrike" kern="1200" cap="none" spc="0" normalizeH="0" baseline="0" noProof="0">
                <a:ln>
                  <a:noFill/>
                </a:ln>
                <a:effectLst/>
                <a:uLnTx/>
                <a:uFillTx/>
                <a:latin typeface="+mn-lt"/>
                <a:ea typeface="+mn-ea"/>
                <a:cs typeface="Calibri" panose="020F0502020204030204" pitchFamily="34" charset="0"/>
              </a:rPr>
              <a:t>Throughout the year (e.g., during Quarterly Business Reviews), CMMs should also be checking in with each facility to track progress against their PepsiCo Positive Plan, where they are finding success, and where they could</a:t>
            </a:r>
            <a:br>
              <a:rPr kumimoji="0" lang="en-US" sz="1800" b="0" i="0" u="none" strike="noStrike" kern="1200" cap="none" spc="0" normalizeH="0" baseline="0" noProof="0">
                <a:ln>
                  <a:noFill/>
                </a:ln>
                <a:effectLst/>
                <a:uLnTx/>
                <a:uFillTx/>
                <a:latin typeface="+mn-lt"/>
                <a:ea typeface="+mn-ea"/>
                <a:cs typeface="Calibri" panose="020F0502020204030204" pitchFamily="34" charset="0"/>
              </a:rPr>
            </a:br>
            <a:r>
              <a:rPr kumimoji="0" lang="en-US" sz="1800" b="0" i="0" u="none" strike="noStrike" kern="1200" cap="none" spc="0" normalizeH="0" baseline="0" noProof="0">
                <a:ln>
                  <a:noFill/>
                </a:ln>
                <a:effectLst/>
                <a:uLnTx/>
                <a:uFillTx/>
                <a:latin typeface="+mn-lt"/>
                <a:ea typeface="+mn-ea"/>
                <a:cs typeface="Calibri" panose="020F0502020204030204" pitchFamily="34" charset="0"/>
              </a:rPr>
              <a:t>use additional support, and keep the sustainability</a:t>
            </a:r>
            <a:br>
              <a:rPr kumimoji="0" lang="en-US" sz="1800" b="0" i="0" u="none" strike="noStrike" kern="1200" cap="none" spc="0" normalizeH="0" baseline="0" noProof="0">
                <a:ln>
                  <a:noFill/>
                </a:ln>
                <a:effectLst/>
                <a:uLnTx/>
                <a:uFillTx/>
                <a:latin typeface="+mn-lt"/>
                <a:ea typeface="+mn-ea"/>
                <a:cs typeface="Calibri" panose="020F0502020204030204" pitchFamily="34" charset="0"/>
              </a:rPr>
            </a:br>
            <a:r>
              <a:rPr kumimoji="0" lang="en-US" sz="1800" b="0" i="0" u="none" strike="noStrike" kern="1200" cap="none" spc="0" normalizeH="0" baseline="0" noProof="0">
                <a:ln>
                  <a:noFill/>
                </a:ln>
                <a:effectLst/>
                <a:uLnTx/>
                <a:uFillTx/>
                <a:latin typeface="+mn-lt"/>
                <a:ea typeface="+mn-ea"/>
                <a:cs typeface="Calibri" panose="020F0502020204030204" pitchFamily="34" charset="0"/>
              </a:rPr>
              <a:t>office informed</a:t>
            </a:r>
          </a:p>
        </p:txBody>
      </p:sp>
      <p:cxnSp>
        <p:nvCxnSpPr>
          <p:cNvPr id="34" name="Straight Connector 33">
            <a:extLst>
              <a:ext uri="{FF2B5EF4-FFF2-40B4-BE49-F238E27FC236}">
                <a16:creationId xmlns:a16="http://schemas.microsoft.com/office/drawing/2014/main" id="{A967639E-18A4-0586-F9BC-22552805BB25}"/>
              </a:ext>
            </a:extLst>
          </p:cNvPr>
          <p:cNvCxnSpPr>
            <a:cxnSpLocks/>
          </p:cNvCxnSpPr>
          <p:nvPr/>
        </p:nvCxnSpPr>
        <p:spPr>
          <a:xfrm>
            <a:off x="609230" y="4391050"/>
            <a:ext cx="51206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2F1DF33-9634-3C02-8C83-3FFF513AAD7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94286" y="1104899"/>
            <a:ext cx="5297714" cy="5334000"/>
          </a:xfrm>
          <a:custGeom>
            <a:avLst/>
            <a:gdLst>
              <a:gd name="connsiteX0" fmla="*/ 0 w 5297714"/>
              <a:gd name="connsiteY0" fmla="*/ 0 h 5334000"/>
              <a:gd name="connsiteX1" fmla="*/ 5297714 w 5297714"/>
              <a:gd name="connsiteY1" fmla="*/ 0 h 5334000"/>
              <a:gd name="connsiteX2" fmla="*/ 5297714 w 5297714"/>
              <a:gd name="connsiteY2" fmla="*/ 5334000 h 5334000"/>
              <a:gd name="connsiteX3" fmla="*/ 0 w 5297714"/>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5297714" h="5334000">
                <a:moveTo>
                  <a:pt x="0" y="0"/>
                </a:moveTo>
                <a:lnTo>
                  <a:pt x="5297714" y="0"/>
                </a:lnTo>
                <a:lnTo>
                  <a:pt x="5297714" y="5334000"/>
                </a:lnTo>
                <a:lnTo>
                  <a:pt x="0" y="5334000"/>
                </a:lnTo>
                <a:close/>
              </a:path>
            </a:pathLst>
          </a:custGeom>
        </p:spPr>
      </p:pic>
      <p:pic>
        <p:nvPicPr>
          <p:cNvPr id="5" name="Picture 4">
            <a:extLst>
              <a:ext uri="{FF2B5EF4-FFF2-40B4-BE49-F238E27FC236}">
                <a16:creationId xmlns:a16="http://schemas.microsoft.com/office/drawing/2014/main" id="{DBAB31DC-F3CC-0B7D-5BCB-877010BFACF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73322" y="1351725"/>
            <a:ext cx="1255752" cy="1255752"/>
          </a:xfrm>
          <a:custGeom>
            <a:avLst/>
            <a:gdLst>
              <a:gd name="connsiteX0" fmla="*/ 1104622 w 2209244"/>
              <a:gd name="connsiteY0" fmla="*/ 0 h 2209244"/>
              <a:gd name="connsiteX1" fmla="*/ 2209244 w 2209244"/>
              <a:gd name="connsiteY1" fmla="*/ 1104622 h 2209244"/>
              <a:gd name="connsiteX2" fmla="*/ 1104622 w 2209244"/>
              <a:gd name="connsiteY2" fmla="*/ 2209244 h 2209244"/>
              <a:gd name="connsiteX3" fmla="*/ 0 w 2209244"/>
              <a:gd name="connsiteY3" fmla="*/ 1104622 h 2209244"/>
              <a:gd name="connsiteX4" fmla="*/ 1104622 w 2209244"/>
              <a:gd name="connsiteY4" fmla="*/ 0 h 220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244" h="2209244">
                <a:moveTo>
                  <a:pt x="1104622" y="0"/>
                </a:moveTo>
                <a:cubicBezTo>
                  <a:pt x="1714688" y="0"/>
                  <a:pt x="2209244" y="494556"/>
                  <a:pt x="2209244" y="1104622"/>
                </a:cubicBezTo>
                <a:cubicBezTo>
                  <a:pt x="2209244" y="1714688"/>
                  <a:pt x="1714688" y="2209244"/>
                  <a:pt x="1104622" y="2209244"/>
                </a:cubicBezTo>
                <a:cubicBezTo>
                  <a:pt x="494556" y="2209244"/>
                  <a:pt x="0" y="1714688"/>
                  <a:pt x="0" y="1104622"/>
                </a:cubicBezTo>
                <a:cubicBezTo>
                  <a:pt x="0" y="494556"/>
                  <a:pt x="494556" y="0"/>
                  <a:pt x="1104622" y="0"/>
                </a:cubicBezTo>
                <a:close/>
              </a:path>
            </a:pathLst>
          </a:custGeom>
          <a:ln w="31750">
            <a:solidFill>
              <a:schemeClr val="accent3"/>
            </a:solidFill>
          </a:ln>
          <a:effectLst>
            <a:outerShdw blurRad="50800" dist="38100" dir="8100000" algn="tr" rotWithShape="0">
              <a:srgbClr val="8EDC43">
                <a:alpha val="10000"/>
              </a:srgbClr>
            </a:outerShdw>
          </a:effectLst>
        </p:spPr>
      </p:pic>
      <p:pic>
        <p:nvPicPr>
          <p:cNvPr id="7" name="Picture 6">
            <a:extLst>
              <a:ext uri="{FF2B5EF4-FFF2-40B4-BE49-F238E27FC236}">
                <a16:creationId xmlns:a16="http://schemas.microsoft.com/office/drawing/2014/main" id="{481117F3-B96D-A3A1-AD7E-EA7CE5A12E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73322" y="3144023"/>
            <a:ext cx="1255752" cy="1255752"/>
          </a:xfrm>
          <a:custGeom>
            <a:avLst/>
            <a:gdLst>
              <a:gd name="connsiteX0" fmla="*/ 1104622 w 2209244"/>
              <a:gd name="connsiteY0" fmla="*/ 0 h 2209244"/>
              <a:gd name="connsiteX1" fmla="*/ 2209244 w 2209244"/>
              <a:gd name="connsiteY1" fmla="*/ 1104622 h 2209244"/>
              <a:gd name="connsiteX2" fmla="*/ 1104622 w 2209244"/>
              <a:gd name="connsiteY2" fmla="*/ 2209244 h 2209244"/>
              <a:gd name="connsiteX3" fmla="*/ 0 w 2209244"/>
              <a:gd name="connsiteY3" fmla="*/ 1104622 h 2209244"/>
              <a:gd name="connsiteX4" fmla="*/ 1104622 w 2209244"/>
              <a:gd name="connsiteY4" fmla="*/ 0 h 220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244" h="2209244">
                <a:moveTo>
                  <a:pt x="1104622" y="0"/>
                </a:moveTo>
                <a:cubicBezTo>
                  <a:pt x="1714688" y="0"/>
                  <a:pt x="2209244" y="494556"/>
                  <a:pt x="2209244" y="1104622"/>
                </a:cubicBezTo>
                <a:cubicBezTo>
                  <a:pt x="2209244" y="1714688"/>
                  <a:pt x="1714688" y="2209244"/>
                  <a:pt x="1104622" y="2209244"/>
                </a:cubicBezTo>
                <a:cubicBezTo>
                  <a:pt x="494556" y="2209244"/>
                  <a:pt x="0" y="1714688"/>
                  <a:pt x="0" y="1104622"/>
                </a:cubicBezTo>
                <a:cubicBezTo>
                  <a:pt x="0" y="494556"/>
                  <a:pt x="494556" y="0"/>
                  <a:pt x="1104622" y="0"/>
                </a:cubicBezTo>
                <a:close/>
              </a:path>
            </a:pathLst>
          </a:custGeom>
          <a:ln w="31750">
            <a:solidFill>
              <a:schemeClr val="accent3"/>
            </a:solidFill>
          </a:ln>
          <a:effectLst>
            <a:outerShdw blurRad="50800" dist="38100" dir="8100000" algn="tr" rotWithShape="0">
              <a:srgbClr val="8EDC43">
                <a:alpha val="10000"/>
              </a:srgbClr>
            </a:outerShdw>
          </a:effectLst>
        </p:spPr>
      </p:pic>
      <p:pic>
        <p:nvPicPr>
          <p:cNvPr id="8" name="Picture 7">
            <a:extLst>
              <a:ext uri="{FF2B5EF4-FFF2-40B4-BE49-F238E27FC236}">
                <a16:creationId xmlns:a16="http://schemas.microsoft.com/office/drawing/2014/main" id="{AD8AD1A5-D3B0-D7EA-22E6-1268F9227C3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273322" y="4936322"/>
            <a:ext cx="1255752" cy="1255752"/>
          </a:xfrm>
          <a:custGeom>
            <a:avLst/>
            <a:gdLst>
              <a:gd name="connsiteX0" fmla="*/ 1104622 w 2209244"/>
              <a:gd name="connsiteY0" fmla="*/ 0 h 2209244"/>
              <a:gd name="connsiteX1" fmla="*/ 2209244 w 2209244"/>
              <a:gd name="connsiteY1" fmla="*/ 1104622 h 2209244"/>
              <a:gd name="connsiteX2" fmla="*/ 1104622 w 2209244"/>
              <a:gd name="connsiteY2" fmla="*/ 2209244 h 2209244"/>
              <a:gd name="connsiteX3" fmla="*/ 0 w 2209244"/>
              <a:gd name="connsiteY3" fmla="*/ 1104622 h 2209244"/>
              <a:gd name="connsiteX4" fmla="*/ 1104622 w 2209244"/>
              <a:gd name="connsiteY4" fmla="*/ 0 h 220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244" h="2209244">
                <a:moveTo>
                  <a:pt x="1104622" y="0"/>
                </a:moveTo>
                <a:cubicBezTo>
                  <a:pt x="1714688" y="0"/>
                  <a:pt x="2209244" y="494556"/>
                  <a:pt x="2209244" y="1104622"/>
                </a:cubicBezTo>
                <a:cubicBezTo>
                  <a:pt x="2209244" y="1714688"/>
                  <a:pt x="1714688" y="2209244"/>
                  <a:pt x="1104622" y="2209244"/>
                </a:cubicBezTo>
                <a:cubicBezTo>
                  <a:pt x="494556" y="2209244"/>
                  <a:pt x="0" y="1714688"/>
                  <a:pt x="0" y="1104622"/>
                </a:cubicBezTo>
                <a:cubicBezTo>
                  <a:pt x="0" y="494556"/>
                  <a:pt x="494556" y="0"/>
                  <a:pt x="1104622" y="0"/>
                </a:cubicBezTo>
                <a:close/>
              </a:path>
            </a:pathLst>
          </a:custGeom>
          <a:ln w="31750">
            <a:solidFill>
              <a:schemeClr val="accent3"/>
            </a:solidFill>
          </a:ln>
          <a:effectLst>
            <a:outerShdw blurRad="50800" dist="38100" dir="8100000" algn="tr" rotWithShape="0">
              <a:srgbClr val="8EDC43">
                <a:alpha val="10000"/>
              </a:srgbClr>
            </a:outerShdw>
          </a:effectLst>
        </p:spPr>
      </p:pic>
      <p:pic>
        <p:nvPicPr>
          <p:cNvPr id="19" name="Picture 18">
            <a:extLst>
              <a:ext uri="{FF2B5EF4-FFF2-40B4-BE49-F238E27FC236}">
                <a16:creationId xmlns:a16="http://schemas.microsoft.com/office/drawing/2014/main" id="{0212B452-D867-4575-BC9F-5C903E56F993}"/>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flipH="1">
            <a:off x="9668115" y="1104899"/>
            <a:ext cx="2523883" cy="2184400"/>
          </a:xfrm>
          <a:prstGeom prst="rect">
            <a:avLst/>
          </a:prstGeom>
        </p:spPr>
      </p:pic>
    </p:spTree>
    <p:extLst>
      <p:ext uri="{BB962C8B-B14F-4D97-AF65-F5344CB8AC3E}">
        <p14:creationId xmlns:p14="http://schemas.microsoft.com/office/powerpoint/2010/main" val="273864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4CB517B-ED97-27E3-45B6-72F3151C322D}"/>
              </a:ext>
            </a:extLst>
          </p:cNvPr>
          <p:cNvGraphicFramePr>
            <a:graphicFrameLocks noChangeAspect="1"/>
          </p:cNvGraphicFramePr>
          <p:nvPr>
            <p:custDataLst>
              <p:tags r:id="rId1"/>
            </p:custDataLst>
            <p:extLst>
              <p:ext uri="{D42A27DB-BD31-4B8C-83A1-F6EECF244321}">
                <p14:modId xmlns:p14="http://schemas.microsoft.com/office/powerpoint/2010/main" val="3358889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A4CB517B-ED97-27E3-45B6-72F3151C32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B600BAFB-CFDD-A786-B183-02F4C2BFC2FF}"/>
              </a:ext>
            </a:extLst>
          </p:cNvPr>
          <p:cNvSpPr>
            <a:spLocks noGrp="1"/>
          </p:cNvSpPr>
          <p:nvPr>
            <p:ph type="body" sz="quarter" idx="15"/>
          </p:nvPr>
        </p:nvSpPr>
        <p:spPr/>
        <p:txBody>
          <a:bodyPr/>
          <a:lstStyle/>
          <a:p>
            <a:r>
              <a:rPr lang="en-US"/>
              <a:t>Introduction</a:t>
            </a:r>
            <a:endParaRPr lang="en-GB"/>
          </a:p>
        </p:txBody>
      </p:sp>
    </p:spTree>
    <p:extLst>
      <p:ext uri="{BB962C8B-B14F-4D97-AF65-F5344CB8AC3E}">
        <p14:creationId xmlns:p14="http://schemas.microsoft.com/office/powerpoint/2010/main" val="386781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CF2A8AD-AC1C-58F8-BC75-D76D55C574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2CF2A8AD-AC1C-58F8-BC75-D76D55C574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2D6C558-2F45-AAD9-86DC-40CA26B95B59}"/>
              </a:ext>
            </a:extLst>
          </p:cNvPr>
          <p:cNvSpPr>
            <a:spLocks noGrp="1"/>
          </p:cNvSpPr>
          <p:nvPr>
            <p:ph type="title"/>
          </p:nvPr>
        </p:nvSpPr>
        <p:spPr/>
        <p:txBody>
          <a:bodyPr vert="horz"/>
          <a:lstStyle/>
          <a:p>
            <a:r>
              <a:rPr lang="en-US"/>
              <a:t>Introduction &amp; Background Information</a:t>
            </a:r>
            <a:endParaRPr lang="en-GB"/>
          </a:p>
        </p:txBody>
      </p:sp>
      <p:sp>
        <p:nvSpPr>
          <p:cNvPr id="18" name="Text Placeholder 2" hidden="1">
            <a:extLst>
              <a:ext uri="{FF2B5EF4-FFF2-40B4-BE49-F238E27FC236}">
                <a16:creationId xmlns:a16="http://schemas.microsoft.com/office/drawing/2014/main" id="{7EFA9FC1-13AE-FF22-75E6-1F9153D27EB7}"/>
              </a:ext>
            </a:extLst>
          </p:cNvPr>
          <p:cNvSpPr txBox="1">
            <a:spLocks/>
          </p:cNvSpPr>
          <p:nvPr/>
        </p:nvSpPr>
        <p:spPr>
          <a:xfrm>
            <a:off x="73523" y="1210961"/>
            <a:ext cx="6650549" cy="424732"/>
          </a:xfrm>
          <a:prstGeom prst="rect">
            <a:avLst/>
          </a:prstGeom>
        </p:spPr>
        <p:txBody>
          <a:bodyPr>
            <a:spAutoFit/>
          </a:bodyPr>
          <a:lstStyle>
            <a:lvl1pPr marL="171450" indent="-171450" algn="l" defTabSz="914400" rtl="0" eaLnBrk="1" latinLnBrk="0" hangingPunct="1">
              <a:lnSpc>
                <a:spcPct val="90000"/>
              </a:lnSpc>
              <a:spcBef>
                <a:spcPts val="1000"/>
              </a:spcBef>
              <a:buFont typeface="Arial" panose="020B0604020202020204" pitchFamily="34" charset="0"/>
              <a:buChar char="•"/>
              <a:tabLst/>
              <a:defRPr sz="2800" kern="1200">
                <a:solidFill>
                  <a:srgbClr val="133CCF"/>
                </a:solidFill>
                <a:latin typeface="+mn-lt"/>
                <a:ea typeface="+mn-ea"/>
                <a:cs typeface="+mn-cs"/>
              </a:defRPr>
            </a:lvl1pPr>
            <a:lvl2pPr marL="344488" indent="-173038" algn="l" defTabSz="914400" rtl="0" eaLnBrk="1" latinLnBrk="0" hangingPunct="1">
              <a:lnSpc>
                <a:spcPct val="90000"/>
              </a:lnSpc>
              <a:spcBef>
                <a:spcPts val="500"/>
              </a:spcBef>
              <a:buSzPct val="70000"/>
              <a:buFont typeface="Courier New" panose="02070309020205020404" pitchFamily="49" charset="0"/>
              <a:buChar char="o"/>
              <a:tabLst/>
              <a:defRPr sz="1800" kern="1200">
                <a:solidFill>
                  <a:srgbClr val="133CCF"/>
                </a:solidFill>
                <a:latin typeface="+mn-lt"/>
                <a:ea typeface="+mn-ea"/>
                <a:cs typeface="+mn-cs"/>
              </a:defRPr>
            </a:lvl2pPr>
            <a:lvl3pPr marL="517525" indent="-173038" algn="l" defTabSz="914400" rtl="0" eaLnBrk="1" latinLnBrk="0" hangingPunct="1">
              <a:lnSpc>
                <a:spcPct val="90000"/>
              </a:lnSpc>
              <a:spcBef>
                <a:spcPts val="500"/>
              </a:spcBef>
              <a:buFont typeface="Wingdings" pitchFamily="2" charset="2"/>
              <a:buChar char="§"/>
              <a:tabLst/>
              <a:defRPr sz="1800" kern="1200">
                <a:solidFill>
                  <a:srgbClr val="133CCF"/>
                </a:solidFill>
                <a:latin typeface="+mn-lt"/>
                <a:ea typeface="+mn-ea"/>
                <a:cs typeface="+mn-cs"/>
              </a:defRPr>
            </a:lvl3pPr>
            <a:lvl4pPr marL="690563" indent="-173038" algn="l" defTabSz="914400" rtl="0" eaLnBrk="1" latinLnBrk="0" hangingPunct="1">
              <a:lnSpc>
                <a:spcPct val="90000"/>
              </a:lnSpc>
              <a:spcBef>
                <a:spcPts val="500"/>
              </a:spcBef>
              <a:buSzPct val="70000"/>
              <a:buFont typeface="Wingdings" pitchFamily="2" charset="2"/>
              <a:buChar char="q"/>
              <a:tabLst/>
              <a:defRPr sz="1800" kern="1200">
                <a:solidFill>
                  <a:srgbClr val="133CCF"/>
                </a:solidFill>
                <a:latin typeface="+mn-lt"/>
                <a:ea typeface="+mn-ea"/>
                <a:cs typeface="+mn-cs"/>
              </a:defRPr>
            </a:lvl4pPr>
            <a:lvl5pPr marL="863600" indent="-173038" algn="l" defTabSz="914400" rtl="0" eaLnBrk="1" latinLnBrk="0" hangingPunct="1">
              <a:lnSpc>
                <a:spcPct val="90000"/>
              </a:lnSpc>
              <a:spcBef>
                <a:spcPts val="500"/>
              </a:spcBef>
              <a:buSzPct val="80000"/>
              <a:buFont typeface="Wingdings" pitchFamily="2" charset="2"/>
              <a:buChar char="v"/>
              <a:tabLst/>
              <a:defRPr sz="1800" kern="1200">
                <a:solidFill>
                  <a:srgbClr val="133CC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endParaRPr lang="en-US" sz="2400">
              <a:solidFill>
                <a:schemeClr val="tx1"/>
              </a:solidFill>
              <a:latin typeface="Calibri" panose="020F0502020204030204" pitchFamily="34" charset="0"/>
            </a:endParaRPr>
          </a:p>
        </p:txBody>
      </p:sp>
      <p:sp>
        <p:nvSpPr>
          <p:cNvPr id="19" name="Text Placeholder 2">
            <a:extLst>
              <a:ext uri="{FF2B5EF4-FFF2-40B4-BE49-F238E27FC236}">
                <a16:creationId xmlns:a16="http://schemas.microsoft.com/office/drawing/2014/main" id="{5F36CB73-63D7-52AD-9812-2C7388A746BD}"/>
              </a:ext>
            </a:extLst>
          </p:cNvPr>
          <p:cNvSpPr txBox="1">
            <a:spLocks/>
          </p:cNvSpPr>
          <p:nvPr/>
        </p:nvSpPr>
        <p:spPr>
          <a:xfrm>
            <a:off x="914399" y="1312782"/>
            <a:ext cx="6083301" cy="1015663"/>
          </a:xfrm>
          <a:prstGeom prst="rect">
            <a:avLst/>
          </a:prstGeom>
        </p:spPr>
        <p:txBody>
          <a:bodyPr wrap="square" lIns="0" tIns="0" rIns="0" bIns="0" anchor="ctr">
            <a:spAutoFit/>
          </a:bodyPr>
          <a:lstStyle>
            <a:lvl1pPr marL="171450" indent="-171450" algn="l" defTabSz="914400" rtl="0" eaLnBrk="1" latinLnBrk="0" hangingPunct="1">
              <a:lnSpc>
                <a:spcPct val="90000"/>
              </a:lnSpc>
              <a:spcBef>
                <a:spcPts val="1000"/>
              </a:spcBef>
              <a:buFont typeface="Arial" panose="020B0604020202020204" pitchFamily="34" charset="0"/>
              <a:buChar char="•"/>
              <a:tabLst/>
              <a:defRPr sz="2800" kern="1200">
                <a:solidFill>
                  <a:srgbClr val="133CCF"/>
                </a:solidFill>
                <a:latin typeface="+mn-lt"/>
                <a:ea typeface="+mn-ea"/>
                <a:cs typeface="+mn-cs"/>
              </a:defRPr>
            </a:lvl1pPr>
            <a:lvl2pPr marL="344488" indent="-173038" algn="l" defTabSz="914400" rtl="0" eaLnBrk="1" latinLnBrk="0" hangingPunct="1">
              <a:lnSpc>
                <a:spcPct val="90000"/>
              </a:lnSpc>
              <a:spcBef>
                <a:spcPts val="500"/>
              </a:spcBef>
              <a:buSzPct val="70000"/>
              <a:buFont typeface="Courier New" panose="02070309020205020404" pitchFamily="49" charset="0"/>
              <a:buChar char="o"/>
              <a:tabLst/>
              <a:defRPr sz="1800" kern="1200">
                <a:solidFill>
                  <a:srgbClr val="133CCF"/>
                </a:solidFill>
                <a:latin typeface="+mn-lt"/>
                <a:ea typeface="+mn-ea"/>
                <a:cs typeface="+mn-cs"/>
              </a:defRPr>
            </a:lvl2pPr>
            <a:lvl3pPr marL="517525" indent="-173038" algn="l" defTabSz="914400" rtl="0" eaLnBrk="1" latinLnBrk="0" hangingPunct="1">
              <a:lnSpc>
                <a:spcPct val="90000"/>
              </a:lnSpc>
              <a:spcBef>
                <a:spcPts val="500"/>
              </a:spcBef>
              <a:buFont typeface="Wingdings" pitchFamily="2" charset="2"/>
              <a:buChar char="§"/>
              <a:tabLst/>
              <a:defRPr sz="1800" kern="1200">
                <a:solidFill>
                  <a:srgbClr val="133CCF"/>
                </a:solidFill>
                <a:latin typeface="+mn-lt"/>
                <a:ea typeface="+mn-ea"/>
                <a:cs typeface="+mn-cs"/>
              </a:defRPr>
            </a:lvl3pPr>
            <a:lvl4pPr marL="690563" indent="-173038" algn="l" defTabSz="914400" rtl="0" eaLnBrk="1" latinLnBrk="0" hangingPunct="1">
              <a:lnSpc>
                <a:spcPct val="90000"/>
              </a:lnSpc>
              <a:spcBef>
                <a:spcPts val="500"/>
              </a:spcBef>
              <a:buSzPct val="70000"/>
              <a:buFont typeface="Wingdings" pitchFamily="2" charset="2"/>
              <a:buChar char="q"/>
              <a:tabLst/>
              <a:defRPr sz="1800" kern="1200">
                <a:solidFill>
                  <a:srgbClr val="133CCF"/>
                </a:solidFill>
                <a:latin typeface="+mn-lt"/>
                <a:ea typeface="+mn-ea"/>
                <a:cs typeface="+mn-cs"/>
              </a:defRPr>
            </a:lvl4pPr>
            <a:lvl5pPr marL="863600" indent="-173038" algn="l" defTabSz="914400" rtl="0" eaLnBrk="1" latinLnBrk="0" hangingPunct="1">
              <a:lnSpc>
                <a:spcPct val="90000"/>
              </a:lnSpc>
              <a:spcBef>
                <a:spcPts val="500"/>
              </a:spcBef>
              <a:buSzPct val="80000"/>
              <a:buFont typeface="Wingdings" pitchFamily="2" charset="2"/>
              <a:buChar char="v"/>
              <a:tabLst/>
              <a:defRPr sz="1800" kern="1200">
                <a:solidFill>
                  <a:srgbClr val="133CC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US" sz="2200">
                <a:solidFill>
                  <a:schemeClr val="tx1"/>
                </a:solidFill>
              </a:rPr>
              <a:t>Through the standard Sustainability Clause, we document commitment of partners have agreed to pep+ Plan creation (see right)</a:t>
            </a:r>
          </a:p>
        </p:txBody>
      </p:sp>
      <p:sp>
        <p:nvSpPr>
          <p:cNvPr id="20" name="Text Placeholder 2">
            <a:extLst>
              <a:ext uri="{FF2B5EF4-FFF2-40B4-BE49-F238E27FC236}">
                <a16:creationId xmlns:a16="http://schemas.microsoft.com/office/drawing/2014/main" id="{6BEE439D-5D97-EA75-D665-576F6F753814}"/>
              </a:ext>
            </a:extLst>
          </p:cNvPr>
          <p:cNvSpPr txBox="1">
            <a:spLocks/>
          </p:cNvSpPr>
          <p:nvPr/>
        </p:nvSpPr>
        <p:spPr>
          <a:xfrm>
            <a:off x="890915" y="2886979"/>
            <a:ext cx="6218684" cy="1354217"/>
          </a:xfrm>
          <a:prstGeom prst="rect">
            <a:avLst/>
          </a:prstGeom>
        </p:spPr>
        <p:txBody>
          <a:bodyPr wrap="square" lIns="0" tIns="0" rIns="0" bIns="0" anchor="ctr">
            <a:spAutoFit/>
          </a:bodyPr>
          <a:lstStyle>
            <a:lvl1pPr marL="171450" indent="-171450" algn="l" defTabSz="914400" rtl="0" eaLnBrk="1" latinLnBrk="0" hangingPunct="1">
              <a:lnSpc>
                <a:spcPct val="90000"/>
              </a:lnSpc>
              <a:spcBef>
                <a:spcPts val="1000"/>
              </a:spcBef>
              <a:buFont typeface="Arial" panose="020B0604020202020204" pitchFamily="34" charset="0"/>
              <a:buChar char="•"/>
              <a:tabLst/>
              <a:defRPr sz="2800" kern="1200">
                <a:solidFill>
                  <a:srgbClr val="133CCF"/>
                </a:solidFill>
                <a:latin typeface="+mn-lt"/>
                <a:ea typeface="+mn-ea"/>
                <a:cs typeface="+mn-cs"/>
              </a:defRPr>
            </a:lvl1pPr>
            <a:lvl2pPr marL="344488" indent="-173038" algn="l" defTabSz="914400" rtl="0" eaLnBrk="1" latinLnBrk="0" hangingPunct="1">
              <a:lnSpc>
                <a:spcPct val="90000"/>
              </a:lnSpc>
              <a:spcBef>
                <a:spcPts val="500"/>
              </a:spcBef>
              <a:buSzPct val="70000"/>
              <a:buFont typeface="Courier New" panose="02070309020205020404" pitchFamily="49" charset="0"/>
              <a:buChar char="o"/>
              <a:tabLst/>
              <a:defRPr sz="1800" kern="1200">
                <a:solidFill>
                  <a:srgbClr val="133CCF"/>
                </a:solidFill>
                <a:latin typeface="+mn-lt"/>
                <a:ea typeface="+mn-ea"/>
                <a:cs typeface="+mn-cs"/>
              </a:defRPr>
            </a:lvl2pPr>
            <a:lvl3pPr marL="517525" indent="-173038" algn="l" defTabSz="914400" rtl="0" eaLnBrk="1" latinLnBrk="0" hangingPunct="1">
              <a:lnSpc>
                <a:spcPct val="90000"/>
              </a:lnSpc>
              <a:spcBef>
                <a:spcPts val="500"/>
              </a:spcBef>
              <a:buFont typeface="Wingdings" pitchFamily="2" charset="2"/>
              <a:buChar char="§"/>
              <a:tabLst/>
              <a:defRPr sz="1800" kern="1200">
                <a:solidFill>
                  <a:srgbClr val="133CCF"/>
                </a:solidFill>
                <a:latin typeface="+mn-lt"/>
                <a:ea typeface="+mn-ea"/>
                <a:cs typeface="+mn-cs"/>
              </a:defRPr>
            </a:lvl3pPr>
            <a:lvl4pPr marL="690563" indent="-173038" algn="l" defTabSz="914400" rtl="0" eaLnBrk="1" latinLnBrk="0" hangingPunct="1">
              <a:lnSpc>
                <a:spcPct val="90000"/>
              </a:lnSpc>
              <a:spcBef>
                <a:spcPts val="500"/>
              </a:spcBef>
              <a:buSzPct val="70000"/>
              <a:buFont typeface="Wingdings" pitchFamily="2" charset="2"/>
              <a:buChar char="q"/>
              <a:tabLst/>
              <a:defRPr sz="1800" kern="1200">
                <a:solidFill>
                  <a:srgbClr val="133CCF"/>
                </a:solidFill>
                <a:latin typeface="+mn-lt"/>
                <a:ea typeface="+mn-ea"/>
                <a:cs typeface="+mn-cs"/>
              </a:defRPr>
            </a:lvl4pPr>
            <a:lvl5pPr marL="863600" indent="-173038" algn="l" defTabSz="914400" rtl="0" eaLnBrk="1" latinLnBrk="0" hangingPunct="1">
              <a:lnSpc>
                <a:spcPct val="90000"/>
              </a:lnSpc>
              <a:spcBef>
                <a:spcPts val="500"/>
              </a:spcBef>
              <a:buSzPct val="80000"/>
              <a:buFont typeface="Wingdings" pitchFamily="2" charset="2"/>
              <a:buChar char="v"/>
              <a:tabLst/>
              <a:defRPr sz="1800" kern="1200">
                <a:solidFill>
                  <a:srgbClr val="133CC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US" sz="2200" dirty="0">
                <a:solidFill>
                  <a:schemeClr val="tx1"/>
                </a:solidFill>
              </a:rPr>
              <a:t>This Playbook is intended to be used by Contract Manufacturing Managers (CMMs), together with each of their facilities, to develop each facility’s pep+ Plan by the end of the year. </a:t>
            </a:r>
            <a:endParaRPr lang="en-US" sz="2200" b="1" i="1" dirty="0">
              <a:solidFill>
                <a:srgbClr val="0052DB"/>
              </a:solidFill>
            </a:endParaRPr>
          </a:p>
        </p:txBody>
      </p:sp>
      <p:sp>
        <p:nvSpPr>
          <p:cNvPr id="21" name="Text Placeholder 2">
            <a:extLst>
              <a:ext uri="{FF2B5EF4-FFF2-40B4-BE49-F238E27FC236}">
                <a16:creationId xmlns:a16="http://schemas.microsoft.com/office/drawing/2014/main" id="{0F7C6AF3-3A2B-3641-44FC-B2F0FAEFCAE8}"/>
              </a:ext>
            </a:extLst>
          </p:cNvPr>
          <p:cNvSpPr txBox="1">
            <a:spLocks/>
          </p:cNvSpPr>
          <p:nvPr/>
        </p:nvSpPr>
        <p:spPr>
          <a:xfrm>
            <a:off x="914399" y="4967389"/>
            <a:ext cx="6083301" cy="1015663"/>
          </a:xfrm>
          <a:prstGeom prst="rect">
            <a:avLst/>
          </a:prstGeom>
        </p:spPr>
        <p:txBody>
          <a:bodyPr wrap="square" lIns="0" tIns="0" rIns="0" bIns="0" anchor="ctr">
            <a:spAutoFit/>
          </a:bodyPr>
          <a:lstStyle>
            <a:lvl1pPr marL="171450" indent="-171450" algn="l" defTabSz="914400" rtl="0" eaLnBrk="1" latinLnBrk="0" hangingPunct="1">
              <a:lnSpc>
                <a:spcPct val="90000"/>
              </a:lnSpc>
              <a:spcBef>
                <a:spcPts val="1000"/>
              </a:spcBef>
              <a:buFont typeface="Arial" panose="020B0604020202020204" pitchFamily="34" charset="0"/>
              <a:buChar char="•"/>
              <a:tabLst/>
              <a:defRPr sz="2800" kern="1200">
                <a:solidFill>
                  <a:srgbClr val="133CCF"/>
                </a:solidFill>
                <a:latin typeface="+mn-lt"/>
                <a:ea typeface="+mn-ea"/>
                <a:cs typeface="+mn-cs"/>
              </a:defRPr>
            </a:lvl1pPr>
            <a:lvl2pPr marL="344488" indent="-173038" algn="l" defTabSz="914400" rtl="0" eaLnBrk="1" latinLnBrk="0" hangingPunct="1">
              <a:lnSpc>
                <a:spcPct val="90000"/>
              </a:lnSpc>
              <a:spcBef>
                <a:spcPts val="500"/>
              </a:spcBef>
              <a:buSzPct val="70000"/>
              <a:buFont typeface="Courier New" panose="02070309020205020404" pitchFamily="49" charset="0"/>
              <a:buChar char="o"/>
              <a:tabLst/>
              <a:defRPr sz="1800" kern="1200">
                <a:solidFill>
                  <a:srgbClr val="133CCF"/>
                </a:solidFill>
                <a:latin typeface="+mn-lt"/>
                <a:ea typeface="+mn-ea"/>
                <a:cs typeface="+mn-cs"/>
              </a:defRPr>
            </a:lvl2pPr>
            <a:lvl3pPr marL="517525" indent="-173038" algn="l" defTabSz="914400" rtl="0" eaLnBrk="1" latinLnBrk="0" hangingPunct="1">
              <a:lnSpc>
                <a:spcPct val="90000"/>
              </a:lnSpc>
              <a:spcBef>
                <a:spcPts val="500"/>
              </a:spcBef>
              <a:buFont typeface="Wingdings" pitchFamily="2" charset="2"/>
              <a:buChar char="§"/>
              <a:tabLst/>
              <a:defRPr sz="1800" kern="1200">
                <a:solidFill>
                  <a:srgbClr val="133CCF"/>
                </a:solidFill>
                <a:latin typeface="+mn-lt"/>
                <a:ea typeface="+mn-ea"/>
                <a:cs typeface="+mn-cs"/>
              </a:defRPr>
            </a:lvl3pPr>
            <a:lvl4pPr marL="690563" indent="-173038" algn="l" defTabSz="914400" rtl="0" eaLnBrk="1" latinLnBrk="0" hangingPunct="1">
              <a:lnSpc>
                <a:spcPct val="90000"/>
              </a:lnSpc>
              <a:spcBef>
                <a:spcPts val="500"/>
              </a:spcBef>
              <a:buSzPct val="70000"/>
              <a:buFont typeface="Wingdings" pitchFamily="2" charset="2"/>
              <a:buChar char="q"/>
              <a:tabLst/>
              <a:defRPr sz="1800" kern="1200">
                <a:solidFill>
                  <a:srgbClr val="133CCF"/>
                </a:solidFill>
                <a:latin typeface="+mn-lt"/>
                <a:ea typeface="+mn-ea"/>
                <a:cs typeface="+mn-cs"/>
              </a:defRPr>
            </a:lvl4pPr>
            <a:lvl5pPr marL="863600" indent="-173038" algn="l" defTabSz="914400" rtl="0" eaLnBrk="1" latinLnBrk="0" hangingPunct="1">
              <a:lnSpc>
                <a:spcPct val="90000"/>
              </a:lnSpc>
              <a:spcBef>
                <a:spcPts val="500"/>
              </a:spcBef>
              <a:buSzPct val="80000"/>
              <a:buFont typeface="Wingdings" pitchFamily="2" charset="2"/>
              <a:buChar char="v"/>
              <a:tabLst/>
              <a:defRPr sz="1800" kern="1200">
                <a:solidFill>
                  <a:srgbClr val="133CC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US" sz="2200" dirty="0">
                <a:solidFill>
                  <a:schemeClr val="tx1"/>
                </a:solidFill>
              </a:rPr>
              <a:t>PepsiCo needs every partner along the value chain to begin working on sustainability this year in order to achieve our climate change and water </a:t>
            </a:r>
            <a:r>
              <a:rPr lang="en-US" sz="2200" b="1" dirty="0">
                <a:hlinkClick r:id="rId5">
                  <a:extLst>
                    <a:ext uri="{A12FA001-AC4F-418D-AE19-62706E023703}">
                      <ahyp:hlinkClr xmlns:ahyp="http://schemas.microsoft.com/office/drawing/2018/hyperlinkcolor" val="tx"/>
                    </a:ext>
                  </a:extLst>
                </a:hlinkClick>
              </a:rPr>
              <a:t>pep+ </a:t>
            </a:r>
            <a:r>
              <a:rPr lang="en-US" sz="2200" dirty="0">
                <a:solidFill>
                  <a:schemeClr val="tx1"/>
                </a:solidFill>
              </a:rPr>
              <a:t>goals</a:t>
            </a:r>
          </a:p>
        </p:txBody>
      </p:sp>
      <p:cxnSp>
        <p:nvCxnSpPr>
          <p:cNvPr id="29" name="Straight Connector 28">
            <a:extLst>
              <a:ext uri="{FF2B5EF4-FFF2-40B4-BE49-F238E27FC236}">
                <a16:creationId xmlns:a16="http://schemas.microsoft.com/office/drawing/2014/main" id="{C11B4CE4-0087-C97F-5266-147C3D484AB9}"/>
              </a:ext>
            </a:extLst>
          </p:cNvPr>
          <p:cNvCxnSpPr>
            <a:cxnSpLocks/>
          </p:cNvCxnSpPr>
          <p:nvPr/>
        </p:nvCxnSpPr>
        <p:spPr>
          <a:xfrm>
            <a:off x="747252" y="2606904"/>
            <a:ext cx="629264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441CC33-838C-0D39-748E-8E345C0D2761}"/>
              </a:ext>
            </a:extLst>
          </p:cNvPr>
          <p:cNvCxnSpPr>
            <a:cxnSpLocks/>
          </p:cNvCxnSpPr>
          <p:nvPr/>
        </p:nvCxnSpPr>
        <p:spPr>
          <a:xfrm>
            <a:off x="747252" y="4519655"/>
            <a:ext cx="629264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08BD785-CBB3-1FA4-02E4-BE783738930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99593" y="1820613"/>
            <a:ext cx="4495521" cy="6858000"/>
          </a:xfrm>
          <a:prstGeom prst="rect">
            <a:avLst/>
          </a:prstGeom>
        </p:spPr>
      </p:pic>
      <p:sp>
        <p:nvSpPr>
          <p:cNvPr id="13" name="Rectangle 12">
            <a:extLst>
              <a:ext uri="{FF2B5EF4-FFF2-40B4-BE49-F238E27FC236}">
                <a16:creationId xmlns:a16="http://schemas.microsoft.com/office/drawing/2014/main" id="{6C6CD683-B967-9AE0-EE80-C3D4C79A703E}"/>
              </a:ext>
            </a:extLst>
          </p:cNvPr>
          <p:cNvSpPr/>
          <p:nvPr/>
        </p:nvSpPr>
        <p:spPr>
          <a:xfrm>
            <a:off x="7357396" y="5101325"/>
            <a:ext cx="4656668" cy="340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Bent 7">
            <a:extLst>
              <a:ext uri="{FF2B5EF4-FFF2-40B4-BE49-F238E27FC236}">
                <a16:creationId xmlns:a16="http://schemas.microsoft.com/office/drawing/2014/main" id="{D95D801E-FAD0-0A65-EAE6-DD4868FCFE41}"/>
              </a:ext>
            </a:extLst>
          </p:cNvPr>
          <p:cNvSpPr/>
          <p:nvPr/>
        </p:nvSpPr>
        <p:spPr>
          <a:xfrm flipV="1">
            <a:off x="596900" y="977900"/>
            <a:ext cx="11595100" cy="5461000"/>
          </a:xfrm>
          <a:prstGeom prst="bentArrow">
            <a:avLst>
              <a:gd name="adj1" fmla="val 25000"/>
              <a:gd name="adj2" fmla="val 0"/>
              <a:gd name="adj3" fmla="val 25000"/>
              <a:gd name="adj4" fmla="val 1264"/>
            </a:avLst>
          </a:prstGeom>
          <a:ln>
            <a:solidFill>
              <a:srgbClr val="02A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13">
            <a:extLst>
              <a:ext uri="{FF2B5EF4-FFF2-40B4-BE49-F238E27FC236}">
                <a16:creationId xmlns:a16="http://schemas.microsoft.com/office/drawing/2014/main" id="{85D26D5D-3029-9CCC-5BBA-1B521543F61B}"/>
              </a:ext>
            </a:extLst>
          </p:cNvPr>
          <p:cNvGrpSpPr/>
          <p:nvPr/>
        </p:nvGrpSpPr>
        <p:grpSpPr>
          <a:xfrm>
            <a:off x="435157" y="1320995"/>
            <a:ext cx="329184" cy="328246"/>
            <a:chOff x="393698" y="1994510"/>
            <a:chExt cx="406402" cy="406402"/>
          </a:xfrm>
        </p:grpSpPr>
        <p:pic>
          <p:nvPicPr>
            <p:cNvPr id="11" name="Graphic 10">
              <a:extLst>
                <a:ext uri="{FF2B5EF4-FFF2-40B4-BE49-F238E27FC236}">
                  <a16:creationId xmlns:a16="http://schemas.microsoft.com/office/drawing/2014/main" id="{96F699EC-1BC4-01F8-3427-88374C96A20D}"/>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42" t="2542" r="2542" b="2542"/>
            <a:stretch>
              <a:fillRect/>
            </a:stretch>
          </p:blipFill>
          <p:spPr>
            <a:xfrm>
              <a:off x="393698" y="1994510"/>
              <a:ext cx="406402" cy="406402"/>
            </a:xfrm>
            <a:custGeom>
              <a:avLst/>
              <a:gdLst>
                <a:gd name="connsiteX0" fmla="*/ 2438400 w 4876800"/>
                <a:gd name="connsiteY0" fmla="*/ 0 h 4876800"/>
                <a:gd name="connsiteX1" fmla="*/ 4876800 w 4876800"/>
                <a:gd name="connsiteY1" fmla="*/ 2438400 h 4876800"/>
                <a:gd name="connsiteX2" fmla="*/ 2438400 w 4876800"/>
                <a:gd name="connsiteY2" fmla="*/ 4876800 h 4876800"/>
                <a:gd name="connsiteX3" fmla="*/ 0 w 4876800"/>
                <a:gd name="connsiteY3" fmla="*/ 2438400 h 4876800"/>
                <a:gd name="connsiteX4" fmla="*/ 2438400 w 4876800"/>
                <a:gd name="connsiteY4" fmla="*/ 0 h 48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4876800">
                  <a:moveTo>
                    <a:pt x="2438400" y="0"/>
                  </a:moveTo>
                  <a:cubicBezTo>
                    <a:pt x="3785091" y="0"/>
                    <a:pt x="4876800" y="1091709"/>
                    <a:pt x="4876800" y="2438400"/>
                  </a:cubicBezTo>
                  <a:cubicBezTo>
                    <a:pt x="4876800" y="3785091"/>
                    <a:pt x="3785091" y="4876800"/>
                    <a:pt x="2438400" y="4876800"/>
                  </a:cubicBezTo>
                  <a:cubicBezTo>
                    <a:pt x="1091709" y="4876800"/>
                    <a:pt x="0" y="3785091"/>
                    <a:pt x="0" y="2438400"/>
                  </a:cubicBezTo>
                  <a:cubicBezTo>
                    <a:pt x="0" y="1091709"/>
                    <a:pt x="1091709" y="0"/>
                    <a:pt x="2438400" y="0"/>
                  </a:cubicBezTo>
                  <a:close/>
                </a:path>
              </a:pathLst>
            </a:custGeom>
          </p:spPr>
        </p:pic>
        <p:sp>
          <p:nvSpPr>
            <p:cNvPr id="12" name="Oval 11">
              <a:extLst>
                <a:ext uri="{FF2B5EF4-FFF2-40B4-BE49-F238E27FC236}">
                  <a16:creationId xmlns:a16="http://schemas.microsoft.com/office/drawing/2014/main" id="{86287B7D-0CE5-8CAF-17DA-48FCFE121CF1}"/>
                </a:ext>
              </a:extLst>
            </p:cNvPr>
            <p:cNvSpPr/>
            <p:nvPr/>
          </p:nvSpPr>
          <p:spPr>
            <a:xfrm>
              <a:off x="451545" y="2052358"/>
              <a:ext cx="290708" cy="29070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D9922DE3-AE10-66C5-9253-7C44E583745B}"/>
              </a:ext>
            </a:extLst>
          </p:cNvPr>
          <p:cNvGrpSpPr/>
          <p:nvPr/>
        </p:nvGrpSpPr>
        <p:grpSpPr>
          <a:xfrm>
            <a:off x="435158" y="2909176"/>
            <a:ext cx="329184" cy="328246"/>
            <a:chOff x="393698" y="1994510"/>
            <a:chExt cx="406402" cy="406402"/>
          </a:xfrm>
        </p:grpSpPr>
        <p:pic>
          <p:nvPicPr>
            <p:cNvPr id="16" name="Graphic 15">
              <a:extLst>
                <a:ext uri="{FF2B5EF4-FFF2-40B4-BE49-F238E27FC236}">
                  <a16:creationId xmlns:a16="http://schemas.microsoft.com/office/drawing/2014/main" id="{E589EE33-A898-B418-55F8-359AFDCFE5F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42" t="2542" r="2542" b="2542"/>
            <a:stretch>
              <a:fillRect/>
            </a:stretch>
          </p:blipFill>
          <p:spPr>
            <a:xfrm>
              <a:off x="393698" y="1994510"/>
              <a:ext cx="406402" cy="406402"/>
            </a:xfrm>
            <a:custGeom>
              <a:avLst/>
              <a:gdLst>
                <a:gd name="connsiteX0" fmla="*/ 2438400 w 4876800"/>
                <a:gd name="connsiteY0" fmla="*/ 0 h 4876800"/>
                <a:gd name="connsiteX1" fmla="*/ 4876800 w 4876800"/>
                <a:gd name="connsiteY1" fmla="*/ 2438400 h 4876800"/>
                <a:gd name="connsiteX2" fmla="*/ 2438400 w 4876800"/>
                <a:gd name="connsiteY2" fmla="*/ 4876800 h 4876800"/>
                <a:gd name="connsiteX3" fmla="*/ 0 w 4876800"/>
                <a:gd name="connsiteY3" fmla="*/ 2438400 h 4876800"/>
                <a:gd name="connsiteX4" fmla="*/ 2438400 w 4876800"/>
                <a:gd name="connsiteY4" fmla="*/ 0 h 48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4876800">
                  <a:moveTo>
                    <a:pt x="2438400" y="0"/>
                  </a:moveTo>
                  <a:cubicBezTo>
                    <a:pt x="3785091" y="0"/>
                    <a:pt x="4876800" y="1091709"/>
                    <a:pt x="4876800" y="2438400"/>
                  </a:cubicBezTo>
                  <a:cubicBezTo>
                    <a:pt x="4876800" y="3785091"/>
                    <a:pt x="3785091" y="4876800"/>
                    <a:pt x="2438400" y="4876800"/>
                  </a:cubicBezTo>
                  <a:cubicBezTo>
                    <a:pt x="1091709" y="4876800"/>
                    <a:pt x="0" y="3785091"/>
                    <a:pt x="0" y="2438400"/>
                  </a:cubicBezTo>
                  <a:cubicBezTo>
                    <a:pt x="0" y="1091709"/>
                    <a:pt x="1091709" y="0"/>
                    <a:pt x="2438400" y="0"/>
                  </a:cubicBezTo>
                  <a:close/>
                </a:path>
              </a:pathLst>
            </a:custGeom>
          </p:spPr>
        </p:pic>
        <p:sp>
          <p:nvSpPr>
            <p:cNvPr id="17" name="Oval 16">
              <a:extLst>
                <a:ext uri="{FF2B5EF4-FFF2-40B4-BE49-F238E27FC236}">
                  <a16:creationId xmlns:a16="http://schemas.microsoft.com/office/drawing/2014/main" id="{71AA1A81-FCF2-BFC4-6397-A0803E45DDDC}"/>
                </a:ext>
              </a:extLst>
            </p:cNvPr>
            <p:cNvSpPr/>
            <p:nvPr/>
          </p:nvSpPr>
          <p:spPr>
            <a:xfrm>
              <a:off x="451545" y="2052358"/>
              <a:ext cx="290708" cy="29070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099566C0-A5BC-B354-1C83-A5263F4BD6DC}"/>
              </a:ext>
            </a:extLst>
          </p:cNvPr>
          <p:cNvGrpSpPr/>
          <p:nvPr/>
        </p:nvGrpSpPr>
        <p:grpSpPr>
          <a:xfrm>
            <a:off x="435157" y="4819803"/>
            <a:ext cx="329184" cy="328246"/>
            <a:chOff x="393698" y="1994510"/>
            <a:chExt cx="406402" cy="406402"/>
          </a:xfrm>
        </p:grpSpPr>
        <p:pic>
          <p:nvPicPr>
            <p:cNvPr id="23" name="Graphic 22">
              <a:extLst>
                <a:ext uri="{FF2B5EF4-FFF2-40B4-BE49-F238E27FC236}">
                  <a16:creationId xmlns:a16="http://schemas.microsoft.com/office/drawing/2014/main" id="{2ECF4311-7168-704A-4A65-915B8C10C780}"/>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42" t="2542" r="2542" b="2542"/>
            <a:stretch>
              <a:fillRect/>
            </a:stretch>
          </p:blipFill>
          <p:spPr>
            <a:xfrm>
              <a:off x="393698" y="1994510"/>
              <a:ext cx="406402" cy="406402"/>
            </a:xfrm>
            <a:custGeom>
              <a:avLst/>
              <a:gdLst>
                <a:gd name="connsiteX0" fmla="*/ 2438400 w 4876800"/>
                <a:gd name="connsiteY0" fmla="*/ 0 h 4876800"/>
                <a:gd name="connsiteX1" fmla="*/ 4876800 w 4876800"/>
                <a:gd name="connsiteY1" fmla="*/ 2438400 h 4876800"/>
                <a:gd name="connsiteX2" fmla="*/ 2438400 w 4876800"/>
                <a:gd name="connsiteY2" fmla="*/ 4876800 h 4876800"/>
                <a:gd name="connsiteX3" fmla="*/ 0 w 4876800"/>
                <a:gd name="connsiteY3" fmla="*/ 2438400 h 4876800"/>
                <a:gd name="connsiteX4" fmla="*/ 2438400 w 4876800"/>
                <a:gd name="connsiteY4" fmla="*/ 0 h 48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4876800">
                  <a:moveTo>
                    <a:pt x="2438400" y="0"/>
                  </a:moveTo>
                  <a:cubicBezTo>
                    <a:pt x="3785091" y="0"/>
                    <a:pt x="4876800" y="1091709"/>
                    <a:pt x="4876800" y="2438400"/>
                  </a:cubicBezTo>
                  <a:cubicBezTo>
                    <a:pt x="4876800" y="3785091"/>
                    <a:pt x="3785091" y="4876800"/>
                    <a:pt x="2438400" y="4876800"/>
                  </a:cubicBezTo>
                  <a:cubicBezTo>
                    <a:pt x="1091709" y="4876800"/>
                    <a:pt x="0" y="3785091"/>
                    <a:pt x="0" y="2438400"/>
                  </a:cubicBezTo>
                  <a:cubicBezTo>
                    <a:pt x="0" y="1091709"/>
                    <a:pt x="1091709" y="0"/>
                    <a:pt x="2438400" y="0"/>
                  </a:cubicBezTo>
                  <a:close/>
                </a:path>
              </a:pathLst>
            </a:custGeom>
          </p:spPr>
        </p:pic>
        <p:sp>
          <p:nvSpPr>
            <p:cNvPr id="24" name="Oval 23">
              <a:extLst>
                <a:ext uri="{FF2B5EF4-FFF2-40B4-BE49-F238E27FC236}">
                  <a16:creationId xmlns:a16="http://schemas.microsoft.com/office/drawing/2014/main" id="{33E02F89-8539-6F8B-B20A-5F16A0EC055F}"/>
                </a:ext>
              </a:extLst>
            </p:cNvPr>
            <p:cNvSpPr/>
            <p:nvPr/>
          </p:nvSpPr>
          <p:spPr>
            <a:xfrm>
              <a:off x="451545" y="2052358"/>
              <a:ext cx="290708" cy="29070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1937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B3D7B72-4C12-F68A-24A5-770BA7C1FE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9" name="Object 8" hidden="1">
                        <a:extLst>
                          <a:ext uri="{FF2B5EF4-FFF2-40B4-BE49-F238E27FC236}">
                            <a16:creationId xmlns:a16="http://schemas.microsoft.com/office/drawing/2014/main" id="{EB3D7B72-4C12-F68A-24A5-770BA7C1FE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Rectangle: Top Corners Rounded 19">
            <a:extLst>
              <a:ext uri="{FF2B5EF4-FFF2-40B4-BE49-F238E27FC236}">
                <a16:creationId xmlns:a16="http://schemas.microsoft.com/office/drawing/2014/main" id="{B866C9E8-4DBC-C511-BAA2-B32DC875D19E}"/>
              </a:ext>
            </a:extLst>
          </p:cNvPr>
          <p:cNvSpPr/>
          <p:nvPr/>
        </p:nvSpPr>
        <p:spPr>
          <a:xfrm rot="5400000">
            <a:off x="4412399" y="-2591650"/>
            <a:ext cx="3379537" cy="10985868"/>
          </a:xfrm>
          <a:prstGeom prst="round2SameRect">
            <a:avLst>
              <a:gd name="adj1" fmla="val 3398"/>
              <a:gd name="adj2" fmla="val 0"/>
            </a:avLst>
          </a:prstGeom>
          <a:solidFill>
            <a:schemeClr val="bg1"/>
          </a:solidFill>
          <a:ln>
            <a:noFill/>
          </a:ln>
          <a:effectLst>
            <a:outerShdw blurRad="635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181440" tIns="45720" rIns="91440" bIns="45720" rtlCol="0" anchor="ctr">
            <a:noAutofit/>
          </a:bodyPr>
          <a:lstStyle/>
          <a:p>
            <a:pPr>
              <a:spcBef>
                <a:spcPts val="600"/>
              </a:spcBef>
              <a:spcAft>
                <a:spcPts val="400"/>
              </a:spcAft>
            </a:pPr>
            <a:endParaRPr lang="en-US" sz="2000">
              <a:solidFill>
                <a:schemeClr val="tx1"/>
              </a:solidFill>
            </a:endParaRPr>
          </a:p>
        </p:txBody>
      </p:sp>
      <p:sp>
        <p:nvSpPr>
          <p:cNvPr id="2" name="Title 1">
            <a:extLst>
              <a:ext uri="{FF2B5EF4-FFF2-40B4-BE49-F238E27FC236}">
                <a16:creationId xmlns:a16="http://schemas.microsoft.com/office/drawing/2014/main" id="{F8C70971-F7EC-4568-9836-470E81C04AF3}"/>
              </a:ext>
            </a:extLst>
          </p:cNvPr>
          <p:cNvSpPr>
            <a:spLocks noGrp="1"/>
          </p:cNvSpPr>
          <p:nvPr>
            <p:ph type="title"/>
          </p:nvPr>
        </p:nvSpPr>
        <p:spPr>
          <a:xfrm>
            <a:off x="609232" y="164592"/>
            <a:ext cx="10985868" cy="623222"/>
          </a:xfrm>
        </p:spPr>
        <p:txBody>
          <a:bodyPr vert="horz"/>
          <a:lstStyle/>
          <a:p>
            <a:r>
              <a:rPr lang="en-US"/>
              <a:t>How to Use This Playbook</a:t>
            </a:r>
          </a:p>
        </p:txBody>
      </p:sp>
      <p:sp>
        <p:nvSpPr>
          <p:cNvPr id="13" name="Arrow: Bent 12">
            <a:extLst>
              <a:ext uri="{FF2B5EF4-FFF2-40B4-BE49-F238E27FC236}">
                <a16:creationId xmlns:a16="http://schemas.microsoft.com/office/drawing/2014/main" id="{66C18C87-55E1-4C17-4CE0-A7D7C3E4236C}"/>
              </a:ext>
            </a:extLst>
          </p:cNvPr>
          <p:cNvSpPr/>
          <p:nvPr/>
        </p:nvSpPr>
        <p:spPr>
          <a:xfrm rot="5400000" flipV="1">
            <a:off x="4983140" y="-3265328"/>
            <a:ext cx="2529974" cy="11277788"/>
          </a:xfrm>
          <a:prstGeom prst="bentArrow">
            <a:avLst>
              <a:gd name="adj1" fmla="val 25000"/>
              <a:gd name="adj2" fmla="val 0"/>
              <a:gd name="adj3" fmla="val 25000"/>
              <a:gd name="adj4" fmla="val 2737"/>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Bent 14">
            <a:extLst>
              <a:ext uri="{FF2B5EF4-FFF2-40B4-BE49-F238E27FC236}">
                <a16:creationId xmlns:a16="http://schemas.microsoft.com/office/drawing/2014/main" id="{F3F151C7-1793-29C6-8DFB-603B5DA12B8F}"/>
              </a:ext>
            </a:extLst>
          </p:cNvPr>
          <p:cNvSpPr/>
          <p:nvPr/>
        </p:nvSpPr>
        <p:spPr>
          <a:xfrm rot="16200000">
            <a:off x="4148661" y="-1375413"/>
            <a:ext cx="2529974" cy="9608826"/>
          </a:xfrm>
          <a:prstGeom prst="bentArrow">
            <a:avLst>
              <a:gd name="adj1" fmla="val 25000"/>
              <a:gd name="adj2" fmla="val 0"/>
              <a:gd name="adj3" fmla="val 25000"/>
              <a:gd name="adj4" fmla="val 2737"/>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Bent 15">
            <a:extLst>
              <a:ext uri="{FF2B5EF4-FFF2-40B4-BE49-F238E27FC236}">
                <a16:creationId xmlns:a16="http://schemas.microsoft.com/office/drawing/2014/main" id="{035177DB-F73B-5D7C-ABA1-828766E67776}"/>
              </a:ext>
            </a:extLst>
          </p:cNvPr>
          <p:cNvSpPr/>
          <p:nvPr/>
        </p:nvSpPr>
        <p:spPr>
          <a:xfrm rot="16200000" flipH="1" flipV="1">
            <a:off x="5918099" y="447578"/>
            <a:ext cx="1430590" cy="9923412"/>
          </a:xfrm>
          <a:prstGeom prst="bentArrow">
            <a:avLst>
              <a:gd name="adj1" fmla="val 25000"/>
              <a:gd name="adj2" fmla="val 0"/>
              <a:gd name="adj3" fmla="val 25000"/>
              <a:gd name="adj4" fmla="val 540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Bent 16">
            <a:extLst>
              <a:ext uri="{FF2B5EF4-FFF2-40B4-BE49-F238E27FC236}">
                <a16:creationId xmlns:a16="http://schemas.microsoft.com/office/drawing/2014/main" id="{B81ECC16-7421-31EF-863C-C12D4ADBAD2A}"/>
              </a:ext>
            </a:extLst>
          </p:cNvPr>
          <p:cNvSpPr/>
          <p:nvPr/>
        </p:nvSpPr>
        <p:spPr>
          <a:xfrm rot="16200000">
            <a:off x="10996426" y="5548305"/>
            <a:ext cx="1489272" cy="291917"/>
          </a:xfrm>
          <a:prstGeom prst="bentArrow">
            <a:avLst>
              <a:gd name="adj1" fmla="val 25000"/>
              <a:gd name="adj2" fmla="val 0"/>
              <a:gd name="adj3" fmla="val 25000"/>
              <a:gd name="adj4" fmla="val 22864"/>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Rounded Corners 17">
            <a:extLst>
              <a:ext uri="{FF2B5EF4-FFF2-40B4-BE49-F238E27FC236}">
                <a16:creationId xmlns:a16="http://schemas.microsoft.com/office/drawing/2014/main" id="{1F048D59-04C0-F472-0D95-C3C8D8018C10}"/>
              </a:ext>
            </a:extLst>
          </p:cNvPr>
          <p:cNvSpPr>
            <a:spLocks/>
          </p:cNvSpPr>
          <p:nvPr/>
        </p:nvSpPr>
        <p:spPr>
          <a:xfrm>
            <a:off x="609234" y="4762499"/>
            <a:ext cx="10935066" cy="1609725"/>
          </a:xfrm>
          <a:prstGeom prst="roundRect">
            <a:avLst>
              <a:gd name="adj" fmla="val 5424"/>
            </a:avLst>
          </a:prstGeom>
          <a:solidFill>
            <a:srgbClr val="0052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AFA2608-D8B0-2C16-0A9A-631043439188}"/>
              </a:ext>
            </a:extLst>
          </p:cNvPr>
          <p:cNvSpPr>
            <a:spLocks/>
          </p:cNvSpPr>
          <p:nvPr/>
        </p:nvSpPr>
        <p:spPr>
          <a:xfrm>
            <a:off x="693237" y="4838945"/>
            <a:ext cx="10767060" cy="1456833"/>
          </a:xfrm>
          <a:prstGeom prst="roundRect">
            <a:avLst>
              <a:gd name="adj" fmla="val 34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57535D1-E529-9D44-5A89-29AB446BD23A}"/>
              </a:ext>
            </a:extLst>
          </p:cNvPr>
          <p:cNvSpPr/>
          <p:nvPr/>
        </p:nvSpPr>
        <p:spPr>
          <a:xfrm>
            <a:off x="762659" y="4891429"/>
            <a:ext cx="4154781" cy="1351865"/>
          </a:xfrm>
          <a:prstGeom prst="roundRect">
            <a:avLst>
              <a:gd name="adj" fmla="val 475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400"/>
              </a:spcAft>
            </a:pPr>
            <a:r>
              <a:rPr lang="en-US" sz="2400" b="1">
                <a:solidFill>
                  <a:schemeClr val="tx1"/>
                </a:solidFill>
              </a:rPr>
              <a:t>Slides where</a:t>
            </a:r>
            <a:r>
              <a:rPr lang="en-US" sz="2400" b="1">
                <a:solidFill>
                  <a:srgbClr val="0052DB"/>
                </a:solidFill>
              </a:rPr>
              <a:t> YOU </a:t>
            </a:r>
            <a:r>
              <a:rPr lang="en-US" sz="2400" b="1">
                <a:solidFill>
                  <a:schemeClr val="tx1"/>
                </a:solidFill>
              </a:rPr>
              <a:t>need to</a:t>
            </a:r>
            <a:br>
              <a:rPr lang="en-US" sz="2400" b="1">
                <a:solidFill>
                  <a:schemeClr val="tx1"/>
                </a:solidFill>
              </a:rPr>
            </a:br>
            <a:r>
              <a:rPr lang="en-US" sz="2400" b="1">
                <a:solidFill>
                  <a:schemeClr val="tx1"/>
                </a:solidFill>
              </a:rPr>
              <a:t>take action: Look for the</a:t>
            </a:r>
            <a:br>
              <a:rPr lang="en-US" sz="2400" b="1">
                <a:solidFill>
                  <a:schemeClr val="tx1"/>
                </a:solidFill>
              </a:rPr>
            </a:br>
            <a:r>
              <a:rPr lang="en-US" sz="2400" b="1">
                <a:solidFill>
                  <a:schemeClr val="tx1"/>
                </a:solidFill>
              </a:rPr>
              <a:t>green headers and this icon: </a:t>
            </a:r>
          </a:p>
        </p:txBody>
      </p:sp>
      <p:grpSp>
        <p:nvGrpSpPr>
          <p:cNvPr id="48" name="Group 47">
            <a:extLst>
              <a:ext uri="{FF2B5EF4-FFF2-40B4-BE49-F238E27FC236}">
                <a16:creationId xmlns:a16="http://schemas.microsoft.com/office/drawing/2014/main" id="{D44704A4-6286-FB2C-278E-9FB4B7AAA46E}"/>
              </a:ext>
            </a:extLst>
          </p:cNvPr>
          <p:cNvGrpSpPr/>
          <p:nvPr/>
        </p:nvGrpSpPr>
        <p:grpSpPr>
          <a:xfrm>
            <a:off x="11800218" y="6229327"/>
            <a:ext cx="304982" cy="320041"/>
            <a:chOff x="126818" y="6075076"/>
            <a:chExt cx="304982" cy="320041"/>
          </a:xfrm>
        </p:grpSpPr>
        <p:sp>
          <p:nvSpPr>
            <p:cNvPr id="49" name="Freeform 16">
              <a:extLst>
                <a:ext uri="{FF2B5EF4-FFF2-40B4-BE49-F238E27FC236}">
                  <a16:creationId xmlns:a16="http://schemas.microsoft.com/office/drawing/2014/main" id="{D9DB2D89-BABB-7FD0-9A2A-B6B52406D2DB}"/>
                </a:ext>
              </a:extLst>
            </p:cNvPr>
            <p:cNvSpPr>
              <a:spLocks/>
            </p:cNvSpPr>
            <p:nvPr/>
          </p:nvSpPr>
          <p:spPr bwMode="auto">
            <a:xfrm>
              <a:off x="126818" y="6178867"/>
              <a:ext cx="216082" cy="216250"/>
            </a:xfrm>
            <a:custGeom>
              <a:avLst/>
              <a:gdLst>
                <a:gd name="T0" fmla="*/ 4260 w 4260"/>
                <a:gd name="T1" fmla="*/ 2407 h 4260"/>
                <a:gd name="T2" fmla="*/ 4260 w 4260"/>
                <a:gd name="T3" fmla="*/ 2407 h 4260"/>
                <a:gd name="T4" fmla="*/ 4260 w 4260"/>
                <a:gd name="T5" fmla="*/ 1853 h 4260"/>
                <a:gd name="T6" fmla="*/ 3994 w 4260"/>
                <a:gd name="T7" fmla="*/ 1587 h 4260"/>
                <a:gd name="T8" fmla="*/ 2673 w 4260"/>
                <a:gd name="T9" fmla="*/ 1587 h 4260"/>
                <a:gd name="T10" fmla="*/ 2673 w 4260"/>
                <a:gd name="T11" fmla="*/ 266 h 4260"/>
                <a:gd name="T12" fmla="*/ 2407 w 4260"/>
                <a:gd name="T13" fmla="*/ 0 h 4260"/>
                <a:gd name="T14" fmla="*/ 1853 w 4260"/>
                <a:gd name="T15" fmla="*/ 0 h 4260"/>
                <a:gd name="T16" fmla="*/ 1587 w 4260"/>
                <a:gd name="T17" fmla="*/ 266 h 4260"/>
                <a:gd name="T18" fmla="*/ 1587 w 4260"/>
                <a:gd name="T19" fmla="*/ 1587 h 4260"/>
                <a:gd name="T20" fmla="*/ 266 w 4260"/>
                <a:gd name="T21" fmla="*/ 1587 h 4260"/>
                <a:gd name="T22" fmla="*/ 0 w 4260"/>
                <a:gd name="T23" fmla="*/ 1853 h 4260"/>
                <a:gd name="T24" fmla="*/ 0 w 4260"/>
                <a:gd name="T25" fmla="*/ 2407 h 4260"/>
                <a:gd name="T26" fmla="*/ 266 w 4260"/>
                <a:gd name="T27" fmla="*/ 2673 h 4260"/>
                <a:gd name="T28" fmla="*/ 1587 w 4260"/>
                <a:gd name="T29" fmla="*/ 2673 h 4260"/>
                <a:gd name="T30" fmla="*/ 1587 w 4260"/>
                <a:gd name="T31" fmla="*/ 3994 h 4260"/>
                <a:gd name="T32" fmla="*/ 1853 w 4260"/>
                <a:gd name="T33" fmla="*/ 4260 h 4260"/>
                <a:gd name="T34" fmla="*/ 2407 w 4260"/>
                <a:gd name="T35" fmla="*/ 4260 h 4260"/>
                <a:gd name="T36" fmla="*/ 2673 w 4260"/>
                <a:gd name="T37" fmla="*/ 3994 h 4260"/>
                <a:gd name="T38" fmla="*/ 2673 w 4260"/>
                <a:gd name="T39" fmla="*/ 2673 h 4260"/>
                <a:gd name="T40" fmla="*/ 3994 w 4260"/>
                <a:gd name="T41" fmla="*/ 2673 h 4260"/>
                <a:gd name="T42" fmla="*/ 4260 w 4260"/>
                <a:gd name="T43" fmla="*/ 2407 h 4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60" h="4260">
                  <a:moveTo>
                    <a:pt x="4260" y="2407"/>
                  </a:moveTo>
                  <a:lnTo>
                    <a:pt x="4260" y="2407"/>
                  </a:lnTo>
                  <a:lnTo>
                    <a:pt x="4260" y="1853"/>
                  </a:lnTo>
                  <a:cubicBezTo>
                    <a:pt x="4260" y="1707"/>
                    <a:pt x="4140" y="1587"/>
                    <a:pt x="3994" y="1587"/>
                  </a:cubicBezTo>
                  <a:lnTo>
                    <a:pt x="2673" y="1587"/>
                  </a:lnTo>
                  <a:lnTo>
                    <a:pt x="2673" y="266"/>
                  </a:lnTo>
                  <a:cubicBezTo>
                    <a:pt x="2673" y="120"/>
                    <a:pt x="2553" y="0"/>
                    <a:pt x="2407" y="0"/>
                  </a:cubicBezTo>
                  <a:lnTo>
                    <a:pt x="1853" y="0"/>
                  </a:lnTo>
                  <a:cubicBezTo>
                    <a:pt x="1706" y="0"/>
                    <a:pt x="1587" y="120"/>
                    <a:pt x="1587" y="266"/>
                  </a:cubicBezTo>
                  <a:lnTo>
                    <a:pt x="1587" y="1587"/>
                  </a:lnTo>
                  <a:lnTo>
                    <a:pt x="266" y="1587"/>
                  </a:lnTo>
                  <a:cubicBezTo>
                    <a:pt x="119" y="1587"/>
                    <a:pt x="0" y="1707"/>
                    <a:pt x="0" y="1853"/>
                  </a:cubicBezTo>
                  <a:lnTo>
                    <a:pt x="0" y="2407"/>
                  </a:lnTo>
                  <a:cubicBezTo>
                    <a:pt x="0" y="2554"/>
                    <a:pt x="119" y="2673"/>
                    <a:pt x="266" y="2673"/>
                  </a:cubicBezTo>
                  <a:lnTo>
                    <a:pt x="1587" y="2673"/>
                  </a:lnTo>
                  <a:lnTo>
                    <a:pt x="1587" y="3994"/>
                  </a:lnTo>
                  <a:cubicBezTo>
                    <a:pt x="1587" y="4141"/>
                    <a:pt x="1706" y="4260"/>
                    <a:pt x="1853" y="4260"/>
                  </a:cubicBezTo>
                  <a:lnTo>
                    <a:pt x="2407" y="4260"/>
                  </a:lnTo>
                  <a:cubicBezTo>
                    <a:pt x="2553" y="4260"/>
                    <a:pt x="2673" y="4141"/>
                    <a:pt x="2673" y="3994"/>
                  </a:cubicBezTo>
                  <a:lnTo>
                    <a:pt x="2673" y="2673"/>
                  </a:lnTo>
                  <a:lnTo>
                    <a:pt x="3994" y="2673"/>
                  </a:lnTo>
                  <a:cubicBezTo>
                    <a:pt x="4140" y="2673"/>
                    <a:pt x="4260" y="2554"/>
                    <a:pt x="4260" y="2407"/>
                  </a:cubicBezTo>
                  <a:close/>
                </a:path>
              </a:pathLst>
            </a:custGeom>
            <a:solidFill>
              <a:srgbClr val="005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9E191749-087C-AB9E-25D8-7C0A29813DF2}"/>
                </a:ext>
              </a:extLst>
            </p:cNvPr>
            <p:cNvSpPr>
              <a:spLocks/>
            </p:cNvSpPr>
            <p:nvPr/>
          </p:nvSpPr>
          <p:spPr bwMode="auto">
            <a:xfrm>
              <a:off x="309242" y="6075076"/>
              <a:ext cx="122558" cy="122654"/>
            </a:xfrm>
            <a:custGeom>
              <a:avLst/>
              <a:gdLst>
                <a:gd name="T0" fmla="*/ 4260 w 4260"/>
                <a:gd name="T1" fmla="*/ 2407 h 4260"/>
                <a:gd name="T2" fmla="*/ 4260 w 4260"/>
                <a:gd name="T3" fmla="*/ 2407 h 4260"/>
                <a:gd name="T4" fmla="*/ 4260 w 4260"/>
                <a:gd name="T5" fmla="*/ 1853 h 4260"/>
                <a:gd name="T6" fmla="*/ 3994 w 4260"/>
                <a:gd name="T7" fmla="*/ 1587 h 4260"/>
                <a:gd name="T8" fmla="*/ 2673 w 4260"/>
                <a:gd name="T9" fmla="*/ 1587 h 4260"/>
                <a:gd name="T10" fmla="*/ 2673 w 4260"/>
                <a:gd name="T11" fmla="*/ 266 h 4260"/>
                <a:gd name="T12" fmla="*/ 2407 w 4260"/>
                <a:gd name="T13" fmla="*/ 0 h 4260"/>
                <a:gd name="T14" fmla="*/ 1853 w 4260"/>
                <a:gd name="T15" fmla="*/ 0 h 4260"/>
                <a:gd name="T16" fmla="*/ 1587 w 4260"/>
                <a:gd name="T17" fmla="*/ 266 h 4260"/>
                <a:gd name="T18" fmla="*/ 1587 w 4260"/>
                <a:gd name="T19" fmla="*/ 1587 h 4260"/>
                <a:gd name="T20" fmla="*/ 266 w 4260"/>
                <a:gd name="T21" fmla="*/ 1587 h 4260"/>
                <a:gd name="T22" fmla="*/ 0 w 4260"/>
                <a:gd name="T23" fmla="*/ 1853 h 4260"/>
                <a:gd name="T24" fmla="*/ 0 w 4260"/>
                <a:gd name="T25" fmla="*/ 2407 h 4260"/>
                <a:gd name="T26" fmla="*/ 266 w 4260"/>
                <a:gd name="T27" fmla="*/ 2673 h 4260"/>
                <a:gd name="T28" fmla="*/ 1587 w 4260"/>
                <a:gd name="T29" fmla="*/ 2673 h 4260"/>
                <a:gd name="T30" fmla="*/ 1587 w 4260"/>
                <a:gd name="T31" fmla="*/ 3994 h 4260"/>
                <a:gd name="T32" fmla="*/ 1853 w 4260"/>
                <a:gd name="T33" fmla="*/ 4260 h 4260"/>
                <a:gd name="T34" fmla="*/ 2407 w 4260"/>
                <a:gd name="T35" fmla="*/ 4260 h 4260"/>
                <a:gd name="T36" fmla="*/ 2673 w 4260"/>
                <a:gd name="T37" fmla="*/ 3994 h 4260"/>
                <a:gd name="T38" fmla="*/ 2673 w 4260"/>
                <a:gd name="T39" fmla="*/ 2673 h 4260"/>
                <a:gd name="T40" fmla="*/ 3994 w 4260"/>
                <a:gd name="T41" fmla="*/ 2673 h 4260"/>
                <a:gd name="T42" fmla="*/ 4260 w 4260"/>
                <a:gd name="T43" fmla="*/ 2407 h 4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60" h="4260">
                  <a:moveTo>
                    <a:pt x="4260" y="2407"/>
                  </a:moveTo>
                  <a:lnTo>
                    <a:pt x="4260" y="2407"/>
                  </a:lnTo>
                  <a:lnTo>
                    <a:pt x="4260" y="1853"/>
                  </a:lnTo>
                  <a:cubicBezTo>
                    <a:pt x="4260" y="1707"/>
                    <a:pt x="4140" y="1587"/>
                    <a:pt x="3994" y="1587"/>
                  </a:cubicBezTo>
                  <a:lnTo>
                    <a:pt x="2673" y="1587"/>
                  </a:lnTo>
                  <a:lnTo>
                    <a:pt x="2673" y="266"/>
                  </a:lnTo>
                  <a:cubicBezTo>
                    <a:pt x="2673" y="120"/>
                    <a:pt x="2553" y="0"/>
                    <a:pt x="2407" y="0"/>
                  </a:cubicBezTo>
                  <a:lnTo>
                    <a:pt x="1853" y="0"/>
                  </a:lnTo>
                  <a:cubicBezTo>
                    <a:pt x="1706" y="0"/>
                    <a:pt x="1587" y="120"/>
                    <a:pt x="1587" y="266"/>
                  </a:cubicBezTo>
                  <a:lnTo>
                    <a:pt x="1587" y="1587"/>
                  </a:lnTo>
                  <a:lnTo>
                    <a:pt x="266" y="1587"/>
                  </a:lnTo>
                  <a:cubicBezTo>
                    <a:pt x="119" y="1587"/>
                    <a:pt x="0" y="1707"/>
                    <a:pt x="0" y="1853"/>
                  </a:cubicBezTo>
                  <a:lnTo>
                    <a:pt x="0" y="2407"/>
                  </a:lnTo>
                  <a:cubicBezTo>
                    <a:pt x="0" y="2554"/>
                    <a:pt x="119" y="2673"/>
                    <a:pt x="266" y="2673"/>
                  </a:cubicBezTo>
                  <a:lnTo>
                    <a:pt x="1587" y="2673"/>
                  </a:lnTo>
                  <a:lnTo>
                    <a:pt x="1587" y="3994"/>
                  </a:lnTo>
                  <a:cubicBezTo>
                    <a:pt x="1587" y="4141"/>
                    <a:pt x="1706" y="4260"/>
                    <a:pt x="1853" y="4260"/>
                  </a:cubicBezTo>
                  <a:lnTo>
                    <a:pt x="2407" y="4260"/>
                  </a:lnTo>
                  <a:cubicBezTo>
                    <a:pt x="2553" y="4260"/>
                    <a:pt x="2673" y="4141"/>
                    <a:pt x="2673" y="3994"/>
                  </a:cubicBezTo>
                  <a:lnTo>
                    <a:pt x="2673" y="2673"/>
                  </a:lnTo>
                  <a:lnTo>
                    <a:pt x="3994" y="2673"/>
                  </a:lnTo>
                  <a:cubicBezTo>
                    <a:pt x="4140" y="2673"/>
                    <a:pt x="4260" y="2554"/>
                    <a:pt x="4260" y="2407"/>
                  </a:cubicBezTo>
                  <a:close/>
                </a:path>
              </a:pathLst>
            </a:custGeom>
            <a:solidFill>
              <a:srgbClr val="4FE1F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Box 51">
            <a:extLst>
              <a:ext uri="{FF2B5EF4-FFF2-40B4-BE49-F238E27FC236}">
                <a16:creationId xmlns:a16="http://schemas.microsoft.com/office/drawing/2014/main" id="{568767C4-73E2-C9D8-8FAB-2C421F53D913}"/>
              </a:ext>
            </a:extLst>
          </p:cNvPr>
          <p:cNvSpPr txBox="1"/>
          <p:nvPr/>
        </p:nvSpPr>
        <p:spPr>
          <a:xfrm>
            <a:off x="829249" y="1307890"/>
            <a:ext cx="10697638" cy="276999"/>
          </a:xfrm>
          <a:prstGeom prst="rect">
            <a:avLst/>
          </a:prstGeom>
          <a:noFill/>
        </p:spPr>
        <p:txBody>
          <a:bodyPr wrap="square" lIns="0" tIns="0" rIns="0" bIns="0" anchor="ctr">
            <a:spAutoFit/>
          </a:bodyPr>
          <a:lstStyle/>
          <a:p>
            <a:r>
              <a:rPr lang="en-US"/>
              <a:t>This playbook is intended to be used by CMMs in conversation with each individual facility</a:t>
            </a:r>
          </a:p>
        </p:txBody>
      </p:sp>
      <p:sp>
        <p:nvSpPr>
          <p:cNvPr id="53" name="Rectangle: Rounded Corners 52">
            <a:extLst>
              <a:ext uri="{FF2B5EF4-FFF2-40B4-BE49-F238E27FC236}">
                <a16:creationId xmlns:a16="http://schemas.microsoft.com/office/drawing/2014/main" id="{55A0058F-158C-7F74-B560-E9EC89F63769}"/>
              </a:ext>
            </a:extLst>
          </p:cNvPr>
          <p:cNvSpPr/>
          <p:nvPr/>
        </p:nvSpPr>
        <p:spPr>
          <a:xfrm rot="5400000">
            <a:off x="383963" y="1423529"/>
            <a:ext cx="457200" cy="457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025FE26B-E02A-A91C-04FC-59BE2574E27B}"/>
              </a:ext>
            </a:extLst>
          </p:cNvPr>
          <p:cNvSpPr txBox="1"/>
          <p:nvPr/>
        </p:nvSpPr>
        <p:spPr>
          <a:xfrm>
            <a:off x="829249" y="1787629"/>
            <a:ext cx="10697638" cy="553998"/>
          </a:xfrm>
          <a:prstGeom prst="rect">
            <a:avLst/>
          </a:prstGeom>
          <a:noFill/>
        </p:spPr>
        <p:txBody>
          <a:bodyPr wrap="square" lIns="0" tIns="0" rIns="0" bIns="0" anchor="ctr">
            <a:spAutoFit/>
          </a:bodyPr>
          <a:lstStyle/>
          <a:p>
            <a:r>
              <a:rPr lang="en-US"/>
              <a:t>If a company produces PepsiCo products at three different facilities, there should be three separate completed playbooks</a:t>
            </a:r>
          </a:p>
        </p:txBody>
      </p:sp>
      <p:sp>
        <p:nvSpPr>
          <p:cNvPr id="55" name="TextBox 54">
            <a:extLst>
              <a:ext uri="{FF2B5EF4-FFF2-40B4-BE49-F238E27FC236}">
                <a16:creationId xmlns:a16="http://schemas.microsoft.com/office/drawing/2014/main" id="{DDEDCAB5-A754-7CEB-82EC-E0D4089879A9}"/>
              </a:ext>
            </a:extLst>
          </p:cNvPr>
          <p:cNvSpPr txBox="1"/>
          <p:nvPr/>
        </p:nvSpPr>
        <p:spPr>
          <a:xfrm>
            <a:off x="829249" y="2489944"/>
            <a:ext cx="10697638" cy="830997"/>
          </a:xfrm>
          <a:prstGeom prst="rect">
            <a:avLst/>
          </a:prstGeom>
          <a:noFill/>
        </p:spPr>
        <p:txBody>
          <a:bodyPr wrap="square" lIns="0" tIns="0" rIns="0" bIns="0" anchor="ctr">
            <a:spAutoFit/>
          </a:bodyPr>
          <a:lstStyle/>
          <a:p>
            <a:r>
              <a:rPr lang="en-US"/>
              <a:t>The pep+ Plan is a 5-step process, and there is a section within this playbook to walk you through each step that should be completed in the meeting, together with the facility. For an overview of the process, take the ~20-minute degreed training </a:t>
            </a:r>
            <a:r>
              <a:rPr lang="en-US" b="1">
                <a:solidFill>
                  <a:schemeClr val="accent5"/>
                </a:solidFill>
                <a:hlinkClick r:id="rId5">
                  <a:extLst>
                    <a:ext uri="{A12FA001-AC4F-418D-AE19-62706E023703}">
                      <ahyp:hlinkClr xmlns:ahyp="http://schemas.microsoft.com/office/drawing/2018/hyperlinkcolor" val="tx"/>
                    </a:ext>
                  </a:extLst>
                </a:hlinkClick>
              </a:rPr>
              <a:t>here</a:t>
            </a:r>
            <a:r>
              <a:rPr lang="en-US"/>
              <a:t> (search for “Focus Areas &amp; pep+ Plan Creation with 3rd Party Manufacturers”)</a:t>
            </a:r>
          </a:p>
        </p:txBody>
      </p:sp>
      <p:sp>
        <p:nvSpPr>
          <p:cNvPr id="56" name="Rectangle: Rounded Corners 55">
            <a:extLst>
              <a:ext uri="{FF2B5EF4-FFF2-40B4-BE49-F238E27FC236}">
                <a16:creationId xmlns:a16="http://schemas.microsoft.com/office/drawing/2014/main" id="{ECB6ABC4-462C-B48D-7A71-5108A67777B5}"/>
              </a:ext>
            </a:extLst>
          </p:cNvPr>
          <p:cNvSpPr/>
          <p:nvPr/>
        </p:nvSpPr>
        <p:spPr>
          <a:xfrm rot="5400000">
            <a:off x="383963" y="2041768"/>
            <a:ext cx="457200" cy="457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0AD9DB73-5BC7-B131-7ED5-9981DA7C7319}"/>
              </a:ext>
            </a:extLst>
          </p:cNvPr>
          <p:cNvSpPr/>
          <p:nvPr/>
        </p:nvSpPr>
        <p:spPr>
          <a:xfrm rot="5400000">
            <a:off x="383963" y="2882582"/>
            <a:ext cx="457200" cy="457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4CB33AA6-FF6F-BBA5-C90F-0C9D5FA14C31}"/>
              </a:ext>
            </a:extLst>
          </p:cNvPr>
          <p:cNvSpPr>
            <a:spLocks/>
          </p:cNvSpPr>
          <p:nvPr/>
        </p:nvSpPr>
        <p:spPr>
          <a:xfrm>
            <a:off x="786507" y="3458169"/>
            <a:ext cx="1841443" cy="1085497"/>
          </a:xfrm>
          <a:prstGeom prst="roundRect">
            <a:avLst>
              <a:gd name="adj" fmla="val 5260"/>
            </a:avLst>
          </a:prstGeom>
          <a:solidFill>
            <a:srgbClr val="8EDC43"/>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Assess</a:t>
            </a:r>
            <a:br>
              <a:rPr lang="en-US" sz="1600" b="1">
                <a:solidFill>
                  <a:schemeClr val="tx1"/>
                </a:solidFill>
              </a:rPr>
            </a:br>
            <a:r>
              <a:rPr lang="en-US" sz="1600" b="1">
                <a:solidFill>
                  <a:schemeClr val="tx1"/>
                </a:solidFill>
              </a:rPr>
              <a:t>Current State</a:t>
            </a:r>
          </a:p>
        </p:txBody>
      </p:sp>
      <p:sp>
        <p:nvSpPr>
          <p:cNvPr id="61" name="Rectangle: Rounded Corners 60">
            <a:extLst>
              <a:ext uri="{FF2B5EF4-FFF2-40B4-BE49-F238E27FC236}">
                <a16:creationId xmlns:a16="http://schemas.microsoft.com/office/drawing/2014/main" id="{63ECBA5F-CC37-36DA-4DAE-36DD60DD7449}"/>
              </a:ext>
            </a:extLst>
          </p:cNvPr>
          <p:cNvSpPr>
            <a:spLocks/>
          </p:cNvSpPr>
          <p:nvPr/>
        </p:nvSpPr>
        <p:spPr>
          <a:xfrm>
            <a:off x="2988828" y="3458169"/>
            <a:ext cx="1841443" cy="1085497"/>
          </a:xfrm>
          <a:prstGeom prst="roundRect">
            <a:avLst>
              <a:gd name="adj" fmla="val 5260"/>
            </a:avLst>
          </a:prstGeom>
          <a:solidFill>
            <a:srgbClr val="8EDC43"/>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Set</a:t>
            </a:r>
            <a:br>
              <a:rPr lang="en-US" sz="1600" b="1">
                <a:solidFill>
                  <a:schemeClr val="tx1"/>
                </a:solidFill>
              </a:rPr>
            </a:br>
            <a:r>
              <a:rPr lang="en-US" sz="1600" b="1">
                <a:solidFill>
                  <a:schemeClr val="tx1"/>
                </a:solidFill>
              </a:rPr>
              <a:t>Targets</a:t>
            </a:r>
          </a:p>
        </p:txBody>
      </p:sp>
      <p:sp>
        <p:nvSpPr>
          <p:cNvPr id="62" name="Rectangle: Rounded Corners 61">
            <a:extLst>
              <a:ext uri="{FF2B5EF4-FFF2-40B4-BE49-F238E27FC236}">
                <a16:creationId xmlns:a16="http://schemas.microsoft.com/office/drawing/2014/main" id="{508ED06B-8027-B94A-4439-61601958BCC0}"/>
              </a:ext>
            </a:extLst>
          </p:cNvPr>
          <p:cNvSpPr>
            <a:spLocks/>
          </p:cNvSpPr>
          <p:nvPr/>
        </p:nvSpPr>
        <p:spPr>
          <a:xfrm>
            <a:off x="5191149" y="3458169"/>
            <a:ext cx="1841443" cy="1085497"/>
          </a:xfrm>
          <a:prstGeom prst="roundRect">
            <a:avLst>
              <a:gd name="adj" fmla="val 5260"/>
            </a:avLst>
          </a:prstGeom>
          <a:solidFill>
            <a:srgbClr val="8EDC43"/>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Identify &amp; Quantify Improvement Opportunities</a:t>
            </a:r>
          </a:p>
        </p:txBody>
      </p:sp>
      <p:sp>
        <p:nvSpPr>
          <p:cNvPr id="63" name="Rectangle: Rounded Corners 62">
            <a:extLst>
              <a:ext uri="{FF2B5EF4-FFF2-40B4-BE49-F238E27FC236}">
                <a16:creationId xmlns:a16="http://schemas.microsoft.com/office/drawing/2014/main" id="{32A9BB83-967C-66F3-CFE2-9CC6802B5CAD}"/>
              </a:ext>
            </a:extLst>
          </p:cNvPr>
          <p:cNvSpPr>
            <a:spLocks/>
          </p:cNvSpPr>
          <p:nvPr/>
        </p:nvSpPr>
        <p:spPr>
          <a:xfrm>
            <a:off x="9595789" y="3458169"/>
            <a:ext cx="1841443" cy="1085497"/>
          </a:xfrm>
          <a:prstGeom prst="roundRect">
            <a:avLst>
              <a:gd name="adj" fmla="val 5260"/>
            </a:avLst>
          </a:prstGeom>
          <a:solidFill>
            <a:srgbClr val="8EDC43"/>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Execute, Track, &amp; Report Progress</a:t>
            </a:r>
          </a:p>
        </p:txBody>
      </p:sp>
      <p:sp>
        <p:nvSpPr>
          <p:cNvPr id="64" name="Rectangle: Rounded Corners 63">
            <a:extLst>
              <a:ext uri="{FF2B5EF4-FFF2-40B4-BE49-F238E27FC236}">
                <a16:creationId xmlns:a16="http://schemas.microsoft.com/office/drawing/2014/main" id="{E78C3DC6-F83F-3412-CD05-327F025E0E24}"/>
              </a:ext>
            </a:extLst>
          </p:cNvPr>
          <p:cNvSpPr>
            <a:spLocks/>
          </p:cNvSpPr>
          <p:nvPr/>
        </p:nvSpPr>
        <p:spPr>
          <a:xfrm>
            <a:off x="7393470" y="3458169"/>
            <a:ext cx="1841443" cy="1085497"/>
          </a:xfrm>
          <a:prstGeom prst="roundRect">
            <a:avLst>
              <a:gd name="adj" fmla="val 5260"/>
            </a:avLst>
          </a:prstGeom>
          <a:solidFill>
            <a:srgbClr val="8EDC43"/>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Build the</a:t>
            </a:r>
            <a:br>
              <a:rPr lang="en-US" sz="1600" b="1">
                <a:solidFill>
                  <a:schemeClr val="tx1"/>
                </a:solidFill>
              </a:rPr>
            </a:br>
            <a:r>
              <a:rPr lang="en-US" sz="1600" b="1">
                <a:solidFill>
                  <a:schemeClr val="tx1"/>
                </a:solidFill>
              </a:rPr>
              <a:t>pep+ Plan</a:t>
            </a:r>
          </a:p>
        </p:txBody>
      </p:sp>
      <p:grpSp>
        <p:nvGrpSpPr>
          <p:cNvPr id="66" name="Group 65">
            <a:extLst>
              <a:ext uri="{FF2B5EF4-FFF2-40B4-BE49-F238E27FC236}">
                <a16:creationId xmlns:a16="http://schemas.microsoft.com/office/drawing/2014/main" id="{813C0668-DCC8-FB6C-1B90-1CE68558B7CC}"/>
              </a:ext>
            </a:extLst>
          </p:cNvPr>
          <p:cNvGrpSpPr/>
          <p:nvPr/>
        </p:nvGrpSpPr>
        <p:grpSpPr>
          <a:xfrm>
            <a:off x="2627950" y="3904191"/>
            <a:ext cx="261222" cy="221028"/>
            <a:chOff x="3441132" y="2549114"/>
            <a:chExt cx="375207" cy="317476"/>
          </a:xfrm>
        </p:grpSpPr>
        <p:pic>
          <p:nvPicPr>
            <p:cNvPr id="67" name="Graphic 66">
              <a:extLst>
                <a:ext uri="{FF2B5EF4-FFF2-40B4-BE49-F238E27FC236}">
                  <a16:creationId xmlns:a16="http://schemas.microsoft.com/office/drawing/2014/main" id="{A04AD738-583D-7E98-6A22-BF8E728A1ED1}"/>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700000">
              <a:off x="3498863" y="2549114"/>
              <a:ext cx="317476" cy="317476"/>
            </a:xfrm>
            <a:prstGeom prst="rect">
              <a:avLst/>
            </a:prstGeom>
          </p:spPr>
        </p:pic>
        <p:pic>
          <p:nvPicPr>
            <p:cNvPr id="68" name="Graphic 67">
              <a:extLst>
                <a:ext uri="{FF2B5EF4-FFF2-40B4-BE49-F238E27FC236}">
                  <a16:creationId xmlns:a16="http://schemas.microsoft.com/office/drawing/2014/main" id="{5BDEE9E4-8391-DF05-0FD6-512C74ED60CB}"/>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00000">
              <a:off x="3441132" y="2549114"/>
              <a:ext cx="317476" cy="317476"/>
            </a:xfrm>
            <a:prstGeom prst="rect">
              <a:avLst/>
            </a:prstGeom>
          </p:spPr>
        </p:pic>
      </p:grpSp>
      <p:grpSp>
        <p:nvGrpSpPr>
          <p:cNvPr id="69" name="Group 68">
            <a:extLst>
              <a:ext uri="{FF2B5EF4-FFF2-40B4-BE49-F238E27FC236}">
                <a16:creationId xmlns:a16="http://schemas.microsoft.com/office/drawing/2014/main" id="{C881E551-A6CE-9A5C-B7CB-CD31554FB6B0}"/>
              </a:ext>
            </a:extLst>
          </p:cNvPr>
          <p:cNvGrpSpPr/>
          <p:nvPr/>
        </p:nvGrpSpPr>
        <p:grpSpPr>
          <a:xfrm>
            <a:off x="4830271" y="3904191"/>
            <a:ext cx="261222" cy="221028"/>
            <a:chOff x="3441132" y="2549114"/>
            <a:chExt cx="375207" cy="317476"/>
          </a:xfrm>
        </p:grpSpPr>
        <p:pic>
          <p:nvPicPr>
            <p:cNvPr id="70" name="Graphic 69">
              <a:extLst>
                <a:ext uri="{FF2B5EF4-FFF2-40B4-BE49-F238E27FC236}">
                  <a16:creationId xmlns:a16="http://schemas.microsoft.com/office/drawing/2014/main" id="{9A938EE4-813B-A527-A623-A0A2C439ACCE}"/>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700000">
              <a:off x="3498863" y="2549114"/>
              <a:ext cx="317476" cy="317476"/>
            </a:xfrm>
            <a:prstGeom prst="rect">
              <a:avLst/>
            </a:prstGeom>
          </p:spPr>
        </p:pic>
        <p:pic>
          <p:nvPicPr>
            <p:cNvPr id="71" name="Graphic 70">
              <a:extLst>
                <a:ext uri="{FF2B5EF4-FFF2-40B4-BE49-F238E27FC236}">
                  <a16:creationId xmlns:a16="http://schemas.microsoft.com/office/drawing/2014/main" id="{E914519D-1D20-3D1B-B04D-10875D100D81}"/>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700000">
              <a:off x="3441132" y="2549114"/>
              <a:ext cx="317476" cy="317476"/>
            </a:xfrm>
            <a:prstGeom prst="rect">
              <a:avLst/>
            </a:prstGeom>
          </p:spPr>
        </p:pic>
      </p:grpSp>
      <p:grpSp>
        <p:nvGrpSpPr>
          <p:cNvPr id="72" name="Group 71">
            <a:extLst>
              <a:ext uri="{FF2B5EF4-FFF2-40B4-BE49-F238E27FC236}">
                <a16:creationId xmlns:a16="http://schemas.microsoft.com/office/drawing/2014/main" id="{B8780515-4FBE-BAC4-6412-3658C25E3E1B}"/>
              </a:ext>
            </a:extLst>
          </p:cNvPr>
          <p:cNvGrpSpPr/>
          <p:nvPr/>
        </p:nvGrpSpPr>
        <p:grpSpPr>
          <a:xfrm>
            <a:off x="7032592" y="3904191"/>
            <a:ext cx="261222" cy="221028"/>
            <a:chOff x="3441132" y="2549114"/>
            <a:chExt cx="375207" cy="317476"/>
          </a:xfrm>
        </p:grpSpPr>
        <p:pic>
          <p:nvPicPr>
            <p:cNvPr id="73" name="Graphic 72">
              <a:extLst>
                <a:ext uri="{FF2B5EF4-FFF2-40B4-BE49-F238E27FC236}">
                  <a16:creationId xmlns:a16="http://schemas.microsoft.com/office/drawing/2014/main" id="{F55C65D9-B4B1-8B8D-6C70-98D0286462BF}"/>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700000">
              <a:off x="3498863" y="2549114"/>
              <a:ext cx="317476" cy="317476"/>
            </a:xfrm>
            <a:prstGeom prst="rect">
              <a:avLst/>
            </a:prstGeom>
          </p:spPr>
        </p:pic>
        <p:pic>
          <p:nvPicPr>
            <p:cNvPr id="74" name="Graphic 73">
              <a:extLst>
                <a:ext uri="{FF2B5EF4-FFF2-40B4-BE49-F238E27FC236}">
                  <a16:creationId xmlns:a16="http://schemas.microsoft.com/office/drawing/2014/main" id="{B04E0BDC-E8A7-EB07-ECE9-71FD99309985}"/>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700000">
              <a:off x="3441132" y="2549114"/>
              <a:ext cx="317476" cy="317476"/>
            </a:xfrm>
            <a:prstGeom prst="rect">
              <a:avLst/>
            </a:prstGeom>
          </p:spPr>
        </p:pic>
      </p:grpSp>
      <p:grpSp>
        <p:nvGrpSpPr>
          <p:cNvPr id="75" name="Group 74">
            <a:extLst>
              <a:ext uri="{FF2B5EF4-FFF2-40B4-BE49-F238E27FC236}">
                <a16:creationId xmlns:a16="http://schemas.microsoft.com/office/drawing/2014/main" id="{9E79D22E-1CD1-1143-D7EE-A646C912E647}"/>
              </a:ext>
            </a:extLst>
          </p:cNvPr>
          <p:cNvGrpSpPr/>
          <p:nvPr/>
        </p:nvGrpSpPr>
        <p:grpSpPr>
          <a:xfrm>
            <a:off x="9234913" y="3904191"/>
            <a:ext cx="261222" cy="221028"/>
            <a:chOff x="3441132" y="2549114"/>
            <a:chExt cx="375207" cy="317476"/>
          </a:xfrm>
        </p:grpSpPr>
        <p:pic>
          <p:nvPicPr>
            <p:cNvPr id="76" name="Graphic 75">
              <a:extLst>
                <a:ext uri="{FF2B5EF4-FFF2-40B4-BE49-F238E27FC236}">
                  <a16:creationId xmlns:a16="http://schemas.microsoft.com/office/drawing/2014/main" id="{D6E2D9A5-FD01-47CC-E7B3-2B0490D4D98D}"/>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700000">
              <a:off x="3498863" y="2549114"/>
              <a:ext cx="317476" cy="317476"/>
            </a:xfrm>
            <a:prstGeom prst="rect">
              <a:avLst/>
            </a:prstGeom>
          </p:spPr>
        </p:pic>
        <p:pic>
          <p:nvPicPr>
            <p:cNvPr id="77" name="Graphic 76">
              <a:extLst>
                <a:ext uri="{FF2B5EF4-FFF2-40B4-BE49-F238E27FC236}">
                  <a16:creationId xmlns:a16="http://schemas.microsoft.com/office/drawing/2014/main" id="{FB2436BE-6597-D30B-6976-7FD5E41B1452}"/>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700000">
              <a:off x="3441132" y="2549114"/>
              <a:ext cx="317476" cy="317476"/>
            </a:xfrm>
            <a:prstGeom prst="rect">
              <a:avLst/>
            </a:prstGeom>
          </p:spPr>
        </p:pic>
      </p:grpSp>
      <p:sp>
        <p:nvSpPr>
          <p:cNvPr id="78" name="Rectangle: Rounded Corners 77">
            <a:extLst>
              <a:ext uri="{FF2B5EF4-FFF2-40B4-BE49-F238E27FC236}">
                <a16:creationId xmlns:a16="http://schemas.microsoft.com/office/drawing/2014/main" id="{FF24DD39-3E8D-D807-3C78-6B89313D15E5}"/>
              </a:ext>
            </a:extLst>
          </p:cNvPr>
          <p:cNvSpPr/>
          <p:nvPr/>
        </p:nvSpPr>
        <p:spPr>
          <a:xfrm>
            <a:off x="11658421" y="1085719"/>
            <a:ext cx="457200" cy="4572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A624C400-6866-AA83-148D-5103EBA19C7F}"/>
              </a:ext>
            </a:extLst>
          </p:cNvPr>
          <p:cNvCxnSpPr>
            <a:cxnSpLocks/>
          </p:cNvCxnSpPr>
          <p:nvPr/>
        </p:nvCxnSpPr>
        <p:spPr>
          <a:xfrm>
            <a:off x="4784495" y="5050631"/>
            <a:ext cx="0" cy="1033461"/>
          </a:xfrm>
          <a:prstGeom prst="line">
            <a:avLst/>
          </a:prstGeom>
          <a:ln>
            <a:solidFill>
              <a:srgbClr val="0052D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54FECA7-FE09-6D01-EBA8-219226D0C925}"/>
              </a:ext>
            </a:extLst>
          </p:cNvPr>
          <p:cNvPicPr>
            <a:picLocks/>
          </p:cNvPicPr>
          <p:nvPr/>
        </p:nvPicPr>
        <p:blipFill>
          <a:blip r:embed="rId12" cstate="email">
            <a:extLst>
              <a:ext uri="{28A0092B-C50C-407E-A947-70E740481C1C}">
                <a14:useLocalDpi xmlns:a14="http://schemas.microsoft.com/office/drawing/2010/main"/>
              </a:ext>
            </a:extLst>
          </a:blip>
          <a:stretch>
            <a:fillRect/>
          </a:stretch>
        </p:blipFill>
        <p:spPr>
          <a:xfrm>
            <a:off x="8319010" y="4889563"/>
            <a:ext cx="2409950" cy="1355596"/>
          </a:xfrm>
          <a:prstGeom prst="roundRect">
            <a:avLst>
              <a:gd name="adj" fmla="val 2614"/>
            </a:avLst>
          </a:prstGeom>
        </p:spPr>
      </p:pic>
      <p:pic>
        <p:nvPicPr>
          <p:cNvPr id="5" name="Picture 4">
            <a:extLst>
              <a:ext uri="{FF2B5EF4-FFF2-40B4-BE49-F238E27FC236}">
                <a16:creationId xmlns:a16="http://schemas.microsoft.com/office/drawing/2014/main" id="{57EF8570-2448-B686-B730-A4278EF3DE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36915" y="4826982"/>
            <a:ext cx="2071770" cy="1444288"/>
          </a:xfrm>
          <a:prstGeom prst="rect">
            <a:avLst/>
          </a:prstGeom>
          <a:effectLst>
            <a:outerShdw blurRad="63500" algn="ctr" rotWithShape="0">
              <a:schemeClr val="bg1">
                <a:lumMod val="75000"/>
                <a:alpha val="40000"/>
              </a:schemeClr>
            </a:outerShdw>
          </a:effectLst>
        </p:spPr>
      </p:pic>
    </p:spTree>
    <p:extLst>
      <p:ext uri="{BB962C8B-B14F-4D97-AF65-F5344CB8AC3E}">
        <p14:creationId xmlns:p14="http://schemas.microsoft.com/office/powerpoint/2010/main" val="298306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Graphic 69">
            <a:extLst>
              <a:ext uri="{FF2B5EF4-FFF2-40B4-BE49-F238E27FC236}">
                <a16:creationId xmlns:a16="http://schemas.microsoft.com/office/drawing/2014/main" id="{CDCE34F2-C50B-AC36-89CD-3336DE72BB70}"/>
              </a:ext>
            </a:extLst>
          </p:cNvPr>
          <p:cNvPicPr>
            <a:picLocks noChangeAspect="1"/>
          </p:cNvPicPr>
          <p:nvPr/>
        </p:nvPicPr>
        <p:blipFill rotWithShape="1">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rcRect t="14941" b="28973"/>
          <a:stretch/>
        </p:blipFill>
        <p:spPr>
          <a:xfrm>
            <a:off x="0" y="3911600"/>
            <a:ext cx="12192000" cy="2564862"/>
          </a:xfrm>
          <a:prstGeom prst="rect">
            <a:avLst/>
          </a:prstGeom>
        </p:spPr>
      </p:pic>
      <p:pic>
        <p:nvPicPr>
          <p:cNvPr id="1026" name="Picture 2" descr="Solar energy | Definition, Uses, Advantages, &amp; Facts | Britannica">
            <a:extLst>
              <a:ext uri="{FF2B5EF4-FFF2-40B4-BE49-F238E27FC236}">
                <a16:creationId xmlns:a16="http://schemas.microsoft.com/office/drawing/2014/main" id="{B83A46A4-EC3A-E578-16A4-A574698FBD5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18" y="1104900"/>
            <a:ext cx="5617854" cy="533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hink-cell data - do not delete" hidden="1">
            <a:extLst>
              <a:ext uri="{FF2B5EF4-FFF2-40B4-BE49-F238E27FC236}">
                <a16:creationId xmlns:a16="http://schemas.microsoft.com/office/drawing/2014/main" id="{48AC1926-29FA-D680-4687-42405A241A19}"/>
              </a:ext>
            </a:extLst>
          </p:cNvPr>
          <p:cNvGraphicFramePr>
            <a:graphicFrameLocks noChangeAspect="1"/>
          </p:cNvGraphicFramePr>
          <p:nvPr>
            <p:custDataLst>
              <p:tags r:id="rId1"/>
            </p:custDataLst>
            <p:extLst>
              <p:ext uri="{D42A27DB-BD31-4B8C-83A1-F6EECF244321}">
                <p14:modId xmlns:p14="http://schemas.microsoft.com/office/powerpoint/2010/main" val="4218394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5" name="think-cell data - do not delete" hidden="1">
                        <a:extLst>
                          <a:ext uri="{FF2B5EF4-FFF2-40B4-BE49-F238E27FC236}">
                            <a16:creationId xmlns:a16="http://schemas.microsoft.com/office/drawing/2014/main" id="{48AC1926-29FA-D680-4687-42405A241A1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9A8E3875-12CE-46C6-8708-2BA368C8749A}"/>
              </a:ext>
            </a:extLst>
          </p:cNvPr>
          <p:cNvSpPr>
            <a:spLocks noGrp="1"/>
          </p:cNvSpPr>
          <p:nvPr>
            <p:ph type="title"/>
          </p:nvPr>
        </p:nvSpPr>
        <p:spPr/>
        <p:txBody>
          <a:bodyPr vert="horz"/>
          <a:lstStyle/>
          <a:p>
            <a:r>
              <a:rPr lang="en-US"/>
              <a:t>Step 0: Start By Doing These Things</a:t>
            </a:r>
          </a:p>
        </p:txBody>
      </p:sp>
      <p:sp>
        <p:nvSpPr>
          <p:cNvPr id="30" name="Rectangle 29">
            <a:extLst>
              <a:ext uri="{FF2B5EF4-FFF2-40B4-BE49-F238E27FC236}">
                <a16:creationId xmlns:a16="http://schemas.microsoft.com/office/drawing/2014/main" id="{1C14C3E8-A2A4-9FA9-7814-DA8117CCEA2D}"/>
              </a:ext>
            </a:extLst>
          </p:cNvPr>
          <p:cNvSpPr>
            <a:spLocks/>
          </p:cNvSpPr>
          <p:nvPr/>
        </p:nvSpPr>
        <p:spPr>
          <a:xfrm>
            <a:off x="5613400" y="1104900"/>
            <a:ext cx="6578600" cy="5334000"/>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28B4881-946D-EDA9-EE57-360ADB4F7F60}"/>
              </a:ext>
            </a:extLst>
          </p:cNvPr>
          <p:cNvSpPr/>
          <p:nvPr/>
        </p:nvSpPr>
        <p:spPr>
          <a:xfrm flipH="1" flipV="1">
            <a:off x="10033016" y="1104900"/>
            <a:ext cx="2158984" cy="2159000"/>
          </a:xfrm>
          <a:custGeom>
            <a:avLst/>
            <a:gdLst>
              <a:gd name="connsiteX0" fmla="*/ 0 w 2483184"/>
              <a:gd name="connsiteY0" fmla="*/ 0 h 2483202"/>
              <a:gd name="connsiteX1" fmla="*/ 2229311 w 2483184"/>
              <a:gd name="connsiteY1" fmla="*/ 2470383 h 2483202"/>
              <a:gd name="connsiteX2" fmla="*/ 2483184 w 2483184"/>
              <a:gd name="connsiteY2" fmla="*/ 2483202 h 2483202"/>
              <a:gd name="connsiteX3" fmla="*/ 0 w 2483184"/>
              <a:gd name="connsiteY3" fmla="*/ 2483202 h 2483202"/>
              <a:gd name="connsiteX4" fmla="*/ 0 w 2483184"/>
              <a:gd name="connsiteY4" fmla="*/ 0 h 2483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3184" h="2483202">
                <a:moveTo>
                  <a:pt x="0" y="0"/>
                </a:moveTo>
                <a:cubicBezTo>
                  <a:pt x="0" y="1285721"/>
                  <a:pt x="977140" y="2343218"/>
                  <a:pt x="2229311" y="2470383"/>
                </a:cubicBezTo>
                <a:lnTo>
                  <a:pt x="2483184" y="2483202"/>
                </a:lnTo>
                <a:lnTo>
                  <a:pt x="0" y="2483202"/>
                </a:lnTo>
                <a:lnTo>
                  <a:pt x="0" y="0"/>
                </a:lnTo>
                <a:close/>
              </a:path>
            </a:pathLst>
          </a:cu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7" name="Straight Connector 36">
            <a:extLst>
              <a:ext uri="{FF2B5EF4-FFF2-40B4-BE49-F238E27FC236}">
                <a16:creationId xmlns:a16="http://schemas.microsoft.com/office/drawing/2014/main" id="{85A21D5B-666C-A91A-E9A6-B43F2EFC035F}"/>
              </a:ext>
            </a:extLst>
          </p:cNvPr>
          <p:cNvCxnSpPr>
            <a:cxnSpLocks/>
          </p:cNvCxnSpPr>
          <p:nvPr/>
        </p:nvCxnSpPr>
        <p:spPr>
          <a:xfrm>
            <a:off x="6413320" y="3490583"/>
            <a:ext cx="5169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8C8EDC62-D73A-C7CF-F9BB-C56D11BF6B8C}"/>
              </a:ext>
            </a:extLst>
          </p:cNvPr>
          <p:cNvGrpSpPr>
            <a:grpSpLocks/>
          </p:cNvGrpSpPr>
          <p:nvPr/>
        </p:nvGrpSpPr>
        <p:grpSpPr>
          <a:xfrm>
            <a:off x="5715000" y="3612582"/>
            <a:ext cx="558800" cy="558800"/>
            <a:chOff x="5715000" y="1801741"/>
            <a:chExt cx="558800" cy="558800"/>
          </a:xfrm>
        </p:grpSpPr>
        <p:grpSp>
          <p:nvGrpSpPr>
            <p:cNvPr id="90" name="Group 89">
              <a:extLst>
                <a:ext uri="{FF2B5EF4-FFF2-40B4-BE49-F238E27FC236}">
                  <a16:creationId xmlns:a16="http://schemas.microsoft.com/office/drawing/2014/main" id="{23A49A37-FF8D-E344-23EC-1C5D061A33A6}"/>
                </a:ext>
              </a:extLst>
            </p:cNvPr>
            <p:cNvGrpSpPr>
              <a:grpSpLocks/>
            </p:cNvGrpSpPr>
            <p:nvPr/>
          </p:nvGrpSpPr>
          <p:grpSpPr>
            <a:xfrm>
              <a:off x="5715000" y="1801741"/>
              <a:ext cx="558800" cy="558800"/>
              <a:chOff x="157693" y="685800"/>
              <a:chExt cx="5497690" cy="5477714"/>
            </a:xfrm>
          </p:grpSpPr>
          <p:grpSp>
            <p:nvGrpSpPr>
              <p:cNvPr id="92" name="Group 91">
                <a:extLst>
                  <a:ext uri="{FF2B5EF4-FFF2-40B4-BE49-F238E27FC236}">
                    <a16:creationId xmlns:a16="http://schemas.microsoft.com/office/drawing/2014/main" id="{2709E74D-6078-3DEF-D21E-C4819363A7D5}"/>
                  </a:ext>
                </a:extLst>
              </p:cNvPr>
              <p:cNvGrpSpPr/>
              <p:nvPr/>
            </p:nvGrpSpPr>
            <p:grpSpPr>
              <a:xfrm>
                <a:off x="157693" y="685800"/>
                <a:ext cx="5497690" cy="2738857"/>
                <a:chOff x="-11662928" y="685800"/>
                <a:chExt cx="5497690" cy="2738309"/>
              </a:xfrm>
            </p:grpSpPr>
            <p:sp>
              <p:nvSpPr>
                <p:cNvPr id="95" name="Freeform 7">
                  <a:extLst>
                    <a:ext uri="{FF2B5EF4-FFF2-40B4-BE49-F238E27FC236}">
                      <a16:creationId xmlns:a16="http://schemas.microsoft.com/office/drawing/2014/main" id="{C86DDDC5-F00F-06B7-C19A-1809772F997D}"/>
                    </a:ext>
                  </a:extLst>
                </p:cNvPr>
                <p:cNvSpPr>
                  <a:spLocks/>
                </p:cNvSpPr>
                <p:nvPr userDrawn="1"/>
              </p:nvSpPr>
              <p:spPr bwMode="auto">
                <a:xfrm flipV="1">
                  <a:off x="-11662928"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sp>
              <p:nvSpPr>
                <p:cNvPr id="96" name="Freeform 7">
                  <a:extLst>
                    <a:ext uri="{FF2B5EF4-FFF2-40B4-BE49-F238E27FC236}">
                      <a16:creationId xmlns:a16="http://schemas.microsoft.com/office/drawing/2014/main" id="{1769D539-1F20-1562-F785-3B32D6BDB809}"/>
                    </a:ext>
                  </a:extLst>
                </p:cNvPr>
                <p:cNvSpPr>
                  <a:spLocks/>
                </p:cNvSpPr>
                <p:nvPr userDrawn="1"/>
              </p:nvSpPr>
              <p:spPr bwMode="auto">
                <a:xfrm flipH="1" flipV="1">
                  <a:off x="-8914083"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009B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grpSp>
          <p:sp>
            <p:nvSpPr>
              <p:cNvPr id="93" name="Freeform 7">
                <a:extLst>
                  <a:ext uri="{FF2B5EF4-FFF2-40B4-BE49-F238E27FC236}">
                    <a16:creationId xmlns:a16="http://schemas.microsoft.com/office/drawing/2014/main" id="{BD34920E-2B11-136A-DB61-A212D3DEB9D6}"/>
                  </a:ext>
                </a:extLst>
              </p:cNvPr>
              <p:cNvSpPr>
                <a:spLocks/>
              </p:cNvSpPr>
              <p:nvPr/>
            </p:nvSpPr>
            <p:spPr bwMode="auto">
              <a:xfrm>
                <a:off x="157693"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8EDB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sp>
            <p:nvSpPr>
              <p:cNvPr id="94" name="Freeform 7">
                <a:extLst>
                  <a:ext uri="{FF2B5EF4-FFF2-40B4-BE49-F238E27FC236}">
                    <a16:creationId xmlns:a16="http://schemas.microsoft.com/office/drawing/2014/main" id="{7618B97C-B32E-1894-53B3-ADA0BD7C2CC7}"/>
                  </a:ext>
                </a:extLst>
              </p:cNvPr>
              <p:cNvSpPr>
                <a:spLocks/>
              </p:cNvSpPr>
              <p:nvPr/>
            </p:nvSpPr>
            <p:spPr bwMode="auto">
              <a:xfrm flipH="1">
                <a:off x="2906538"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FFC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grpSp>
        <p:sp>
          <p:nvSpPr>
            <p:cNvPr id="91" name="Oval 90">
              <a:extLst>
                <a:ext uri="{FF2B5EF4-FFF2-40B4-BE49-F238E27FC236}">
                  <a16:creationId xmlns:a16="http://schemas.microsoft.com/office/drawing/2014/main" id="{E54CDDF1-47A9-EC30-82F4-F845628F0C73}"/>
                </a:ext>
              </a:extLst>
            </p:cNvPr>
            <p:cNvSpPr/>
            <p:nvPr/>
          </p:nvSpPr>
          <p:spPr>
            <a:xfrm>
              <a:off x="5764172" y="1850914"/>
              <a:ext cx="460457" cy="460453"/>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52DB"/>
                  </a:solidFill>
                </a:rPr>
                <a:t>2</a:t>
              </a:r>
            </a:p>
          </p:txBody>
        </p:sp>
      </p:grpSp>
      <p:sp>
        <p:nvSpPr>
          <p:cNvPr id="36" name="TextBox 35">
            <a:extLst>
              <a:ext uri="{FF2B5EF4-FFF2-40B4-BE49-F238E27FC236}">
                <a16:creationId xmlns:a16="http://schemas.microsoft.com/office/drawing/2014/main" id="{D113AD53-9B0C-A35A-09A2-416C94564DE7}"/>
              </a:ext>
            </a:extLst>
          </p:cNvPr>
          <p:cNvSpPr txBox="1">
            <a:spLocks/>
          </p:cNvSpPr>
          <p:nvPr/>
        </p:nvSpPr>
        <p:spPr>
          <a:xfrm>
            <a:off x="6413320" y="1837189"/>
            <a:ext cx="5284521" cy="1531395"/>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chemeClr val="bg1"/>
                </a:solidFill>
                <a:effectLst/>
                <a:uLnTx/>
                <a:uFillTx/>
                <a:ea typeface="+mn-ea"/>
                <a:cs typeface="+mn-cs"/>
              </a:rPr>
              <a:t>CMMs should start by setting up a </a:t>
            </a:r>
            <a:r>
              <a:rPr kumimoji="0" lang="en-US" sz="1600" b="1" i="0" u="none" strike="noStrike" kern="1200" cap="none" spc="0" normalizeH="0" baseline="0" noProof="0">
                <a:ln>
                  <a:noFill/>
                </a:ln>
                <a:solidFill>
                  <a:srgbClr val="FFC624"/>
                </a:solidFill>
                <a:effectLst/>
                <a:uLnTx/>
                <a:uFillTx/>
                <a:ea typeface="+mn-ea"/>
                <a:cs typeface="+mn-cs"/>
              </a:rPr>
              <a:t>1.5-hour meeting </a:t>
            </a:r>
            <a:r>
              <a:rPr kumimoji="0" lang="en-US" sz="1600" b="0" i="0" u="none" strike="noStrike" kern="1200" cap="none" spc="0" normalizeH="0" baseline="0" noProof="0">
                <a:ln>
                  <a:noFill/>
                </a:ln>
                <a:solidFill>
                  <a:schemeClr val="bg1"/>
                </a:solidFill>
                <a:effectLst/>
                <a:uLnTx/>
                <a:uFillTx/>
                <a:ea typeface="+mn-ea"/>
                <a:cs typeface="+mn-cs"/>
              </a:rPr>
              <a:t>with each facility, and inviting their sustainability contact (can be found on our Contac</a:t>
            </a:r>
            <a:r>
              <a:rPr lang="en-US" sz="1600">
                <a:solidFill>
                  <a:schemeClr val="bg1"/>
                </a:solidFill>
              </a:rPr>
              <a:t>t Persons List on 3PM Teams/General/Supplier Management/Supplier Comms, </a:t>
            </a:r>
            <a:r>
              <a:rPr lang="en-GB" sz="1600">
                <a:solidFill>
                  <a:schemeClr val="bg1"/>
                </a:solidFill>
              </a:rPr>
              <a:t>Email in column N</a:t>
            </a:r>
            <a:r>
              <a:rPr kumimoji="0" lang="en-US" sz="1600" b="0" i="0" u="none" strike="noStrike" kern="1200" cap="none" spc="0" normalizeH="0" baseline="0" noProof="0">
                <a:ln>
                  <a:noFill/>
                </a:ln>
                <a:solidFill>
                  <a:schemeClr val="bg1"/>
                </a:solidFill>
                <a:effectLst/>
                <a:uLnTx/>
                <a:uFillTx/>
                <a:ea typeface="+mn-ea"/>
                <a:cs typeface="+mn-cs"/>
              </a:rPr>
              <a:t>), plant engineers, and budget decision-makers</a:t>
            </a:r>
          </a:p>
          <a:p>
            <a:pPr marL="438150" marR="0" lvl="0" indent="-2476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bg1"/>
                </a:solidFill>
                <a:effectLst/>
                <a:uLnTx/>
                <a:uFillTx/>
                <a:ea typeface="+mn-ea"/>
                <a:cs typeface="+mn-cs"/>
              </a:rPr>
              <a:t>Send a copy of this playbook as a pre-read</a:t>
            </a:r>
          </a:p>
        </p:txBody>
      </p:sp>
      <p:grpSp>
        <p:nvGrpSpPr>
          <p:cNvPr id="88" name="Group 87">
            <a:extLst>
              <a:ext uri="{FF2B5EF4-FFF2-40B4-BE49-F238E27FC236}">
                <a16:creationId xmlns:a16="http://schemas.microsoft.com/office/drawing/2014/main" id="{78AE911F-D2DC-3220-D3AD-B27FD2AA4C98}"/>
              </a:ext>
            </a:extLst>
          </p:cNvPr>
          <p:cNvGrpSpPr/>
          <p:nvPr/>
        </p:nvGrpSpPr>
        <p:grpSpPr>
          <a:xfrm>
            <a:off x="5715000" y="1695605"/>
            <a:ext cx="558800" cy="558800"/>
            <a:chOff x="5715000" y="1801741"/>
            <a:chExt cx="558800" cy="558800"/>
          </a:xfrm>
        </p:grpSpPr>
        <p:grpSp>
          <p:nvGrpSpPr>
            <p:cNvPr id="81" name="Group 80">
              <a:extLst>
                <a:ext uri="{FF2B5EF4-FFF2-40B4-BE49-F238E27FC236}">
                  <a16:creationId xmlns:a16="http://schemas.microsoft.com/office/drawing/2014/main" id="{1C960544-9FF7-40BA-FB2C-3F4A64600E82}"/>
                </a:ext>
              </a:extLst>
            </p:cNvPr>
            <p:cNvGrpSpPr>
              <a:grpSpLocks/>
            </p:cNvGrpSpPr>
            <p:nvPr/>
          </p:nvGrpSpPr>
          <p:grpSpPr>
            <a:xfrm>
              <a:off x="5715000" y="1801741"/>
              <a:ext cx="558800" cy="558800"/>
              <a:chOff x="157693" y="685800"/>
              <a:chExt cx="5497690" cy="5477714"/>
            </a:xfrm>
          </p:grpSpPr>
          <p:grpSp>
            <p:nvGrpSpPr>
              <p:cNvPr id="83" name="Group 82">
                <a:extLst>
                  <a:ext uri="{FF2B5EF4-FFF2-40B4-BE49-F238E27FC236}">
                    <a16:creationId xmlns:a16="http://schemas.microsoft.com/office/drawing/2014/main" id="{71A0CEDD-E47A-51E6-F36E-ADA82F5B6C09}"/>
                  </a:ext>
                </a:extLst>
              </p:cNvPr>
              <p:cNvGrpSpPr/>
              <p:nvPr/>
            </p:nvGrpSpPr>
            <p:grpSpPr>
              <a:xfrm>
                <a:off x="157693" y="685800"/>
                <a:ext cx="5497690" cy="2738857"/>
                <a:chOff x="-11662928" y="685800"/>
                <a:chExt cx="5497690" cy="2738309"/>
              </a:xfrm>
            </p:grpSpPr>
            <p:sp>
              <p:nvSpPr>
                <p:cNvPr id="86" name="Freeform 7">
                  <a:extLst>
                    <a:ext uri="{FF2B5EF4-FFF2-40B4-BE49-F238E27FC236}">
                      <a16:creationId xmlns:a16="http://schemas.microsoft.com/office/drawing/2014/main" id="{B14A7492-0F1A-2788-A830-F5C284155D54}"/>
                    </a:ext>
                  </a:extLst>
                </p:cNvPr>
                <p:cNvSpPr>
                  <a:spLocks/>
                </p:cNvSpPr>
                <p:nvPr userDrawn="1"/>
              </p:nvSpPr>
              <p:spPr bwMode="auto">
                <a:xfrm flipV="1">
                  <a:off x="-11662928"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sp>
              <p:nvSpPr>
                <p:cNvPr id="87" name="Freeform 7">
                  <a:extLst>
                    <a:ext uri="{FF2B5EF4-FFF2-40B4-BE49-F238E27FC236}">
                      <a16:creationId xmlns:a16="http://schemas.microsoft.com/office/drawing/2014/main" id="{75F038FB-AFDC-42C5-CF3C-232DCEFD54BB}"/>
                    </a:ext>
                  </a:extLst>
                </p:cNvPr>
                <p:cNvSpPr>
                  <a:spLocks/>
                </p:cNvSpPr>
                <p:nvPr userDrawn="1"/>
              </p:nvSpPr>
              <p:spPr bwMode="auto">
                <a:xfrm flipH="1" flipV="1">
                  <a:off x="-8914083" y="685800"/>
                  <a:ext cx="2748845" cy="2738309"/>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009B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grpSp>
          <p:sp>
            <p:nvSpPr>
              <p:cNvPr id="84" name="Freeform 7">
                <a:extLst>
                  <a:ext uri="{FF2B5EF4-FFF2-40B4-BE49-F238E27FC236}">
                    <a16:creationId xmlns:a16="http://schemas.microsoft.com/office/drawing/2014/main" id="{9348F62F-434E-0035-946F-08910F8DE9C4}"/>
                  </a:ext>
                </a:extLst>
              </p:cNvPr>
              <p:cNvSpPr>
                <a:spLocks/>
              </p:cNvSpPr>
              <p:nvPr/>
            </p:nvSpPr>
            <p:spPr bwMode="auto">
              <a:xfrm>
                <a:off x="157693"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8EDB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sp>
            <p:nvSpPr>
              <p:cNvPr id="85" name="Freeform 7">
                <a:extLst>
                  <a:ext uri="{FF2B5EF4-FFF2-40B4-BE49-F238E27FC236}">
                    <a16:creationId xmlns:a16="http://schemas.microsoft.com/office/drawing/2014/main" id="{C100CFD1-AAF8-4D14-E855-ECC839CFF89B}"/>
                  </a:ext>
                </a:extLst>
              </p:cNvPr>
              <p:cNvSpPr>
                <a:spLocks/>
              </p:cNvSpPr>
              <p:nvPr/>
            </p:nvSpPr>
            <p:spPr bwMode="auto">
              <a:xfrm flipH="1">
                <a:off x="2906538" y="3424657"/>
                <a:ext cx="2748845" cy="2738857"/>
              </a:xfrm>
              <a:custGeom>
                <a:avLst/>
                <a:gdLst>
                  <a:gd name="T0" fmla="*/ 1488 w 1488"/>
                  <a:gd name="T1" fmla="*/ 1488 h 1488"/>
                  <a:gd name="T2" fmla="*/ 1488 w 1488"/>
                  <a:gd name="T3" fmla="*/ 1488 h 1488"/>
                  <a:gd name="T4" fmla="*/ 0 w 1488"/>
                  <a:gd name="T5" fmla="*/ 0 h 1488"/>
                  <a:gd name="T6" fmla="*/ 1488 w 1488"/>
                  <a:gd name="T7" fmla="*/ 0 h 1488"/>
                  <a:gd name="T8" fmla="*/ 1488 w 1488"/>
                  <a:gd name="T9" fmla="*/ 1488 h 1488"/>
                </a:gdLst>
                <a:ahLst/>
                <a:cxnLst>
                  <a:cxn ang="0">
                    <a:pos x="T0" y="T1"/>
                  </a:cxn>
                  <a:cxn ang="0">
                    <a:pos x="T2" y="T3"/>
                  </a:cxn>
                  <a:cxn ang="0">
                    <a:pos x="T4" y="T5"/>
                  </a:cxn>
                  <a:cxn ang="0">
                    <a:pos x="T6" y="T7"/>
                  </a:cxn>
                  <a:cxn ang="0">
                    <a:pos x="T8" y="T9"/>
                  </a:cxn>
                </a:cxnLst>
                <a:rect l="0" t="0" r="r" b="b"/>
                <a:pathLst>
                  <a:path w="1488" h="1488">
                    <a:moveTo>
                      <a:pt x="1488" y="1488"/>
                    </a:moveTo>
                    <a:lnTo>
                      <a:pt x="1488" y="1488"/>
                    </a:lnTo>
                    <a:cubicBezTo>
                      <a:pt x="666" y="1488"/>
                      <a:pt x="0" y="822"/>
                      <a:pt x="0" y="0"/>
                    </a:cubicBezTo>
                    <a:lnTo>
                      <a:pt x="1488" y="0"/>
                    </a:lnTo>
                    <a:lnTo>
                      <a:pt x="1488" y="1488"/>
                    </a:lnTo>
                    <a:close/>
                  </a:path>
                </a:pathLst>
              </a:custGeom>
              <a:solidFill>
                <a:srgbClr val="FFC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200">
                  <a:solidFill>
                    <a:srgbClr val="0052DB"/>
                  </a:solidFill>
                </a:endParaRPr>
              </a:p>
            </p:txBody>
          </p:sp>
        </p:grpSp>
        <p:sp>
          <p:nvSpPr>
            <p:cNvPr id="82" name="Oval 81">
              <a:extLst>
                <a:ext uri="{FF2B5EF4-FFF2-40B4-BE49-F238E27FC236}">
                  <a16:creationId xmlns:a16="http://schemas.microsoft.com/office/drawing/2014/main" id="{1E8AD11D-0F3D-1B44-43D1-DCE93F2627E8}"/>
                </a:ext>
              </a:extLst>
            </p:cNvPr>
            <p:cNvSpPr/>
            <p:nvPr/>
          </p:nvSpPr>
          <p:spPr>
            <a:xfrm>
              <a:off x="5764172" y="1850914"/>
              <a:ext cx="460457" cy="460453"/>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52DB"/>
                  </a:solidFill>
                </a:rPr>
                <a:t>1</a:t>
              </a:r>
            </a:p>
          </p:txBody>
        </p:sp>
      </p:grpSp>
      <p:grpSp>
        <p:nvGrpSpPr>
          <p:cNvPr id="71" name="Group 70">
            <a:extLst>
              <a:ext uri="{FF2B5EF4-FFF2-40B4-BE49-F238E27FC236}">
                <a16:creationId xmlns:a16="http://schemas.microsoft.com/office/drawing/2014/main" id="{85401EDF-4501-5ECD-B962-C24C6302A9A2}"/>
              </a:ext>
            </a:extLst>
          </p:cNvPr>
          <p:cNvGrpSpPr/>
          <p:nvPr/>
        </p:nvGrpSpPr>
        <p:grpSpPr>
          <a:xfrm>
            <a:off x="11477624" y="1245681"/>
            <a:ext cx="596902" cy="380558"/>
            <a:chOff x="3657600" y="462032"/>
            <a:chExt cx="3141609" cy="2002952"/>
          </a:xfrm>
        </p:grpSpPr>
        <p:sp>
          <p:nvSpPr>
            <p:cNvPr id="72" name="object 6">
              <a:extLst>
                <a:ext uri="{FF2B5EF4-FFF2-40B4-BE49-F238E27FC236}">
                  <a16:creationId xmlns:a16="http://schemas.microsoft.com/office/drawing/2014/main" id="{E6BC4A67-BE21-C610-BCF8-275882969F18}"/>
                </a:ext>
              </a:extLst>
            </p:cNvPr>
            <p:cNvSpPr/>
            <p:nvPr/>
          </p:nvSpPr>
          <p:spPr>
            <a:xfrm>
              <a:off x="3657600" y="869234"/>
              <a:ext cx="1510665" cy="1510665"/>
            </a:xfrm>
            <a:custGeom>
              <a:avLst/>
              <a:gdLst/>
              <a:ahLst/>
              <a:cxnLst/>
              <a:rect l="l" t="t" r="r" b="b"/>
              <a:pathLst>
                <a:path w="1510665" h="1510664">
                  <a:moveTo>
                    <a:pt x="853419" y="0"/>
                  </a:moveTo>
                  <a:lnTo>
                    <a:pt x="656985" y="0"/>
                  </a:lnTo>
                  <a:lnTo>
                    <a:pt x="620348" y="7451"/>
                  </a:lnTo>
                  <a:lnTo>
                    <a:pt x="590343" y="27738"/>
                  </a:lnTo>
                  <a:lnTo>
                    <a:pt x="570068" y="57757"/>
                  </a:lnTo>
                  <a:lnTo>
                    <a:pt x="562621" y="94405"/>
                  </a:lnTo>
                  <a:lnTo>
                    <a:pt x="562621" y="562621"/>
                  </a:lnTo>
                  <a:lnTo>
                    <a:pt x="94363" y="562621"/>
                  </a:lnTo>
                  <a:lnTo>
                    <a:pt x="57726" y="570073"/>
                  </a:lnTo>
                  <a:lnTo>
                    <a:pt x="27721" y="590360"/>
                  </a:lnTo>
                  <a:lnTo>
                    <a:pt x="7446" y="620379"/>
                  </a:lnTo>
                  <a:lnTo>
                    <a:pt x="0" y="657027"/>
                  </a:lnTo>
                  <a:lnTo>
                    <a:pt x="0" y="853429"/>
                  </a:lnTo>
                  <a:lnTo>
                    <a:pt x="7446" y="890072"/>
                  </a:lnTo>
                  <a:lnTo>
                    <a:pt x="27721" y="920080"/>
                  </a:lnTo>
                  <a:lnTo>
                    <a:pt x="57726" y="940356"/>
                  </a:lnTo>
                  <a:lnTo>
                    <a:pt x="94363" y="947803"/>
                  </a:lnTo>
                  <a:lnTo>
                    <a:pt x="562621" y="947803"/>
                  </a:lnTo>
                  <a:lnTo>
                    <a:pt x="562621" y="1416051"/>
                  </a:lnTo>
                  <a:lnTo>
                    <a:pt x="570068" y="1452694"/>
                  </a:lnTo>
                  <a:lnTo>
                    <a:pt x="590343" y="1482702"/>
                  </a:lnTo>
                  <a:lnTo>
                    <a:pt x="620348" y="1502978"/>
                  </a:lnTo>
                  <a:lnTo>
                    <a:pt x="656985" y="1510425"/>
                  </a:lnTo>
                  <a:lnTo>
                    <a:pt x="853419" y="1510425"/>
                  </a:lnTo>
                  <a:lnTo>
                    <a:pt x="890062" y="1502978"/>
                  </a:lnTo>
                  <a:lnTo>
                    <a:pt x="920070" y="1482702"/>
                  </a:lnTo>
                  <a:lnTo>
                    <a:pt x="940346" y="1452694"/>
                  </a:lnTo>
                  <a:lnTo>
                    <a:pt x="947793" y="1416051"/>
                  </a:lnTo>
                  <a:lnTo>
                    <a:pt x="947793" y="947803"/>
                  </a:lnTo>
                  <a:lnTo>
                    <a:pt x="1416040" y="947803"/>
                  </a:lnTo>
                  <a:lnTo>
                    <a:pt x="1452683" y="940356"/>
                  </a:lnTo>
                  <a:lnTo>
                    <a:pt x="1482691" y="920080"/>
                  </a:lnTo>
                  <a:lnTo>
                    <a:pt x="1502967" y="890072"/>
                  </a:lnTo>
                  <a:lnTo>
                    <a:pt x="1510414" y="853429"/>
                  </a:lnTo>
                  <a:lnTo>
                    <a:pt x="1510414" y="657027"/>
                  </a:lnTo>
                  <a:lnTo>
                    <a:pt x="1502967" y="620379"/>
                  </a:lnTo>
                  <a:lnTo>
                    <a:pt x="1482691" y="590360"/>
                  </a:lnTo>
                  <a:lnTo>
                    <a:pt x="1452683" y="570073"/>
                  </a:lnTo>
                  <a:lnTo>
                    <a:pt x="1416040" y="562621"/>
                  </a:lnTo>
                  <a:lnTo>
                    <a:pt x="947793" y="562621"/>
                  </a:lnTo>
                  <a:lnTo>
                    <a:pt x="947793" y="94405"/>
                  </a:lnTo>
                  <a:lnTo>
                    <a:pt x="940346" y="57757"/>
                  </a:lnTo>
                  <a:lnTo>
                    <a:pt x="920070" y="27738"/>
                  </a:lnTo>
                  <a:lnTo>
                    <a:pt x="890062" y="7451"/>
                  </a:lnTo>
                  <a:lnTo>
                    <a:pt x="853419" y="0"/>
                  </a:lnTo>
                  <a:close/>
                </a:path>
              </a:pathLst>
            </a:custGeom>
            <a:solidFill>
              <a:schemeClr val="bg1"/>
            </a:solidFill>
          </p:spPr>
          <p:txBody>
            <a:bodyPr wrap="square" lIns="0" tIns="0" rIns="0" bIns="0" rtlCol="0"/>
            <a:lstStyle/>
            <a:p>
              <a:endParaRPr lang="en-US"/>
            </a:p>
          </p:txBody>
        </p:sp>
        <p:sp>
          <p:nvSpPr>
            <p:cNvPr id="73" name="object 7">
              <a:extLst>
                <a:ext uri="{FF2B5EF4-FFF2-40B4-BE49-F238E27FC236}">
                  <a16:creationId xmlns:a16="http://schemas.microsoft.com/office/drawing/2014/main" id="{72CAEE60-144D-8866-092B-EFE964C21B67}"/>
                </a:ext>
              </a:extLst>
            </p:cNvPr>
            <p:cNvSpPr/>
            <p:nvPr/>
          </p:nvSpPr>
          <p:spPr>
            <a:xfrm>
              <a:off x="5575663" y="1985559"/>
              <a:ext cx="479425" cy="479425"/>
            </a:xfrm>
            <a:custGeom>
              <a:avLst/>
              <a:gdLst/>
              <a:ahLst/>
              <a:cxnLst/>
              <a:rect l="l" t="t" r="r" b="b"/>
              <a:pathLst>
                <a:path w="479425" h="479425">
                  <a:moveTo>
                    <a:pt x="270777" y="0"/>
                  </a:moveTo>
                  <a:lnTo>
                    <a:pt x="208454" y="0"/>
                  </a:lnTo>
                  <a:lnTo>
                    <a:pt x="196826" y="2364"/>
                  </a:lnTo>
                  <a:lnTo>
                    <a:pt x="187304" y="8802"/>
                  </a:lnTo>
                  <a:lnTo>
                    <a:pt x="180870" y="18327"/>
                  </a:lnTo>
                  <a:lnTo>
                    <a:pt x="178507" y="29957"/>
                  </a:lnTo>
                  <a:lnTo>
                    <a:pt x="178507" y="178518"/>
                  </a:lnTo>
                  <a:lnTo>
                    <a:pt x="29936" y="178518"/>
                  </a:lnTo>
                  <a:lnTo>
                    <a:pt x="18310" y="180882"/>
                  </a:lnTo>
                  <a:lnTo>
                    <a:pt x="8791" y="187320"/>
                  </a:lnTo>
                  <a:lnTo>
                    <a:pt x="2361" y="196845"/>
                  </a:lnTo>
                  <a:lnTo>
                    <a:pt x="0" y="208475"/>
                  </a:lnTo>
                  <a:lnTo>
                    <a:pt x="0" y="270787"/>
                  </a:lnTo>
                  <a:lnTo>
                    <a:pt x="2361" y="282415"/>
                  </a:lnTo>
                  <a:lnTo>
                    <a:pt x="8791" y="291937"/>
                  </a:lnTo>
                  <a:lnTo>
                    <a:pt x="18310" y="298371"/>
                  </a:lnTo>
                  <a:lnTo>
                    <a:pt x="29936" y="300734"/>
                  </a:lnTo>
                  <a:lnTo>
                    <a:pt x="178507" y="300734"/>
                  </a:lnTo>
                  <a:lnTo>
                    <a:pt x="178507" y="449305"/>
                  </a:lnTo>
                  <a:lnTo>
                    <a:pt x="180870" y="460933"/>
                  </a:lnTo>
                  <a:lnTo>
                    <a:pt x="187304" y="470455"/>
                  </a:lnTo>
                  <a:lnTo>
                    <a:pt x="196826" y="476889"/>
                  </a:lnTo>
                  <a:lnTo>
                    <a:pt x="208454" y="479252"/>
                  </a:lnTo>
                  <a:lnTo>
                    <a:pt x="270777" y="479252"/>
                  </a:lnTo>
                  <a:lnTo>
                    <a:pt x="282404" y="476889"/>
                  </a:lnTo>
                  <a:lnTo>
                    <a:pt x="291926" y="470455"/>
                  </a:lnTo>
                  <a:lnTo>
                    <a:pt x="298360" y="460933"/>
                  </a:lnTo>
                  <a:lnTo>
                    <a:pt x="300723" y="449305"/>
                  </a:lnTo>
                  <a:lnTo>
                    <a:pt x="300723" y="300734"/>
                  </a:lnTo>
                  <a:lnTo>
                    <a:pt x="449295" y="300734"/>
                  </a:lnTo>
                  <a:lnTo>
                    <a:pt x="460922" y="298371"/>
                  </a:lnTo>
                  <a:lnTo>
                    <a:pt x="470445" y="291937"/>
                  </a:lnTo>
                  <a:lnTo>
                    <a:pt x="476878" y="282415"/>
                  </a:lnTo>
                  <a:lnTo>
                    <a:pt x="479241" y="270787"/>
                  </a:lnTo>
                  <a:lnTo>
                    <a:pt x="479241" y="208475"/>
                  </a:lnTo>
                  <a:lnTo>
                    <a:pt x="476878" y="196845"/>
                  </a:lnTo>
                  <a:lnTo>
                    <a:pt x="470445" y="187320"/>
                  </a:lnTo>
                  <a:lnTo>
                    <a:pt x="460922" y="180882"/>
                  </a:lnTo>
                  <a:lnTo>
                    <a:pt x="449295" y="178518"/>
                  </a:lnTo>
                  <a:lnTo>
                    <a:pt x="300723" y="178518"/>
                  </a:lnTo>
                  <a:lnTo>
                    <a:pt x="300723" y="29957"/>
                  </a:lnTo>
                  <a:lnTo>
                    <a:pt x="298360" y="18327"/>
                  </a:lnTo>
                  <a:lnTo>
                    <a:pt x="291926" y="8802"/>
                  </a:lnTo>
                  <a:lnTo>
                    <a:pt x="282404" y="2364"/>
                  </a:lnTo>
                  <a:lnTo>
                    <a:pt x="270777" y="0"/>
                  </a:lnTo>
                  <a:close/>
                </a:path>
              </a:pathLst>
            </a:custGeom>
            <a:solidFill>
              <a:srgbClr val="02A551"/>
            </a:solidFill>
          </p:spPr>
          <p:txBody>
            <a:bodyPr wrap="square" lIns="0" tIns="0" rIns="0" bIns="0" rtlCol="0"/>
            <a:lstStyle/>
            <a:p>
              <a:endParaRPr lang="en-US"/>
            </a:p>
          </p:txBody>
        </p:sp>
        <p:sp>
          <p:nvSpPr>
            <p:cNvPr id="74" name="object 8">
              <a:extLst>
                <a:ext uri="{FF2B5EF4-FFF2-40B4-BE49-F238E27FC236}">
                  <a16:creationId xmlns:a16="http://schemas.microsoft.com/office/drawing/2014/main" id="{97729484-19F2-6DDE-63AE-2C6AF9BEEDFF}"/>
                </a:ext>
              </a:extLst>
            </p:cNvPr>
            <p:cNvSpPr/>
            <p:nvPr/>
          </p:nvSpPr>
          <p:spPr>
            <a:xfrm>
              <a:off x="5984504" y="462032"/>
              <a:ext cx="814705" cy="814705"/>
            </a:xfrm>
            <a:custGeom>
              <a:avLst/>
              <a:gdLst/>
              <a:ahLst/>
              <a:cxnLst/>
              <a:rect l="l" t="t" r="r" b="b"/>
              <a:pathLst>
                <a:path w="814704" h="814705">
                  <a:moveTo>
                    <a:pt x="460163" y="0"/>
                  </a:moveTo>
                  <a:lnTo>
                    <a:pt x="354250" y="0"/>
                  </a:lnTo>
                  <a:lnTo>
                    <a:pt x="334491" y="4018"/>
                  </a:lnTo>
                  <a:lnTo>
                    <a:pt x="318310" y="14957"/>
                  </a:lnTo>
                  <a:lnTo>
                    <a:pt x="307377" y="31142"/>
                  </a:lnTo>
                  <a:lnTo>
                    <a:pt x="303362" y="50898"/>
                  </a:lnTo>
                  <a:lnTo>
                    <a:pt x="303362" y="303362"/>
                  </a:lnTo>
                  <a:lnTo>
                    <a:pt x="50888" y="303362"/>
                  </a:lnTo>
                  <a:lnTo>
                    <a:pt x="31129" y="307381"/>
                  </a:lnTo>
                  <a:lnTo>
                    <a:pt x="14948" y="318320"/>
                  </a:lnTo>
                  <a:lnTo>
                    <a:pt x="4015" y="334505"/>
                  </a:lnTo>
                  <a:lnTo>
                    <a:pt x="0" y="354261"/>
                  </a:lnTo>
                  <a:lnTo>
                    <a:pt x="0" y="460163"/>
                  </a:lnTo>
                  <a:lnTo>
                    <a:pt x="4015" y="479923"/>
                  </a:lnTo>
                  <a:lnTo>
                    <a:pt x="14948" y="496104"/>
                  </a:lnTo>
                  <a:lnTo>
                    <a:pt x="31129" y="507037"/>
                  </a:lnTo>
                  <a:lnTo>
                    <a:pt x="50888" y="511052"/>
                  </a:lnTo>
                  <a:lnTo>
                    <a:pt x="303362" y="511052"/>
                  </a:lnTo>
                  <a:lnTo>
                    <a:pt x="303362" y="763526"/>
                  </a:lnTo>
                  <a:lnTo>
                    <a:pt x="307377" y="783285"/>
                  </a:lnTo>
                  <a:lnTo>
                    <a:pt x="318310" y="799466"/>
                  </a:lnTo>
                  <a:lnTo>
                    <a:pt x="334491" y="810399"/>
                  </a:lnTo>
                  <a:lnTo>
                    <a:pt x="354250" y="814414"/>
                  </a:lnTo>
                  <a:lnTo>
                    <a:pt x="460163" y="814414"/>
                  </a:lnTo>
                  <a:lnTo>
                    <a:pt x="479923" y="810399"/>
                  </a:lnTo>
                  <a:lnTo>
                    <a:pt x="496104" y="799466"/>
                  </a:lnTo>
                  <a:lnTo>
                    <a:pt x="507037" y="783285"/>
                  </a:lnTo>
                  <a:lnTo>
                    <a:pt x="511052" y="763526"/>
                  </a:lnTo>
                  <a:lnTo>
                    <a:pt x="511052" y="511052"/>
                  </a:lnTo>
                  <a:lnTo>
                    <a:pt x="763521" y="511052"/>
                  </a:lnTo>
                  <a:lnTo>
                    <a:pt x="783281" y="507037"/>
                  </a:lnTo>
                  <a:lnTo>
                    <a:pt x="799466" y="496104"/>
                  </a:lnTo>
                  <a:lnTo>
                    <a:pt x="810403" y="479923"/>
                  </a:lnTo>
                  <a:lnTo>
                    <a:pt x="814420" y="460163"/>
                  </a:lnTo>
                  <a:lnTo>
                    <a:pt x="814420" y="354261"/>
                  </a:lnTo>
                  <a:lnTo>
                    <a:pt x="810403" y="334505"/>
                  </a:lnTo>
                  <a:lnTo>
                    <a:pt x="799466" y="318320"/>
                  </a:lnTo>
                  <a:lnTo>
                    <a:pt x="783281" y="307381"/>
                  </a:lnTo>
                  <a:lnTo>
                    <a:pt x="763521" y="303362"/>
                  </a:lnTo>
                  <a:lnTo>
                    <a:pt x="511052" y="303362"/>
                  </a:lnTo>
                  <a:lnTo>
                    <a:pt x="511052" y="50898"/>
                  </a:lnTo>
                  <a:lnTo>
                    <a:pt x="507037" y="31142"/>
                  </a:lnTo>
                  <a:lnTo>
                    <a:pt x="496104" y="14957"/>
                  </a:lnTo>
                  <a:lnTo>
                    <a:pt x="479923" y="4018"/>
                  </a:lnTo>
                  <a:lnTo>
                    <a:pt x="460163" y="0"/>
                  </a:lnTo>
                  <a:close/>
                </a:path>
              </a:pathLst>
            </a:custGeom>
            <a:solidFill>
              <a:srgbClr val="FFC62C"/>
            </a:solidFill>
          </p:spPr>
          <p:txBody>
            <a:bodyPr wrap="square" lIns="0" tIns="0" rIns="0" bIns="0" rtlCol="0"/>
            <a:lstStyle/>
            <a:p>
              <a:endParaRPr lang="en-US"/>
            </a:p>
          </p:txBody>
        </p:sp>
      </p:grpSp>
      <p:grpSp>
        <p:nvGrpSpPr>
          <p:cNvPr id="104" name="Group 103">
            <a:extLst>
              <a:ext uri="{FF2B5EF4-FFF2-40B4-BE49-F238E27FC236}">
                <a16:creationId xmlns:a16="http://schemas.microsoft.com/office/drawing/2014/main" id="{6D3BE29E-5E44-610B-950A-8EE76ACAE440}"/>
              </a:ext>
            </a:extLst>
          </p:cNvPr>
          <p:cNvGrpSpPr/>
          <p:nvPr/>
        </p:nvGrpSpPr>
        <p:grpSpPr>
          <a:xfrm flipH="1">
            <a:off x="11595100" y="5747881"/>
            <a:ext cx="596900" cy="622445"/>
            <a:chOff x="-887110" y="4951304"/>
            <a:chExt cx="1250742" cy="1304269"/>
          </a:xfrm>
        </p:grpSpPr>
        <p:pic>
          <p:nvPicPr>
            <p:cNvPr id="105" name="Picture 104" descr="A picture containing windmill, outdoor object&#10;&#10;Description automatically generated">
              <a:extLst>
                <a:ext uri="{FF2B5EF4-FFF2-40B4-BE49-F238E27FC236}">
                  <a16:creationId xmlns:a16="http://schemas.microsoft.com/office/drawing/2014/main" id="{852E34B3-63ED-884D-6927-B4B431F3790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63390" y="4951304"/>
              <a:ext cx="1127022" cy="1304269"/>
            </a:xfrm>
            <a:prstGeom prst="rect">
              <a:avLst/>
            </a:prstGeom>
          </p:spPr>
        </p:pic>
        <p:pic>
          <p:nvPicPr>
            <p:cNvPr id="106" name="Picture 105" descr="A picture containing windmill, outdoor object&#10;&#10;Description automatically generated">
              <a:extLst>
                <a:ext uri="{FF2B5EF4-FFF2-40B4-BE49-F238E27FC236}">
                  <a16:creationId xmlns:a16="http://schemas.microsoft.com/office/drawing/2014/main" id="{9AC48373-667D-1850-6CF2-0D81A4E2839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7743"/>
            <a:stretch/>
          </p:blipFill>
          <p:spPr>
            <a:xfrm>
              <a:off x="-887110" y="5452791"/>
              <a:ext cx="751681" cy="802544"/>
            </a:xfrm>
            <a:prstGeom prst="rect">
              <a:avLst/>
            </a:prstGeom>
          </p:spPr>
        </p:pic>
      </p:grpSp>
      <p:sp>
        <p:nvSpPr>
          <p:cNvPr id="43" name="TextBox 42">
            <a:extLst>
              <a:ext uri="{FF2B5EF4-FFF2-40B4-BE49-F238E27FC236}">
                <a16:creationId xmlns:a16="http://schemas.microsoft.com/office/drawing/2014/main" id="{F582C712-8868-7FED-C942-32BD3A90A7F7}"/>
              </a:ext>
            </a:extLst>
          </p:cNvPr>
          <p:cNvSpPr txBox="1">
            <a:spLocks/>
          </p:cNvSpPr>
          <p:nvPr/>
        </p:nvSpPr>
        <p:spPr>
          <a:xfrm>
            <a:off x="6413320" y="3754165"/>
            <a:ext cx="5418091" cy="2476998"/>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chemeClr val="bg1"/>
                </a:solidFill>
                <a:effectLst/>
                <a:uLnTx/>
                <a:uFillTx/>
                <a:ea typeface="+mn-ea"/>
                <a:cs typeface="+mn-cs"/>
              </a:rPr>
              <a:t>CMMs should ask the facility to </a:t>
            </a:r>
            <a:r>
              <a:rPr kumimoji="0" lang="en-US" sz="1600" b="1" i="0" u="none" strike="noStrike" kern="1200" cap="none" spc="0" normalizeH="0" baseline="0" noProof="0">
                <a:ln>
                  <a:noFill/>
                </a:ln>
                <a:solidFill>
                  <a:srgbClr val="FFC624"/>
                </a:solidFill>
                <a:effectLst/>
                <a:uLnTx/>
                <a:uFillTx/>
                <a:ea typeface="+mn-ea"/>
                <a:cs typeface="+mn-cs"/>
              </a:rPr>
              <a:t>come to the meeting prepared with</a:t>
            </a:r>
            <a:r>
              <a:rPr kumimoji="0" lang="en-US" sz="1600" b="0" i="0" u="none" strike="noStrike" kern="1200" cap="none" spc="0" normalizeH="0" baseline="0" noProof="0">
                <a:ln>
                  <a:noFill/>
                </a:ln>
                <a:solidFill>
                  <a:schemeClr val="bg1"/>
                </a:solidFill>
                <a:effectLst/>
                <a:uLnTx/>
                <a:uFillTx/>
                <a:ea typeface="+mn-ea"/>
                <a:cs typeface="+mn-cs"/>
              </a:rPr>
              <a:t> the following, for use in the Reduction Finder Tool in Step 3:</a:t>
            </a:r>
          </a:p>
          <a:p>
            <a:pPr marL="438150" marR="0" lvl="0" indent="-2476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solidFill>
                <a:effectLst/>
                <a:uLnTx/>
                <a:uFillTx/>
                <a:ea typeface="+mn-ea"/>
                <a:cs typeface="+mn-cs"/>
              </a:rPr>
              <a:t>Total facility electricity use for 1 year (in kWh)</a:t>
            </a:r>
          </a:p>
          <a:p>
            <a:pPr marL="438150" marR="0" lvl="0" indent="-2476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solidFill>
                <a:effectLst/>
                <a:uLnTx/>
                <a:uFillTx/>
                <a:ea typeface="+mn-ea"/>
                <a:cs typeface="+mn-cs"/>
              </a:rPr>
              <a:t>Renewable electricity use for 1 year (if any, in kWh)</a:t>
            </a:r>
          </a:p>
          <a:p>
            <a:pPr marL="438150" marR="0" lvl="0" indent="-2476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solidFill>
                <a:effectLst/>
                <a:uLnTx/>
                <a:uFillTx/>
                <a:ea typeface="+mn-ea"/>
                <a:cs typeface="+mn-cs"/>
              </a:rPr>
              <a:t>PepsiCo production volume at this facility for 1 year</a:t>
            </a:r>
          </a:p>
          <a:p>
            <a:pPr marL="438150" marR="0" lvl="0" indent="-2476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solidFill>
                <a:effectLst/>
                <a:uLnTx/>
                <a:uFillTx/>
                <a:ea typeface="+mn-ea"/>
                <a:cs typeface="+mn-cs"/>
              </a:rPr>
              <a:t>Total production volume at this facility for 1 year</a:t>
            </a:r>
            <a:br>
              <a:rPr kumimoji="0" lang="en-US" sz="1400" b="0" i="0" u="none" strike="noStrike" kern="1200" cap="none" spc="0" normalizeH="0" baseline="0" noProof="0">
                <a:ln>
                  <a:noFill/>
                </a:ln>
                <a:solidFill>
                  <a:schemeClr val="bg1"/>
                </a:solidFill>
                <a:effectLst/>
                <a:uLnTx/>
                <a:uFillTx/>
                <a:ea typeface="+mn-ea"/>
                <a:cs typeface="+mn-cs"/>
              </a:rPr>
            </a:br>
            <a:r>
              <a:rPr kumimoji="0" lang="en-US" sz="1400" b="0" i="0" u="none" strike="noStrike" kern="1200" cap="none" spc="0" normalizeH="0" baseline="0" noProof="0">
                <a:ln>
                  <a:noFill/>
                </a:ln>
                <a:solidFill>
                  <a:schemeClr val="bg1"/>
                </a:solidFill>
                <a:effectLst/>
                <a:uLnTx/>
                <a:uFillTx/>
                <a:ea typeface="+mn-ea"/>
                <a:cs typeface="+mn-cs"/>
              </a:rPr>
              <a:t>(they can keep this confidential from PepsiCo if they </a:t>
            </a:r>
            <a:r>
              <a:rPr kumimoji="0" lang="en-US" sz="1600" b="0" i="0" u="none" strike="noStrike" kern="1200" cap="none" spc="0" normalizeH="0" baseline="0" noProof="0">
                <a:ln>
                  <a:noFill/>
                </a:ln>
                <a:solidFill>
                  <a:schemeClr val="bg1"/>
                </a:solidFill>
                <a:effectLst/>
                <a:uLnTx/>
                <a:uFillTx/>
                <a:ea typeface="+mn-ea"/>
                <a:cs typeface="+mn-cs"/>
              </a:rPr>
              <a:t>wish)</a:t>
            </a:r>
          </a:p>
        </p:txBody>
      </p:sp>
      <p:pic>
        <p:nvPicPr>
          <p:cNvPr id="2" name="Picture 1">
            <a:extLst>
              <a:ext uri="{FF2B5EF4-FFF2-40B4-BE49-F238E27FC236}">
                <a16:creationId xmlns:a16="http://schemas.microsoft.com/office/drawing/2014/main" id="{C5277E33-A944-3760-DD9D-7BEC637BC67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549489" y="4081"/>
            <a:ext cx="1375812" cy="959117"/>
          </a:xfrm>
          <a:prstGeom prst="rect">
            <a:avLst/>
          </a:prstGeom>
        </p:spPr>
      </p:pic>
      <p:pic>
        <p:nvPicPr>
          <p:cNvPr id="31" name="Picture 30">
            <a:extLst>
              <a:ext uri="{FF2B5EF4-FFF2-40B4-BE49-F238E27FC236}">
                <a16:creationId xmlns:a16="http://schemas.microsoft.com/office/drawing/2014/main" id="{9E5F59D7-12A4-297A-6F88-423F56F2A0A8}"/>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0" y="1104898"/>
            <a:ext cx="2934749" cy="2540001"/>
          </a:xfrm>
          <a:prstGeom prst="rect">
            <a:avLst/>
          </a:prstGeom>
        </p:spPr>
      </p:pic>
      <p:sp>
        <p:nvSpPr>
          <p:cNvPr id="75" name="object 4">
            <a:extLst>
              <a:ext uri="{FF2B5EF4-FFF2-40B4-BE49-F238E27FC236}">
                <a16:creationId xmlns:a16="http://schemas.microsoft.com/office/drawing/2014/main" id="{41660C39-1734-9294-3A1E-32885B6EFA7C}"/>
              </a:ext>
            </a:extLst>
          </p:cNvPr>
          <p:cNvSpPr/>
          <p:nvPr/>
        </p:nvSpPr>
        <p:spPr>
          <a:xfrm rot="16200000">
            <a:off x="-15017" y="4983799"/>
            <a:ext cx="1470117" cy="1440084"/>
          </a:xfrm>
          <a:custGeom>
            <a:avLst/>
            <a:gdLst/>
            <a:ahLst/>
            <a:cxnLst/>
            <a:rect l="l" t="t" r="r" b="b"/>
            <a:pathLst>
              <a:path w="6185534" h="6059170">
                <a:moveTo>
                  <a:pt x="6185041" y="0"/>
                </a:moveTo>
                <a:lnTo>
                  <a:pt x="0" y="0"/>
                </a:lnTo>
                <a:lnTo>
                  <a:pt x="0" y="6058841"/>
                </a:lnTo>
                <a:lnTo>
                  <a:pt x="4088" y="6008005"/>
                </a:lnTo>
                <a:lnTo>
                  <a:pt x="8561" y="5957278"/>
                </a:lnTo>
                <a:lnTo>
                  <a:pt x="13417" y="5906662"/>
                </a:lnTo>
                <a:lnTo>
                  <a:pt x="18654" y="5856158"/>
                </a:lnTo>
                <a:lnTo>
                  <a:pt x="24272" y="5805768"/>
                </a:lnTo>
                <a:lnTo>
                  <a:pt x="30268" y="5755494"/>
                </a:lnTo>
                <a:lnTo>
                  <a:pt x="36642" y="5705336"/>
                </a:lnTo>
                <a:lnTo>
                  <a:pt x="43392" y="5655297"/>
                </a:lnTo>
                <a:lnTo>
                  <a:pt x="50516" y="5605377"/>
                </a:lnTo>
                <a:lnTo>
                  <a:pt x="58013" y="5555579"/>
                </a:lnTo>
                <a:lnTo>
                  <a:pt x="65881" y="5505903"/>
                </a:lnTo>
                <a:lnTo>
                  <a:pt x="74119" y="5456351"/>
                </a:lnTo>
                <a:lnTo>
                  <a:pt x="82726" y="5406925"/>
                </a:lnTo>
                <a:lnTo>
                  <a:pt x="91699" y="5357626"/>
                </a:lnTo>
                <a:lnTo>
                  <a:pt x="101039" y="5308455"/>
                </a:lnTo>
                <a:lnTo>
                  <a:pt x="110742" y="5259414"/>
                </a:lnTo>
                <a:lnTo>
                  <a:pt x="120808" y="5210505"/>
                </a:lnTo>
                <a:lnTo>
                  <a:pt x="131235" y="5161728"/>
                </a:lnTo>
                <a:lnTo>
                  <a:pt x="142022" y="5113086"/>
                </a:lnTo>
                <a:lnTo>
                  <a:pt x="153168" y="5064580"/>
                </a:lnTo>
                <a:lnTo>
                  <a:pt x="164670" y="5016210"/>
                </a:lnTo>
                <a:lnTo>
                  <a:pt x="176527" y="4967980"/>
                </a:lnTo>
                <a:lnTo>
                  <a:pt x="188738" y="4919890"/>
                </a:lnTo>
                <a:lnTo>
                  <a:pt x="201302" y="4871941"/>
                </a:lnTo>
                <a:lnTo>
                  <a:pt x="214217" y="4824135"/>
                </a:lnTo>
                <a:lnTo>
                  <a:pt x="227481" y="4776474"/>
                </a:lnTo>
                <a:lnTo>
                  <a:pt x="241093" y="4728959"/>
                </a:lnTo>
                <a:lnTo>
                  <a:pt x="255052" y="4681592"/>
                </a:lnTo>
                <a:lnTo>
                  <a:pt x="269356" y="4634373"/>
                </a:lnTo>
                <a:lnTo>
                  <a:pt x="284003" y="4587305"/>
                </a:lnTo>
                <a:lnTo>
                  <a:pt x="298993" y="4540389"/>
                </a:lnTo>
                <a:lnTo>
                  <a:pt x="314324" y="4493626"/>
                </a:lnTo>
                <a:lnTo>
                  <a:pt x="329994" y="4447018"/>
                </a:lnTo>
                <a:lnTo>
                  <a:pt x="346001" y="4400566"/>
                </a:lnTo>
                <a:lnTo>
                  <a:pt x="362345" y="4354271"/>
                </a:lnTo>
                <a:lnTo>
                  <a:pt x="379024" y="4308136"/>
                </a:lnTo>
                <a:lnTo>
                  <a:pt x="396036" y="4262162"/>
                </a:lnTo>
                <a:lnTo>
                  <a:pt x="413380" y="4216349"/>
                </a:lnTo>
                <a:lnTo>
                  <a:pt x="431055" y="4170701"/>
                </a:lnTo>
                <a:lnTo>
                  <a:pt x="449059" y="4125217"/>
                </a:lnTo>
                <a:lnTo>
                  <a:pt x="467390" y="4079899"/>
                </a:lnTo>
                <a:lnTo>
                  <a:pt x="486047" y="4034750"/>
                </a:lnTo>
                <a:lnTo>
                  <a:pt x="505030" y="3989770"/>
                </a:lnTo>
                <a:lnTo>
                  <a:pt x="524335" y="3944961"/>
                </a:lnTo>
                <a:lnTo>
                  <a:pt x="543962" y="3900324"/>
                </a:lnTo>
                <a:lnTo>
                  <a:pt x="563909" y="3855861"/>
                </a:lnTo>
                <a:lnTo>
                  <a:pt x="584175" y="3811573"/>
                </a:lnTo>
                <a:lnTo>
                  <a:pt x="604759" y="3767462"/>
                </a:lnTo>
                <a:lnTo>
                  <a:pt x="625658" y="3723529"/>
                </a:lnTo>
                <a:lnTo>
                  <a:pt x="646872" y="3679776"/>
                </a:lnTo>
                <a:lnTo>
                  <a:pt x="668399" y="3636203"/>
                </a:lnTo>
                <a:lnTo>
                  <a:pt x="690237" y="3592814"/>
                </a:lnTo>
                <a:lnTo>
                  <a:pt x="712385" y="3549608"/>
                </a:lnTo>
                <a:lnTo>
                  <a:pt x="734842" y="3506588"/>
                </a:lnTo>
                <a:lnTo>
                  <a:pt x="757606" y="3463754"/>
                </a:lnTo>
                <a:lnTo>
                  <a:pt x="780676" y="3421109"/>
                </a:lnTo>
                <a:lnTo>
                  <a:pt x="804050" y="3378654"/>
                </a:lnTo>
                <a:lnTo>
                  <a:pt x="827726" y="3336391"/>
                </a:lnTo>
                <a:lnTo>
                  <a:pt x="851704" y="3294320"/>
                </a:lnTo>
                <a:lnTo>
                  <a:pt x="875982" y="3252443"/>
                </a:lnTo>
                <a:lnTo>
                  <a:pt x="900558" y="3210762"/>
                </a:lnTo>
                <a:lnTo>
                  <a:pt x="925431" y="3169278"/>
                </a:lnTo>
                <a:lnTo>
                  <a:pt x="950599" y="3127993"/>
                </a:lnTo>
                <a:lnTo>
                  <a:pt x="976061" y="3086908"/>
                </a:lnTo>
                <a:lnTo>
                  <a:pt x="1001816" y="3046024"/>
                </a:lnTo>
                <a:lnTo>
                  <a:pt x="1027862" y="3005343"/>
                </a:lnTo>
                <a:lnTo>
                  <a:pt x="1054197" y="2964867"/>
                </a:lnTo>
                <a:lnTo>
                  <a:pt x="1080821" y="2924597"/>
                </a:lnTo>
                <a:lnTo>
                  <a:pt x="1107731" y="2884534"/>
                </a:lnTo>
                <a:lnTo>
                  <a:pt x="1134927" y="2844680"/>
                </a:lnTo>
                <a:lnTo>
                  <a:pt x="1162406" y="2805037"/>
                </a:lnTo>
                <a:lnTo>
                  <a:pt x="1190167" y="2765605"/>
                </a:lnTo>
                <a:lnTo>
                  <a:pt x="1218210" y="2726386"/>
                </a:lnTo>
                <a:lnTo>
                  <a:pt x="1246531" y="2687382"/>
                </a:lnTo>
                <a:lnTo>
                  <a:pt x="1275131" y="2648594"/>
                </a:lnTo>
                <a:lnTo>
                  <a:pt x="1304007" y="2610024"/>
                </a:lnTo>
                <a:lnTo>
                  <a:pt x="1333158" y="2571673"/>
                </a:lnTo>
                <a:lnTo>
                  <a:pt x="1362582" y="2533543"/>
                </a:lnTo>
                <a:lnTo>
                  <a:pt x="1392278" y="2495634"/>
                </a:lnTo>
                <a:lnTo>
                  <a:pt x="1422245" y="2457949"/>
                </a:lnTo>
                <a:lnTo>
                  <a:pt x="1452482" y="2420489"/>
                </a:lnTo>
                <a:lnTo>
                  <a:pt x="1482986" y="2383255"/>
                </a:lnTo>
                <a:lnTo>
                  <a:pt x="1513756" y="2346249"/>
                </a:lnTo>
                <a:lnTo>
                  <a:pt x="1544790" y="2309472"/>
                </a:lnTo>
                <a:lnTo>
                  <a:pt x="1576088" y="2272927"/>
                </a:lnTo>
                <a:lnTo>
                  <a:pt x="1607648" y="2236613"/>
                </a:lnTo>
                <a:lnTo>
                  <a:pt x="1639469" y="2200533"/>
                </a:lnTo>
                <a:lnTo>
                  <a:pt x="1671548" y="2164688"/>
                </a:lnTo>
                <a:lnTo>
                  <a:pt x="1703884" y="2129080"/>
                </a:lnTo>
                <a:lnTo>
                  <a:pt x="1736477" y="2093710"/>
                </a:lnTo>
                <a:lnTo>
                  <a:pt x="1769324" y="2058580"/>
                </a:lnTo>
                <a:lnTo>
                  <a:pt x="1802424" y="2023690"/>
                </a:lnTo>
                <a:lnTo>
                  <a:pt x="1835776" y="1989043"/>
                </a:lnTo>
                <a:lnTo>
                  <a:pt x="1869377" y="1954640"/>
                </a:lnTo>
                <a:lnTo>
                  <a:pt x="1903228" y="1920482"/>
                </a:lnTo>
                <a:lnTo>
                  <a:pt x="1937326" y="1886571"/>
                </a:lnTo>
                <a:lnTo>
                  <a:pt x="1971669" y="1852909"/>
                </a:lnTo>
                <a:lnTo>
                  <a:pt x="2006257" y="1819496"/>
                </a:lnTo>
                <a:lnTo>
                  <a:pt x="2041087" y="1786334"/>
                </a:lnTo>
                <a:lnTo>
                  <a:pt x="2076159" y="1753425"/>
                </a:lnTo>
                <a:lnTo>
                  <a:pt x="2111471" y="1720770"/>
                </a:lnTo>
                <a:lnTo>
                  <a:pt x="2147021" y="1688371"/>
                </a:lnTo>
                <a:lnTo>
                  <a:pt x="2182808" y="1656229"/>
                </a:lnTo>
                <a:lnTo>
                  <a:pt x="2218831" y="1624346"/>
                </a:lnTo>
                <a:lnTo>
                  <a:pt x="2255088" y="1592722"/>
                </a:lnTo>
                <a:lnTo>
                  <a:pt x="2291577" y="1561360"/>
                </a:lnTo>
                <a:lnTo>
                  <a:pt x="2328298" y="1530261"/>
                </a:lnTo>
                <a:lnTo>
                  <a:pt x="2365248" y="1499426"/>
                </a:lnTo>
                <a:lnTo>
                  <a:pt x="2402426" y="1468857"/>
                </a:lnTo>
                <a:lnTo>
                  <a:pt x="2439831" y="1438555"/>
                </a:lnTo>
                <a:lnTo>
                  <a:pt x="2477462" y="1408523"/>
                </a:lnTo>
                <a:lnTo>
                  <a:pt x="2515316" y="1378760"/>
                </a:lnTo>
                <a:lnTo>
                  <a:pt x="2553392" y="1349269"/>
                </a:lnTo>
                <a:lnTo>
                  <a:pt x="2591690" y="1320051"/>
                </a:lnTo>
                <a:lnTo>
                  <a:pt x="2630207" y="1291108"/>
                </a:lnTo>
                <a:lnTo>
                  <a:pt x="2668942" y="1262441"/>
                </a:lnTo>
                <a:lnTo>
                  <a:pt x="2707893" y="1234051"/>
                </a:lnTo>
                <a:lnTo>
                  <a:pt x="2747060" y="1205941"/>
                </a:lnTo>
                <a:lnTo>
                  <a:pt x="2786440" y="1178110"/>
                </a:lnTo>
                <a:lnTo>
                  <a:pt x="2826032" y="1150562"/>
                </a:lnTo>
                <a:lnTo>
                  <a:pt x="2865835" y="1123297"/>
                </a:lnTo>
                <a:lnTo>
                  <a:pt x="2905847" y="1096317"/>
                </a:lnTo>
                <a:lnTo>
                  <a:pt x="2946066" y="1069624"/>
                </a:lnTo>
                <a:lnTo>
                  <a:pt x="2986493" y="1043218"/>
                </a:lnTo>
                <a:lnTo>
                  <a:pt x="3027123" y="1017101"/>
                </a:lnTo>
                <a:lnTo>
                  <a:pt x="3067958" y="991275"/>
                </a:lnTo>
                <a:lnTo>
                  <a:pt x="3108994" y="965741"/>
                </a:lnTo>
                <a:lnTo>
                  <a:pt x="3150230" y="940501"/>
                </a:lnTo>
                <a:lnTo>
                  <a:pt x="3191666" y="915555"/>
                </a:lnTo>
                <a:lnTo>
                  <a:pt x="3233299" y="890907"/>
                </a:lnTo>
                <a:lnTo>
                  <a:pt x="3275128" y="866556"/>
                </a:lnTo>
                <a:lnTo>
                  <a:pt x="3317152" y="842505"/>
                </a:lnTo>
                <a:lnTo>
                  <a:pt x="3359369" y="818754"/>
                </a:lnTo>
                <a:lnTo>
                  <a:pt x="3401778" y="795307"/>
                </a:lnTo>
                <a:lnTo>
                  <a:pt x="3444376" y="772162"/>
                </a:lnTo>
                <a:lnTo>
                  <a:pt x="3487164" y="749324"/>
                </a:lnTo>
                <a:lnTo>
                  <a:pt x="3530139" y="726791"/>
                </a:lnTo>
                <a:lnTo>
                  <a:pt x="3573299" y="704568"/>
                </a:lnTo>
                <a:lnTo>
                  <a:pt x="3616644" y="682653"/>
                </a:lnTo>
                <a:lnTo>
                  <a:pt x="3660172" y="661050"/>
                </a:lnTo>
                <a:lnTo>
                  <a:pt x="3703881" y="639760"/>
                </a:lnTo>
                <a:lnTo>
                  <a:pt x="3747771" y="618784"/>
                </a:lnTo>
                <a:lnTo>
                  <a:pt x="3791839" y="598123"/>
                </a:lnTo>
                <a:lnTo>
                  <a:pt x="3836084" y="577779"/>
                </a:lnTo>
                <a:lnTo>
                  <a:pt x="3880504" y="557754"/>
                </a:lnTo>
                <a:lnTo>
                  <a:pt x="3925099" y="538048"/>
                </a:lnTo>
                <a:lnTo>
                  <a:pt x="3969866" y="518664"/>
                </a:lnTo>
                <a:lnTo>
                  <a:pt x="4014804" y="499603"/>
                </a:lnTo>
                <a:lnTo>
                  <a:pt x="4059913" y="480866"/>
                </a:lnTo>
                <a:lnTo>
                  <a:pt x="4105189" y="462455"/>
                </a:lnTo>
                <a:lnTo>
                  <a:pt x="4150633" y="444371"/>
                </a:lnTo>
                <a:lnTo>
                  <a:pt x="4196241" y="426615"/>
                </a:lnTo>
                <a:lnTo>
                  <a:pt x="4242014" y="409190"/>
                </a:lnTo>
                <a:lnTo>
                  <a:pt x="4287949" y="392097"/>
                </a:lnTo>
                <a:lnTo>
                  <a:pt x="4334045" y="375336"/>
                </a:lnTo>
                <a:lnTo>
                  <a:pt x="4380301" y="358910"/>
                </a:lnTo>
                <a:lnTo>
                  <a:pt x="4426715" y="342820"/>
                </a:lnTo>
                <a:lnTo>
                  <a:pt x="4473285" y="327068"/>
                </a:lnTo>
                <a:lnTo>
                  <a:pt x="4520010" y="311654"/>
                </a:lnTo>
                <a:lnTo>
                  <a:pt x="4566889" y="296581"/>
                </a:lnTo>
                <a:lnTo>
                  <a:pt x="4613921" y="281849"/>
                </a:lnTo>
                <a:lnTo>
                  <a:pt x="4661103" y="267461"/>
                </a:lnTo>
                <a:lnTo>
                  <a:pt x="4708434" y="253418"/>
                </a:lnTo>
                <a:lnTo>
                  <a:pt x="4755913" y="239720"/>
                </a:lnTo>
                <a:lnTo>
                  <a:pt x="4803539" y="226371"/>
                </a:lnTo>
                <a:lnTo>
                  <a:pt x="4851309" y="213371"/>
                </a:lnTo>
                <a:lnTo>
                  <a:pt x="4899223" y="200721"/>
                </a:lnTo>
                <a:lnTo>
                  <a:pt x="4947279" y="188423"/>
                </a:lnTo>
                <a:lnTo>
                  <a:pt x="4995475" y="176479"/>
                </a:lnTo>
                <a:lnTo>
                  <a:pt x="5043811" y="164890"/>
                </a:lnTo>
                <a:lnTo>
                  <a:pt x="5092284" y="153657"/>
                </a:lnTo>
                <a:lnTo>
                  <a:pt x="5140893" y="142782"/>
                </a:lnTo>
                <a:lnTo>
                  <a:pt x="5189637" y="132267"/>
                </a:lnTo>
                <a:lnTo>
                  <a:pt x="5238514" y="122112"/>
                </a:lnTo>
                <a:lnTo>
                  <a:pt x="5287523" y="112320"/>
                </a:lnTo>
                <a:lnTo>
                  <a:pt x="5336662" y="102891"/>
                </a:lnTo>
                <a:lnTo>
                  <a:pt x="5385930" y="93828"/>
                </a:lnTo>
                <a:lnTo>
                  <a:pt x="5435325" y="85131"/>
                </a:lnTo>
                <a:lnTo>
                  <a:pt x="5484847" y="76802"/>
                </a:lnTo>
                <a:lnTo>
                  <a:pt x="5534492" y="68843"/>
                </a:lnTo>
                <a:lnTo>
                  <a:pt x="5584261" y="61255"/>
                </a:lnTo>
                <a:lnTo>
                  <a:pt x="5634151" y="54040"/>
                </a:lnTo>
                <a:lnTo>
                  <a:pt x="5684162" y="47198"/>
                </a:lnTo>
                <a:lnTo>
                  <a:pt x="5734290" y="40732"/>
                </a:lnTo>
                <a:lnTo>
                  <a:pt x="5784536" y="34643"/>
                </a:lnTo>
                <a:lnTo>
                  <a:pt x="5834898" y="28932"/>
                </a:lnTo>
                <a:lnTo>
                  <a:pt x="5885374" y="23602"/>
                </a:lnTo>
                <a:lnTo>
                  <a:pt x="5935963" y="18652"/>
                </a:lnTo>
                <a:lnTo>
                  <a:pt x="5986663" y="14085"/>
                </a:lnTo>
                <a:lnTo>
                  <a:pt x="6037473" y="9902"/>
                </a:lnTo>
                <a:lnTo>
                  <a:pt x="6088391" y="6105"/>
                </a:lnTo>
                <a:lnTo>
                  <a:pt x="6139416" y="2695"/>
                </a:lnTo>
                <a:lnTo>
                  <a:pt x="6185041" y="0"/>
                </a:lnTo>
                <a:close/>
              </a:path>
            </a:pathLst>
          </a:custGeom>
          <a:solidFill>
            <a:srgbClr val="8EDC43"/>
          </a:solidFill>
        </p:spPr>
        <p:txBody>
          <a:bodyPr wrap="square" lIns="0" tIns="0" rIns="0" bIns="0" rtlCol="0"/>
          <a:lstStyle/>
          <a:p>
            <a:endParaRPr lang="en-US"/>
          </a:p>
        </p:txBody>
      </p:sp>
      <p:grpSp>
        <p:nvGrpSpPr>
          <p:cNvPr id="76" name="Group 75">
            <a:extLst>
              <a:ext uri="{FF2B5EF4-FFF2-40B4-BE49-F238E27FC236}">
                <a16:creationId xmlns:a16="http://schemas.microsoft.com/office/drawing/2014/main" id="{40DDBF90-0F9B-EAD9-FDE2-39A06DA9F30A}"/>
              </a:ext>
            </a:extLst>
          </p:cNvPr>
          <p:cNvGrpSpPr/>
          <p:nvPr/>
        </p:nvGrpSpPr>
        <p:grpSpPr>
          <a:xfrm>
            <a:off x="196919" y="5739137"/>
            <a:ext cx="968321" cy="617359"/>
            <a:chOff x="3657600" y="462032"/>
            <a:chExt cx="3141609" cy="2002952"/>
          </a:xfrm>
        </p:grpSpPr>
        <p:sp>
          <p:nvSpPr>
            <p:cNvPr id="77" name="object 6">
              <a:extLst>
                <a:ext uri="{FF2B5EF4-FFF2-40B4-BE49-F238E27FC236}">
                  <a16:creationId xmlns:a16="http://schemas.microsoft.com/office/drawing/2014/main" id="{DE16F908-672A-D27E-BB15-B87CE6DD18FC}"/>
                </a:ext>
              </a:extLst>
            </p:cNvPr>
            <p:cNvSpPr/>
            <p:nvPr/>
          </p:nvSpPr>
          <p:spPr>
            <a:xfrm>
              <a:off x="3657600" y="869234"/>
              <a:ext cx="1510665" cy="1510665"/>
            </a:xfrm>
            <a:custGeom>
              <a:avLst/>
              <a:gdLst/>
              <a:ahLst/>
              <a:cxnLst/>
              <a:rect l="l" t="t" r="r" b="b"/>
              <a:pathLst>
                <a:path w="1510665" h="1510664">
                  <a:moveTo>
                    <a:pt x="853419" y="0"/>
                  </a:moveTo>
                  <a:lnTo>
                    <a:pt x="656985" y="0"/>
                  </a:lnTo>
                  <a:lnTo>
                    <a:pt x="620348" y="7451"/>
                  </a:lnTo>
                  <a:lnTo>
                    <a:pt x="590343" y="27738"/>
                  </a:lnTo>
                  <a:lnTo>
                    <a:pt x="570068" y="57757"/>
                  </a:lnTo>
                  <a:lnTo>
                    <a:pt x="562621" y="94405"/>
                  </a:lnTo>
                  <a:lnTo>
                    <a:pt x="562621" y="562621"/>
                  </a:lnTo>
                  <a:lnTo>
                    <a:pt x="94363" y="562621"/>
                  </a:lnTo>
                  <a:lnTo>
                    <a:pt x="57726" y="570073"/>
                  </a:lnTo>
                  <a:lnTo>
                    <a:pt x="27721" y="590360"/>
                  </a:lnTo>
                  <a:lnTo>
                    <a:pt x="7446" y="620379"/>
                  </a:lnTo>
                  <a:lnTo>
                    <a:pt x="0" y="657027"/>
                  </a:lnTo>
                  <a:lnTo>
                    <a:pt x="0" y="853429"/>
                  </a:lnTo>
                  <a:lnTo>
                    <a:pt x="7446" y="890072"/>
                  </a:lnTo>
                  <a:lnTo>
                    <a:pt x="27721" y="920080"/>
                  </a:lnTo>
                  <a:lnTo>
                    <a:pt x="57726" y="940356"/>
                  </a:lnTo>
                  <a:lnTo>
                    <a:pt x="94363" y="947803"/>
                  </a:lnTo>
                  <a:lnTo>
                    <a:pt x="562621" y="947803"/>
                  </a:lnTo>
                  <a:lnTo>
                    <a:pt x="562621" y="1416051"/>
                  </a:lnTo>
                  <a:lnTo>
                    <a:pt x="570068" y="1452694"/>
                  </a:lnTo>
                  <a:lnTo>
                    <a:pt x="590343" y="1482702"/>
                  </a:lnTo>
                  <a:lnTo>
                    <a:pt x="620348" y="1502978"/>
                  </a:lnTo>
                  <a:lnTo>
                    <a:pt x="656985" y="1510425"/>
                  </a:lnTo>
                  <a:lnTo>
                    <a:pt x="853419" y="1510425"/>
                  </a:lnTo>
                  <a:lnTo>
                    <a:pt x="890062" y="1502978"/>
                  </a:lnTo>
                  <a:lnTo>
                    <a:pt x="920070" y="1482702"/>
                  </a:lnTo>
                  <a:lnTo>
                    <a:pt x="940346" y="1452694"/>
                  </a:lnTo>
                  <a:lnTo>
                    <a:pt x="947793" y="1416051"/>
                  </a:lnTo>
                  <a:lnTo>
                    <a:pt x="947793" y="947803"/>
                  </a:lnTo>
                  <a:lnTo>
                    <a:pt x="1416040" y="947803"/>
                  </a:lnTo>
                  <a:lnTo>
                    <a:pt x="1452683" y="940356"/>
                  </a:lnTo>
                  <a:lnTo>
                    <a:pt x="1482691" y="920080"/>
                  </a:lnTo>
                  <a:lnTo>
                    <a:pt x="1502967" y="890072"/>
                  </a:lnTo>
                  <a:lnTo>
                    <a:pt x="1510414" y="853429"/>
                  </a:lnTo>
                  <a:lnTo>
                    <a:pt x="1510414" y="657027"/>
                  </a:lnTo>
                  <a:lnTo>
                    <a:pt x="1502967" y="620379"/>
                  </a:lnTo>
                  <a:lnTo>
                    <a:pt x="1482691" y="590360"/>
                  </a:lnTo>
                  <a:lnTo>
                    <a:pt x="1452683" y="570073"/>
                  </a:lnTo>
                  <a:lnTo>
                    <a:pt x="1416040" y="562621"/>
                  </a:lnTo>
                  <a:lnTo>
                    <a:pt x="947793" y="562621"/>
                  </a:lnTo>
                  <a:lnTo>
                    <a:pt x="947793" y="94405"/>
                  </a:lnTo>
                  <a:lnTo>
                    <a:pt x="940346" y="57757"/>
                  </a:lnTo>
                  <a:lnTo>
                    <a:pt x="920070" y="27738"/>
                  </a:lnTo>
                  <a:lnTo>
                    <a:pt x="890062" y="7451"/>
                  </a:lnTo>
                  <a:lnTo>
                    <a:pt x="853419" y="0"/>
                  </a:lnTo>
                  <a:close/>
                </a:path>
              </a:pathLst>
            </a:custGeom>
            <a:solidFill>
              <a:srgbClr val="FFFFFF"/>
            </a:solidFill>
          </p:spPr>
          <p:txBody>
            <a:bodyPr wrap="square" lIns="0" tIns="0" rIns="0" bIns="0" rtlCol="0"/>
            <a:lstStyle/>
            <a:p>
              <a:endParaRPr lang="en-US"/>
            </a:p>
          </p:txBody>
        </p:sp>
        <p:sp>
          <p:nvSpPr>
            <p:cNvPr id="78" name="object 7">
              <a:extLst>
                <a:ext uri="{FF2B5EF4-FFF2-40B4-BE49-F238E27FC236}">
                  <a16:creationId xmlns:a16="http://schemas.microsoft.com/office/drawing/2014/main" id="{5241DDE7-EBBB-C051-4BAB-C304A5C57CDB}"/>
                </a:ext>
              </a:extLst>
            </p:cNvPr>
            <p:cNvSpPr/>
            <p:nvPr/>
          </p:nvSpPr>
          <p:spPr>
            <a:xfrm>
              <a:off x="5575663" y="1985559"/>
              <a:ext cx="479425" cy="479425"/>
            </a:xfrm>
            <a:custGeom>
              <a:avLst/>
              <a:gdLst/>
              <a:ahLst/>
              <a:cxnLst/>
              <a:rect l="l" t="t" r="r" b="b"/>
              <a:pathLst>
                <a:path w="479425" h="479425">
                  <a:moveTo>
                    <a:pt x="270777" y="0"/>
                  </a:moveTo>
                  <a:lnTo>
                    <a:pt x="208454" y="0"/>
                  </a:lnTo>
                  <a:lnTo>
                    <a:pt x="196826" y="2364"/>
                  </a:lnTo>
                  <a:lnTo>
                    <a:pt x="187304" y="8802"/>
                  </a:lnTo>
                  <a:lnTo>
                    <a:pt x="180870" y="18327"/>
                  </a:lnTo>
                  <a:lnTo>
                    <a:pt x="178507" y="29957"/>
                  </a:lnTo>
                  <a:lnTo>
                    <a:pt x="178507" y="178518"/>
                  </a:lnTo>
                  <a:lnTo>
                    <a:pt x="29936" y="178518"/>
                  </a:lnTo>
                  <a:lnTo>
                    <a:pt x="18310" y="180882"/>
                  </a:lnTo>
                  <a:lnTo>
                    <a:pt x="8791" y="187320"/>
                  </a:lnTo>
                  <a:lnTo>
                    <a:pt x="2361" y="196845"/>
                  </a:lnTo>
                  <a:lnTo>
                    <a:pt x="0" y="208475"/>
                  </a:lnTo>
                  <a:lnTo>
                    <a:pt x="0" y="270787"/>
                  </a:lnTo>
                  <a:lnTo>
                    <a:pt x="2361" y="282415"/>
                  </a:lnTo>
                  <a:lnTo>
                    <a:pt x="8791" y="291937"/>
                  </a:lnTo>
                  <a:lnTo>
                    <a:pt x="18310" y="298371"/>
                  </a:lnTo>
                  <a:lnTo>
                    <a:pt x="29936" y="300734"/>
                  </a:lnTo>
                  <a:lnTo>
                    <a:pt x="178507" y="300734"/>
                  </a:lnTo>
                  <a:lnTo>
                    <a:pt x="178507" y="449305"/>
                  </a:lnTo>
                  <a:lnTo>
                    <a:pt x="180870" y="460933"/>
                  </a:lnTo>
                  <a:lnTo>
                    <a:pt x="187304" y="470455"/>
                  </a:lnTo>
                  <a:lnTo>
                    <a:pt x="196826" y="476889"/>
                  </a:lnTo>
                  <a:lnTo>
                    <a:pt x="208454" y="479252"/>
                  </a:lnTo>
                  <a:lnTo>
                    <a:pt x="270777" y="479252"/>
                  </a:lnTo>
                  <a:lnTo>
                    <a:pt x="282404" y="476889"/>
                  </a:lnTo>
                  <a:lnTo>
                    <a:pt x="291926" y="470455"/>
                  </a:lnTo>
                  <a:lnTo>
                    <a:pt x="298360" y="460933"/>
                  </a:lnTo>
                  <a:lnTo>
                    <a:pt x="300723" y="449305"/>
                  </a:lnTo>
                  <a:lnTo>
                    <a:pt x="300723" y="300734"/>
                  </a:lnTo>
                  <a:lnTo>
                    <a:pt x="449295" y="300734"/>
                  </a:lnTo>
                  <a:lnTo>
                    <a:pt x="460922" y="298371"/>
                  </a:lnTo>
                  <a:lnTo>
                    <a:pt x="470445" y="291937"/>
                  </a:lnTo>
                  <a:lnTo>
                    <a:pt x="476878" y="282415"/>
                  </a:lnTo>
                  <a:lnTo>
                    <a:pt x="479241" y="270787"/>
                  </a:lnTo>
                  <a:lnTo>
                    <a:pt x="479241" y="208475"/>
                  </a:lnTo>
                  <a:lnTo>
                    <a:pt x="476878" y="196845"/>
                  </a:lnTo>
                  <a:lnTo>
                    <a:pt x="470445" y="187320"/>
                  </a:lnTo>
                  <a:lnTo>
                    <a:pt x="460922" y="180882"/>
                  </a:lnTo>
                  <a:lnTo>
                    <a:pt x="449295" y="178518"/>
                  </a:lnTo>
                  <a:lnTo>
                    <a:pt x="300723" y="178518"/>
                  </a:lnTo>
                  <a:lnTo>
                    <a:pt x="300723" y="29957"/>
                  </a:lnTo>
                  <a:lnTo>
                    <a:pt x="298360" y="18327"/>
                  </a:lnTo>
                  <a:lnTo>
                    <a:pt x="291926" y="8802"/>
                  </a:lnTo>
                  <a:lnTo>
                    <a:pt x="282404" y="2364"/>
                  </a:lnTo>
                  <a:lnTo>
                    <a:pt x="270777" y="0"/>
                  </a:lnTo>
                  <a:close/>
                </a:path>
              </a:pathLst>
            </a:custGeom>
            <a:solidFill>
              <a:srgbClr val="5AC2D4"/>
            </a:solidFill>
          </p:spPr>
          <p:txBody>
            <a:bodyPr wrap="square" lIns="0" tIns="0" rIns="0" bIns="0" rtlCol="0"/>
            <a:lstStyle/>
            <a:p>
              <a:endParaRPr lang="en-US"/>
            </a:p>
          </p:txBody>
        </p:sp>
        <p:sp>
          <p:nvSpPr>
            <p:cNvPr id="79" name="object 8">
              <a:extLst>
                <a:ext uri="{FF2B5EF4-FFF2-40B4-BE49-F238E27FC236}">
                  <a16:creationId xmlns:a16="http://schemas.microsoft.com/office/drawing/2014/main" id="{D8B04852-41D4-8F28-26CE-6DB2F54F95D0}"/>
                </a:ext>
              </a:extLst>
            </p:cNvPr>
            <p:cNvSpPr/>
            <p:nvPr/>
          </p:nvSpPr>
          <p:spPr>
            <a:xfrm>
              <a:off x="5984504" y="462032"/>
              <a:ext cx="814705" cy="814705"/>
            </a:xfrm>
            <a:custGeom>
              <a:avLst/>
              <a:gdLst/>
              <a:ahLst/>
              <a:cxnLst/>
              <a:rect l="l" t="t" r="r" b="b"/>
              <a:pathLst>
                <a:path w="814704" h="814705">
                  <a:moveTo>
                    <a:pt x="460163" y="0"/>
                  </a:moveTo>
                  <a:lnTo>
                    <a:pt x="354250" y="0"/>
                  </a:lnTo>
                  <a:lnTo>
                    <a:pt x="334491" y="4018"/>
                  </a:lnTo>
                  <a:lnTo>
                    <a:pt x="318310" y="14957"/>
                  </a:lnTo>
                  <a:lnTo>
                    <a:pt x="307377" y="31142"/>
                  </a:lnTo>
                  <a:lnTo>
                    <a:pt x="303362" y="50898"/>
                  </a:lnTo>
                  <a:lnTo>
                    <a:pt x="303362" y="303362"/>
                  </a:lnTo>
                  <a:lnTo>
                    <a:pt x="50888" y="303362"/>
                  </a:lnTo>
                  <a:lnTo>
                    <a:pt x="31129" y="307381"/>
                  </a:lnTo>
                  <a:lnTo>
                    <a:pt x="14948" y="318320"/>
                  </a:lnTo>
                  <a:lnTo>
                    <a:pt x="4015" y="334505"/>
                  </a:lnTo>
                  <a:lnTo>
                    <a:pt x="0" y="354261"/>
                  </a:lnTo>
                  <a:lnTo>
                    <a:pt x="0" y="460163"/>
                  </a:lnTo>
                  <a:lnTo>
                    <a:pt x="4015" y="479923"/>
                  </a:lnTo>
                  <a:lnTo>
                    <a:pt x="14948" y="496104"/>
                  </a:lnTo>
                  <a:lnTo>
                    <a:pt x="31129" y="507037"/>
                  </a:lnTo>
                  <a:lnTo>
                    <a:pt x="50888" y="511052"/>
                  </a:lnTo>
                  <a:lnTo>
                    <a:pt x="303362" y="511052"/>
                  </a:lnTo>
                  <a:lnTo>
                    <a:pt x="303362" y="763526"/>
                  </a:lnTo>
                  <a:lnTo>
                    <a:pt x="307377" y="783285"/>
                  </a:lnTo>
                  <a:lnTo>
                    <a:pt x="318310" y="799466"/>
                  </a:lnTo>
                  <a:lnTo>
                    <a:pt x="334491" y="810399"/>
                  </a:lnTo>
                  <a:lnTo>
                    <a:pt x="354250" y="814414"/>
                  </a:lnTo>
                  <a:lnTo>
                    <a:pt x="460163" y="814414"/>
                  </a:lnTo>
                  <a:lnTo>
                    <a:pt x="479923" y="810399"/>
                  </a:lnTo>
                  <a:lnTo>
                    <a:pt x="496104" y="799466"/>
                  </a:lnTo>
                  <a:lnTo>
                    <a:pt x="507037" y="783285"/>
                  </a:lnTo>
                  <a:lnTo>
                    <a:pt x="511052" y="763526"/>
                  </a:lnTo>
                  <a:lnTo>
                    <a:pt x="511052" y="511052"/>
                  </a:lnTo>
                  <a:lnTo>
                    <a:pt x="763521" y="511052"/>
                  </a:lnTo>
                  <a:lnTo>
                    <a:pt x="783281" y="507037"/>
                  </a:lnTo>
                  <a:lnTo>
                    <a:pt x="799466" y="496104"/>
                  </a:lnTo>
                  <a:lnTo>
                    <a:pt x="810403" y="479923"/>
                  </a:lnTo>
                  <a:lnTo>
                    <a:pt x="814420" y="460163"/>
                  </a:lnTo>
                  <a:lnTo>
                    <a:pt x="814420" y="354261"/>
                  </a:lnTo>
                  <a:lnTo>
                    <a:pt x="810403" y="334505"/>
                  </a:lnTo>
                  <a:lnTo>
                    <a:pt x="799466" y="318320"/>
                  </a:lnTo>
                  <a:lnTo>
                    <a:pt x="783281" y="307381"/>
                  </a:lnTo>
                  <a:lnTo>
                    <a:pt x="763521" y="303362"/>
                  </a:lnTo>
                  <a:lnTo>
                    <a:pt x="511052" y="303362"/>
                  </a:lnTo>
                  <a:lnTo>
                    <a:pt x="511052" y="50898"/>
                  </a:lnTo>
                  <a:lnTo>
                    <a:pt x="507037" y="31142"/>
                  </a:lnTo>
                  <a:lnTo>
                    <a:pt x="496104" y="14957"/>
                  </a:lnTo>
                  <a:lnTo>
                    <a:pt x="479923" y="4018"/>
                  </a:lnTo>
                  <a:lnTo>
                    <a:pt x="460163" y="0"/>
                  </a:lnTo>
                  <a:close/>
                </a:path>
              </a:pathLst>
            </a:custGeom>
            <a:solidFill>
              <a:srgbClr val="FFC629"/>
            </a:solidFill>
          </p:spPr>
          <p:txBody>
            <a:bodyPr wrap="square" lIns="0" tIns="0" rIns="0" bIns="0" rtlCol="0"/>
            <a:lstStyle/>
            <a:p>
              <a:endParaRPr lang="en-US"/>
            </a:p>
          </p:txBody>
        </p:sp>
      </p:grpSp>
      <p:pic>
        <p:nvPicPr>
          <p:cNvPr id="4" name="Picture 3">
            <a:extLst>
              <a:ext uri="{FF2B5EF4-FFF2-40B4-BE49-F238E27FC236}">
                <a16:creationId xmlns:a16="http://schemas.microsoft.com/office/drawing/2014/main" id="{498E3B70-0A39-2F98-56C7-2D794E85A7A0}"/>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0343861" y="-19263"/>
            <a:ext cx="1857375" cy="1019175"/>
          </a:xfrm>
          <a:prstGeom prst="rect">
            <a:avLst/>
          </a:prstGeom>
        </p:spPr>
      </p:pic>
    </p:spTree>
    <p:extLst>
      <p:ext uri="{BB962C8B-B14F-4D97-AF65-F5344CB8AC3E}">
        <p14:creationId xmlns:p14="http://schemas.microsoft.com/office/powerpoint/2010/main" val="81676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FADAC1-1B92-5D1C-6B02-61B629921827}"/>
              </a:ext>
            </a:extLst>
          </p:cNvPr>
          <p:cNvGraphicFramePr>
            <a:graphicFrameLocks noChangeAspect="1"/>
          </p:cNvGraphicFramePr>
          <p:nvPr>
            <p:custDataLst>
              <p:tags r:id="rId1"/>
            </p:custDataLst>
            <p:extLst>
              <p:ext uri="{D42A27DB-BD31-4B8C-83A1-F6EECF244321}">
                <p14:modId xmlns:p14="http://schemas.microsoft.com/office/powerpoint/2010/main" val="4099951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5FFADAC1-1B92-5D1C-6B02-61B6299218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4682F9C-A231-C1FD-C305-1A00220D2FFA}"/>
              </a:ext>
            </a:extLst>
          </p:cNvPr>
          <p:cNvSpPr txBox="1"/>
          <p:nvPr/>
        </p:nvSpPr>
        <p:spPr>
          <a:xfrm>
            <a:off x="685799" y="6244817"/>
            <a:ext cx="7839365" cy="286703"/>
          </a:xfrm>
          <a:prstGeom prst="round2SameRect">
            <a:avLst>
              <a:gd name="adj1" fmla="val 0"/>
              <a:gd name="adj2" fmla="val 50000"/>
            </a:avLst>
          </a:prstGeom>
          <a:solidFill>
            <a:srgbClr val="4FE2F3"/>
          </a:solidFill>
        </p:spPr>
        <p:txBody>
          <a:bodyPr wrap="square" lIns="88900" tIns="38100" rIns="88900" bIns="38100" anchor="ctr">
            <a:noAutofit/>
          </a:bodyPr>
          <a:lstStyle/>
          <a:p>
            <a:r>
              <a:rPr lang="en-US" sz="2400" b="1">
                <a:solidFill>
                  <a:srgbClr val="133CCF"/>
                </a:solidFill>
                <a:ea typeface="+mj-ea"/>
                <a:cs typeface="+mj-cs"/>
              </a:rPr>
              <a:t>*Complete this Playbook once with each facility</a:t>
            </a:r>
            <a:endParaRPr lang="en-US" sz="4800" b="1">
              <a:solidFill>
                <a:srgbClr val="133CCF"/>
              </a:solidFill>
              <a:ea typeface="+mj-ea"/>
              <a:cs typeface="+mj-cs"/>
            </a:endParaRPr>
          </a:p>
        </p:txBody>
      </p:sp>
      <p:sp>
        <p:nvSpPr>
          <p:cNvPr id="159" name="Freeform: Shape 158">
            <a:extLst>
              <a:ext uri="{FF2B5EF4-FFF2-40B4-BE49-F238E27FC236}">
                <a16:creationId xmlns:a16="http://schemas.microsoft.com/office/drawing/2014/main" id="{A4187298-EDE4-8E52-8C0A-347084ACCAC2}"/>
              </a:ext>
            </a:extLst>
          </p:cNvPr>
          <p:cNvSpPr/>
          <p:nvPr/>
        </p:nvSpPr>
        <p:spPr>
          <a:xfrm>
            <a:off x="599766" y="1104901"/>
            <a:ext cx="8646560" cy="5756547"/>
          </a:xfrm>
          <a:custGeom>
            <a:avLst/>
            <a:gdLst>
              <a:gd name="connsiteX0" fmla="*/ 74200 w 6487762"/>
              <a:gd name="connsiteY0" fmla="*/ 0 h 4319302"/>
              <a:gd name="connsiteX1" fmla="*/ 6070570 w 6487762"/>
              <a:gd name="connsiteY1" fmla="*/ 0 h 4319302"/>
              <a:gd name="connsiteX2" fmla="*/ 6070570 w 6487762"/>
              <a:gd name="connsiteY2" fmla="*/ 4763 h 4319302"/>
              <a:gd name="connsiteX3" fmla="*/ 74200 w 6487762"/>
              <a:gd name="connsiteY3" fmla="*/ 4763 h 4319302"/>
              <a:gd name="connsiteX4" fmla="*/ 4763 w 6487762"/>
              <a:gd name="connsiteY4" fmla="*/ 74200 h 4319302"/>
              <a:gd name="connsiteX5" fmla="*/ 4763 w 6487762"/>
              <a:gd name="connsiteY5" fmla="*/ 1803940 h 4319302"/>
              <a:gd name="connsiteX6" fmla="*/ 74200 w 6487762"/>
              <a:gd name="connsiteY6" fmla="*/ 1873377 h 4319302"/>
              <a:gd name="connsiteX7" fmla="*/ 823055 w 6487762"/>
              <a:gd name="connsiteY7" fmla="*/ 1873377 h 4319302"/>
              <a:gd name="connsiteX8" fmla="*/ 823055 w 6487762"/>
              <a:gd name="connsiteY8" fmla="*/ 1873376 h 4319302"/>
              <a:gd name="connsiteX9" fmla="*/ 5568220 w 6487762"/>
              <a:gd name="connsiteY9" fmla="*/ 1873376 h 4319302"/>
              <a:gd name="connsiteX10" fmla="*/ 5626036 w 6487762"/>
              <a:gd name="connsiteY10" fmla="*/ 1931193 h 4319302"/>
              <a:gd name="connsiteX11" fmla="*/ 5568220 w 6487762"/>
              <a:gd name="connsiteY11" fmla="*/ 1989010 h 4319302"/>
              <a:gd name="connsiteX12" fmla="*/ 4448938 w 6487762"/>
              <a:gd name="connsiteY12" fmla="*/ 1989010 h 4319302"/>
              <a:gd name="connsiteX13" fmla="*/ 4448938 w 6487762"/>
              <a:gd name="connsiteY13" fmla="*/ 1989011 h 4319302"/>
              <a:gd name="connsiteX14" fmla="*/ 75152 w 6487762"/>
              <a:gd name="connsiteY14" fmla="*/ 1989011 h 4319302"/>
              <a:gd name="connsiteX15" fmla="*/ 4763 w 6487762"/>
              <a:gd name="connsiteY15" fmla="*/ 2059400 h 4319302"/>
              <a:gd name="connsiteX16" fmla="*/ 4763 w 6487762"/>
              <a:gd name="connsiteY16" fmla="*/ 3787235 h 4319302"/>
              <a:gd name="connsiteX17" fmla="*/ 75152 w 6487762"/>
              <a:gd name="connsiteY17" fmla="*/ 3857625 h 4319302"/>
              <a:gd name="connsiteX18" fmla="*/ 5931122 w 6487762"/>
              <a:gd name="connsiteY18" fmla="*/ 3857625 h 4319302"/>
              <a:gd name="connsiteX19" fmla="*/ 5933028 w 6487762"/>
              <a:gd name="connsiteY19" fmla="*/ 3858578 h 4319302"/>
              <a:gd name="connsiteX20" fmla="*/ 5938838 w 6487762"/>
              <a:gd name="connsiteY20" fmla="*/ 3866388 h 4319302"/>
              <a:gd name="connsiteX21" fmla="*/ 5959506 w 6487762"/>
              <a:gd name="connsiteY21" fmla="*/ 3894011 h 4319302"/>
              <a:gd name="connsiteX22" fmla="*/ 6358034 w 6487762"/>
              <a:gd name="connsiteY22" fmla="*/ 4243578 h 4319302"/>
              <a:gd name="connsiteX23" fmla="*/ 6358318 w 6487762"/>
              <a:gd name="connsiteY23" fmla="*/ 4243578 h 4319302"/>
              <a:gd name="connsiteX24" fmla="*/ 6476334 w 6487762"/>
              <a:gd name="connsiteY24" fmla="*/ 4308729 h 4319302"/>
              <a:gd name="connsiteX25" fmla="*/ 6476732 w 6487762"/>
              <a:gd name="connsiteY25" fmla="*/ 4309014 h 4319302"/>
              <a:gd name="connsiteX26" fmla="*/ 6476618 w 6487762"/>
              <a:gd name="connsiteY26" fmla="*/ 4308919 h 4319302"/>
              <a:gd name="connsiteX27" fmla="*/ 6487762 w 6487762"/>
              <a:gd name="connsiteY27" fmla="*/ 4315110 h 4319302"/>
              <a:gd name="connsiteX28" fmla="*/ 6486650 w 6487762"/>
              <a:gd name="connsiteY28" fmla="*/ 4317152 h 4319302"/>
              <a:gd name="connsiteX29" fmla="*/ 6486716 w 6487762"/>
              <a:gd name="connsiteY29" fmla="*/ 4317206 h 4319302"/>
              <a:gd name="connsiteX30" fmla="*/ 6486622 w 6487762"/>
              <a:gd name="connsiteY30" fmla="*/ 4317206 h 4319302"/>
              <a:gd name="connsiteX31" fmla="*/ 6485478 w 6487762"/>
              <a:gd name="connsiteY31" fmla="*/ 4319302 h 4319302"/>
              <a:gd name="connsiteX32" fmla="*/ 6355842 w 6487762"/>
              <a:gd name="connsiteY32" fmla="*/ 4247864 h 4319302"/>
              <a:gd name="connsiteX33" fmla="*/ 6355652 w 6487762"/>
              <a:gd name="connsiteY33" fmla="*/ 4247864 h 4319302"/>
              <a:gd name="connsiteX34" fmla="*/ 5955698 w 6487762"/>
              <a:gd name="connsiteY34" fmla="*/ 3896868 h 4319302"/>
              <a:gd name="connsiteX35" fmla="*/ 5931122 w 6487762"/>
              <a:gd name="connsiteY35" fmla="*/ 3864102 h 4319302"/>
              <a:gd name="connsiteX36" fmla="*/ 5927694 w 6487762"/>
              <a:gd name="connsiteY36" fmla="*/ 3862387 h 4319302"/>
              <a:gd name="connsiteX37" fmla="*/ 75152 w 6487762"/>
              <a:gd name="connsiteY37" fmla="*/ 3862387 h 4319302"/>
              <a:gd name="connsiteX38" fmla="*/ 0 w 6487762"/>
              <a:gd name="connsiteY38" fmla="*/ 3787235 h 4319302"/>
              <a:gd name="connsiteX39" fmla="*/ 0 w 6487762"/>
              <a:gd name="connsiteY39" fmla="*/ 2059400 h 4319302"/>
              <a:gd name="connsiteX40" fmla="*/ 75152 w 6487762"/>
              <a:gd name="connsiteY40" fmla="*/ 1984248 h 4319302"/>
              <a:gd name="connsiteX41" fmla="*/ 823055 w 6487762"/>
              <a:gd name="connsiteY41" fmla="*/ 1984248 h 4319302"/>
              <a:gd name="connsiteX42" fmla="*/ 823055 w 6487762"/>
              <a:gd name="connsiteY42" fmla="*/ 1984247 h 4319302"/>
              <a:gd name="connsiteX43" fmla="*/ 5568220 w 6487762"/>
              <a:gd name="connsiteY43" fmla="*/ 1984247 h 4319302"/>
              <a:gd name="connsiteX44" fmla="*/ 5621274 w 6487762"/>
              <a:gd name="connsiteY44" fmla="*/ 1931193 h 4319302"/>
              <a:gd name="connsiteX45" fmla="*/ 5568220 w 6487762"/>
              <a:gd name="connsiteY45" fmla="*/ 1878139 h 4319302"/>
              <a:gd name="connsiteX46" fmla="*/ 4553522 w 6487762"/>
              <a:gd name="connsiteY46" fmla="*/ 1878139 h 4319302"/>
              <a:gd name="connsiteX47" fmla="*/ 823055 w 6487762"/>
              <a:gd name="connsiteY47" fmla="*/ 1878139 h 4319302"/>
              <a:gd name="connsiteX48" fmla="*/ 74200 w 6487762"/>
              <a:gd name="connsiteY48" fmla="*/ 1878139 h 4319302"/>
              <a:gd name="connsiteX49" fmla="*/ 0 w 6487762"/>
              <a:gd name="connsiteY49" fmla="*/ 1803940 h 4319302"/>
              <a:gd name="connsiteX50" fmla="*/ 0 w 6487762"/>
              <a:gd name="connsiteY50" fmla="*/ 74200 h 4319302"/>
              <a:gd name="connsiteX51" fmla="*/ 74200 w 6487762"/>
              <a:gd name="connsiteY51" fmla="*/ 0 h 431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87762" h="4319302">
                <a:moveTo>
                  <a:pt x="74200" y="0"/>
                </a:moveTo>
                <a:lnTo>
                  <a:pt x="6070570" y="0"/>
                </a:lnTo>
                <a:lnTo>
                  <a:pt x="6070570" y="4763"/>
                </a:lnTo>
                <a:lnTo>
                  <a:pt x="74200" y="4763"/>
                </a:lnTo>
                <a:cubicBezTo>
                  <a:pt x="35909" y="4763"/>
                  <a:pt x="4763" y="35909"/>
                  <a:pt x="4763" y="74200"/>
                </a:cubicBezTo>
                <a:lnTo>
                  <a:pt x="4763" y="1803940"/>
                </a:lnTo>
                <a:cubicBezTo>
                  <a:pt x="4763" y="1842230"/>
                  <a:pt x="35909" y="1873377"/>
                  <a:pt x="74200" y="1873377"/>
                </a:cubicBezTo>
                <a:lnTo>
                  <a:pt x="823055" y="1873377"/>
                </a:lnTo>
                <a:lnTo>
                  <a:pt x="823055" y="1873376"/>
                </a:lnTo>
                <a:lnTo>
                  <a:pt x="5568220" y="1873376"/>
                </a:lnTo>
                <a:cubicBezTo>
                  <a:pt x="5600128" y="1873376"/>
                  <a:pt x="5626036" y="1899284"/>
                  <a:pt x="5626036" y="1931193"/>
                </a:cubicBezTo>
                <a:cubicBezTo>
                  <a:pt x="5626036" y="1963102"/>
                  <a:pt x="5600128" y="1989010"/>
                  <a:pt x="5568220" y="1989010"/>
                </a:cubicBezTo>
                <a:lnTo>
                  <a:pt x="4448938" y="1989010"/>
                </a:lnTo>
                <a:lnTo>
                  <a:pt x="4448938" y="1989011"/>
                </a:lnTo>
                <a:lnTo>
                  <a:pt x="75152" y="1989011"/>
                </a:lnTo>
                <a:cubicBezTo>
                  <a:pt x="36290" y="1989011"/>
                  <a:pt x="4763" y="2020538"/>
                  <a:pt x="4763" y="2059400"/>
                </a:cubicBezTo>
                <a:lnTo>
                  <a:pt x="4763" y="3787235"/>
                </a:lnTo>
                <a:cubicBezTo>
                  <a:pt x="4763" y="3826097"/>
                  <a:pt x="36290" y="3857625"/>
                  <a:pt x="75152" y="3857625"/>
                </a:cubicBezTo>
                <a:lnTo>
                  <a:pt x="5931122" y="3857625"/>
                </a:lnTo>
                <a:cubicBezTo>
                  <a:pt x="5931980" y="3857625"/>
                  <a:pt x="5932552" y="3858006"/>
                  <a:pt x="5933028" y="3858578"/>
                </a:cubicBezTo>
                <a:lnTo>
                  <a:pt x="5938838" y="3866388"/>
                </a:lnTo>
                <a:lnTo>
                  <a:pt x="5959506" y="3894011"/>
                </a:lnTo>
                <a:cubicBezTo>
                  <a:pt x="6072950" y="4031552"/>
                  <a:pt x="6206966" y="4149185"/>
                  <a:pt x="6358034" y="4243578"/>
                </a:cubicBezTo>
                <a:lnTo>
                  <a:pt x="6358318" y="4243578"/>
                </a:lnTo>
                <a:lnTo>
                  <a:pt x="6476334" y="4308729"/>
                </a:lnTo>
                <a:lnTo>
                  <a:pt x="6476732" y="4309014"/>
                </a:lnTo>
                <a:lnTo>
                  <a:pt x="6476618" y="4308919"/>
                </a:lnTo>
                <a:lnTo>
                  <a:pt x="6487762" y="4315110"/>
                </a:lnTo>
                <a:lnTo>
                  <a:pt x="6486650" y="4317152"/>
                </a:lnTo>
                <a:lnTo>
                  <a:pt x="6486716" y="4317206"/>
                </a:lnTo>
                <a:lnTo>
                  <a:pt x="6486622" y="4317206"/>
                </a:lnTo>
                <a:lnTo>
                  <a:pt x="6485478" y="4319302"/>
                </a:lnTo>
                <a:lnTo>
                  <a:pt x="6355842" y="4247864"/>
                </a:lnTo>
                <a:lnTo>
                  <a:pt x="6355652" y="4247864"/>
                </a:lnTo>
                <a:cubicBezTo>
                  <a:pt x="6204110" y="4152995"/>
                  <a:pt x="6069616" y="4034980"/>
                  <a:pt x="5955698" y="3896868"/>
                </a:cubicBezTo>
                <a:lnTo>
                  <a:pt x="5931122" y="3864102"/>
                </a:lnTo>
                <a:cubicBezTo>
                  <a:pt x="5930360" y="3863054"/>
                  <a:pt x="5929026" y="3862387"/>
                  <a:pt x="5927694" y="3862387"/>
                </a:cubicBezTo>
                <a:lnTo>
                  <a:pt x="75152" y="3862387"/>
                </a:lnTo>
                <a:cubicBezTo>
                  <a:pt x="33623" y="3862387"/>
                  <a:pt x="0" y="3828764"/>
                  <a:pt x="0" y="3787235"/>
                </a:cubicBezTo>
                <a:lnTo>
                  <a:pt x="0" y="2059400"/>
                </a:lnTo>
                <a:cubicBezTo>
                  <a:pt x="0" y="2017871"/>
                  <a:pt x="33623" y="1984248"/>
                  <a:pt x="75152" y="1984248"/>
                </a:cubicBezTo>
                <a:lnTo>
                  <a:pt x="823055" y="1984248"/>
                </a:lnTo>
                <a:lnTo>
                  <a:pt x="823055" y="1984247"/>
                </a:lnTo>
                <a:lnTo>
                  <a:pt x="5568220" y="1984247"/>
                </a:lnTo>
                <a:cubicBezTo>
                  <a:pt x="5597462" y="1984247"/>
                  <a:pt x="5621274" y="1960435"/>
                  <a:pt x="5621274" y="1931193"/>
                </a:cubicBezTo>
                <a:cubicBezTo>
                  <a:pt x="5621274" y="1901951"/>
                  <a:pt x="5597462" y="1878139"/>
                  <a:pt x="5568220" y="1878139"/>
                </a:cubicBezTo>
                <a:lnTo>
                  <a:pt x="4553522" y="1878139"/>
                </a:lnTo>
                <a:lnTo>
                  <a:pt x="823055" y="1878139"/>
                </a:lnTo>
                <a:lnTo>
                  <a:pt x="74200" y="1878139"/>
                </a:lnTo>
                <a:cubicBezTo>
                  <a:pt x="33242" y="1878139"/>
                  <a:pt x="0" y="1844897"/>
                  <a:pt x="0" y="1803940"/>
                </a:cubicBezTo>
                <a:lnTo>
                  <a:pt x="0" y="74200"/>
                </a:lnTo>
                <a:cubicBezTo>
                  <a:pt x="0" y="33242"/>
                  <a:pt x="33242" y="0"/>
                  <a:pt x="74200" y="0"/>
                </a:cubicBezTo>
                <a:close/>
              </a:path>
            </a:pathLst>
          </a:custGeom>
          <a:solidFill>
            <a:srgbClr val="8EDC43"/>
          </a:solidFill>
          <a:ln w="9525"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E4E4E54B-92A3-5111-D4C2-FAC7C8CC2989}"/>
              </a:ext>
            </a:extLst>
          </p:cNvPr>
          <p:cNvSpPr>
            <a:spLocks noGrp="1"/>
          </p:cNvSpPr>
          <p:nvPr>
            <p:ph type="title"/>
          </p:nvPr>
        </p:nvSpPr>
        <p:spPr/>
        <p:txBody>
          <a:bodyPr vert="horz"/>
          <a:lstStyle/>
          <a:p>
            <a:r>
              <a:rPr lang="en-US"/>
              <a:t>Step 0: Enter Information Here</a:t>
            </a:r>
            <a:endParaRPr lang="en-GB"/>
          </a:p>
        </p:txBody>
      </p:sp>
      <p:sp>
        <p:nvSpPr>
          <p:cNvPr id="91" name="Rectangle: Rounded Corners 90">
            <a:extLst>
              <a:ext uri="{FF2B5EF4-FFF2-40B4-BE49-F238E27FC236}">
                <a16:creationId xmlns:a16="http://schemas.microsoft.com/office/drawing/2014/main" id="{945BA624-9A9C-2988-BCA7-6D1133F24EE8}"/>
              </a:ext>
            </a:extLst>
          </p:cNvPr>
          <p:cNvSpPr/>
          <p:nvPr/>
        </p:nvSpPr>
        <p:spPr>
          <a:xfrm>
            <a:off x="685799" y="1187354"/>
            <a:ext cx="3509901" cy="716437"/>
          </a:xfrm>
          <a:prstGeom prst="roundRect">
            <a:avLst>
              <a:gd name="adj" fmla="val 14098"/>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ea typeface="+mj-ea"/>
                <a:cs typeface="+mj-cs"/>
              </a:rPr>
              <a:t>Company (Partner) Name</a:t>
            </a:r>
            <a:endParaRPr lang="en-GB" sz="2000" b="1">
              <a:solidFill>
                <a:schemeClr val="bg1"/>
              </a:solidFill>
            </a:endParaRPr>
          </a:p>
        </p:txBody>
      </p:sp>
      <p:sp>
        <p:nvSpPr>
          <p:cNvPr id="92" name="Rectangle: Rounded Corners 91">
            <a:extLst>
              <a:ext uri="{FF2B5EF4-FFF2-40B4-BE49-F238E27FC236}">
                <a16:creationId xmlns:a16="http://schemas.microsoft.com/office/drawing/2014/main" id="{FBE74272-E287-0BC4-B991-FDF81FFF3958}"/>
              </a:ext>
            </a:extLst>
          </p:cNvPr>
          <p:cNvSpPr/>
          <p:nvPr/>
        </p:nvSpPr>
        <p:spPr>
          <a:xfrm>
            <a:off x="685799" y="1986234"/>
            <a:ext cx="3509901" cy="716437"/>
          </a:xfrm>
          <a:prstGeom prst="roundRect">
            <a:avLst>
              <a:gd name="adj" fmla="val 14098"/>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ea typeface="+mj-ea"/>
                <a:cs typeface="+mj-cs"/>
              </a:rPr>
              <a:t>Facility Location</a:t>
            </a:r>
            <a:endParaRPr lang="en-GB" sz="2000" b="1">
              <a:solidFill>
                <a:schemeClr val="bg1"/>
              </a:solidFill>
            </a:endParaRPr>
          </a:p>
        </p:txBody>
      </p:sp>
      <p:sp>
        <p:nvSpPr>
          <p:cNvPr id="93" name="Rectangle: Rounded Corners 92">
            <a:extLst>
              <a:ext uri="{FF2B5EF4-FFF2-40B4-BE49-F238E27FC236}">
                <a16:creationId xmlns:a16="http://schemas.microsoft.com/office/drawing/2014/main" id="{40D6A000-ED94-79FE-1308-5818BBF56E98}"/>
              </a:ext>
            </a:extLst>
          </p:cNvPr>
          <p:cNvSpPr/>
          <p:nvPr/>
        </p:nvSpPr>
        <p:spPr>
          <a:xfrm>
            <a:off x="685799" y="2785112"/>
            <a:ext cx="3509901" cy="716437"/>
          </a:xfrm>
          <a:prstGeom prst="roundRect">
            <a:avLst>
              <a:gd name="adj" fmla="val 14098"/>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ea typeface="+mj-ea"/>
                <a:cs typeface="+mj-cs"/>
              </a:rPr>
              <a:t>CoMan or RePack</a:t>
            </a:r>
            <a:endParaRPr lang="en-GB" sz="2000" b="1">
              <a:solidFill>
                <a:schemeClr val="bg1"/>
              </a:solidFill>
            </a:endParaRPr>
          </a:p>
        </p:txBody>
      </p:sp>
      <p:sp>
        <p:nvSpPr>
          <p:cNvPr id="95" name="Rectangle: Rounded Corners 94">
            <a:extLst>
              <a:ext uri="{FF2B5EF4-FFF2-40B4-BE49-F238E27FC236}">
                <a16:creationId xmlns:a16="http://schemas.microsoft.com/office/drawing/2014/main" id="{40A73C3D-2D02-BE83-B16F-A2494D1C6420}"/>
              </a:ext>
            </a:extLst>
          </p:cNvPr>
          <p:cNvSpPr/>
          <p:nvPr/>
        </p:nvSpPr>
        <p:spPr>
          <a:xfrm>
            <a:off x="685800" y="3842592"/>
            <a:ext cx="3509901" cy="716437"/>
          </a:xfrm>
          <a:prstGeom prst="roundRect">
            <a:avLst>
              <a:gd name="adj" fmla="val 14098"/>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ea typeface="+mj-ea"/>
                <a:cs typeface="+mj-cs"/>
              </a:rPr>
              <a:t>PepsiCo Contact Name (CMM)</a:t>
            </a:r>
            <a:endParaRPr lang="en-GB" sz="2000">
              <a:solidFill>
                <a:schemeClr val="bg1"/>
              </a:solidFill>
            </a:endParaRPr>
          </a:p>
        </p:txBody>
      </p:sp>
      <p:sp>
        <p:nvSpPr>
          <p:cNvPr id="96" name="Rectangle: Rounded Corners 95">
            <a:extLst>
              <a:ext uri="{FF2B5EF4-FFF2-40B4-BE49-F238E27FC236}">
                <a16:creationId xmlns:a16="http://schemas.microsoft.com/office/drawing/2014/main" id="{6DE972D8-FBE0-4701-F680-D51EA5FD6235}"/>
              </a:ext>
            </a:extLst>
          </p:cNvPr>
          <p:cNvSpPr/>
          <p:nvPr/>
        </p:nvSpPr>
        <p:spPr>
          <a:xfrm>
            <a:off x="685800" y="4641471"/>
            <a:ext cx="3509901" cy="716437"/>
          </a:xfrm>
          <a:prstGeom prst="roundRect">
            <a:avLst>
              <a:gd name="adj" fmla="val 14098"/>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ea typeface="+mj-ea"/>
                <a:cs typeface="+mj-cs"/>
              </a:rPr>
              <a:t>Partner Contact Name &amp; Email</a:t>
            </a:r>
            <a:endParaRPr lang="en-GB" sz="2000">
              <a:solidFill>
                <a:schemeClr val="bg1"/>
              </a:solidFill>
            </a:endParaRPr>
          </a:p>
        </p:txBody>
      </p:sp>
      <p:sp>
        <p:nvSpPr>
          <p:cNvPr id="97" name="Rectangle: Rounded Corners 96">
            <a:extLst>
              <a:ext uri="{FF2B5EF4-FFF2-40B4-BE49-F238E27FC236}">
                <a16:creationId xmlns:a16="http://schemas.microsoft.com/office/drawing/2014/main" id="{F2C70B08-F724-A040-724D-529AD327BDD0}"/>
              </a:ext>
            </a:extLst>
          </p:cNvPr>
          <p:cNvSpPr/>
          <p:nvPr/>
        </p:nvSpPr>
        <p:spPr>
          <a:xfrm>
            <a:off x="685800" y="5440349"/>
            <a:ext cx="3509901" cy="716437"/>
          </a:xfrm>
          <a:prstGeom prst="roundRect">
            <a:avLst>
              <a:gd name="adj" fmla="val 14098"/>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ea typeface="+mj-ea"/>
                <a:cs typeface="+mj-cs"/>
              </a:rPr>
              <a:t>Completion Date</a:t>
            </a:r>
            <a:endParaRPr lang="en-GB" sz="2000">
              <a:solidFill>
                <a:schemeClr val="bg1"/>
              </a:solidFill>
            </a:endParaRPr>
          </a:p>
        </p:txBody>
      </p:sp>
      <p:sp>
        <p:nvSpPr>
          <p:cNvPr id="101" name="Rectangle 100">
            <a:extLst>
              <a:ext uri="{FF2B5EF4-FFF2-40B4-BE49-F238E27FC236}">
                <a16:creationId xmlns:a16="http://schemas.microsoft.com/office/drawing/2014/main" id="{DF44F9EC-5D60-F74D-FB83-015E21CB890D}"/>
              </a:ext>
            </a:extLst>
          </p:cNvPr>
          <p:cNvSpPr/>
          <p:nvPr/>
        </p:nvSpPr>
        <p:spPr>
          <a:xfrm>
            <a:off x="4241799" y="1187354"/>
            <a:ext cx="3479800" cy="71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highlight>
                  <a:srgbClr val="FFFF00"/>
                </a:highlight>
                <a:ea typeface="+mj-ea"/>
                <a:cs typeface="+mj-cs"/>
              </a:rPr>
              <a:t>Enter Here</a:t>
            </a:r>
            <a:endParaRPr lang="en-GB" sz="2000">
              <a:solidFill>
                <a:schemeClr val="tx1"/>
              </a:solidFill>
            </a:endParaRPr>
          </a:p>
        </p:txBody>
      </p:sp>
      <p:sp>
        <p:nvSpPr>
          <p:cNvPr id="102" name="Rectangle 101">
            <a:extLst>
              <a:ext uri="{FF2B5EF4-FFF2-40B4-BE49-F238E27FC236}">
                <a16:creationId xmlns:a16="http://schemas.microsoft.com/office/drawing/2014/main" id="{D0E8994B-61F4-E746-1A16-F370FC0BAF4E}"/>
              </a:ext>
            </a:extLst>
          </p:cNvPr>
          <p:cNvSpPr/>
          <p:nvPr/>
        </p:nvSpPr>
        <p:spPr>
          <a:xfrm>
            <a:off x="4241799" y="1986234"/>
            <a:ext cx="3479800" cy="71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highlight>
                  <a:srgbClr val="FFFF00"/>
                </a:highlight>
                <a:ea typeface="+mj-ea"/>
                <a:cs typeface="+mj-cs"/>
              </a:rPr>
              <a:t>Enter Here</a:t>
            </a:r>
            <a:endParaRPr lang="en-GB" sz="2000">
              <a:solidFill>
                <a:schemeClr val="tx1"/>
              </a:solidFill>
            </a:endParaRPr>
          </a:p>
        </p:txBody>
      </p:sp>
      <p:sp>
        <p:nvSpPr>
          <p:cNvPr id="103" name="Rectangle 102">
            <a:extLst>
              <a:ext uri="{FF2B5EF4-FFF2-40B4-BE49-F238E27FC236}">
                <a16:creationId xmlns:a16="http://schemas.microsoft.com/office/drawing/2014/main" id="{01F2F7AF-A057-8A23-2FEC-69D97806197A}"/>
              </a:ext>
            </a:extLst>
          </p:cNvPr>
          <p:cNvSpPr/>
          <p:nvPr/>
        </p:nvSpPr>
        <p:spPr>
          <a:xfrm>
            <a:off x="4241799" y="2785112"/>
            <a:ext cx="3479800" cy="71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highlight>
                  <a:srgbClr val="FFFF00"/>
                </a:highlight>
                <a:ea typeface="+mj-ea"/>
                <a:cs typeface="+mj-cs"/>
              </a:rPr>
              <a:t>Enter Here</a:t>
            </a:r>
            <a:endParaRPr lang="en-GB" sz="2000">
              <a:solidFill>
                <a:schemeClr val="tx1"/>
              </a:solidFill>
            </a:endParaRPr>
          </a:p>
        </p:txBody>
      </p:sp>
      <p:sp>
        <p:nvSpPr>
          <p:cNvPr id="104" name="Rectangle 103">
            <a:extLst>
              <a:ext uri="{FF2B5EF4-FFF2-40B4-BE49-F238E27FC236}">
                <a16:creationId xmlns:a16="http://schemas.microsoft.com/office/drawing/2014/main" id="{AA86E649-1A1F-4EF7-88CA-2FDF38FB4DFA}"/>
              </a:ext>
            </a:extLst>
          </p:cNvPr>
          <p:cNvSpPr/>
          <p:nvPr/>
        </p:nvSpPr>
        <p:spPr>
          <a:xfrm>
            <a:off x="4241800" y="3842592"/>
            <a:ext cx="3479800" cy="71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highlight>
                  <a:srgbClr val="FFFF00"/>
                </a:highlight>
                <a:ea typeface="+mj-ea"/>
                <a:cs typeface="+mj-cs"/>
              </a:rPr>
              <a:t>Enter Here</a:t>
            </a:r>
            <a:endParaRPr lang="en-GB" sz="2000">
              <a:solidFill>
                <a:schemeClr val="tx1"/>
              </a:solidFill>
            </a:endParaRPr>
          </a:p>
        </p:txBody>
      </p:sp>
      <p:sp>
        <p:nvSpPr>
          <p:cNvPr id="105" name="Rectangle 104">
            <a:extLst>
              <a:ext uri="{FF2B5EF4-FFF2-40B4-BE49-F238E27FC236}">
                <a16:creationId xmlns:a16="http://schemas.microsoft.com/office/drawing/2014/main" id="{EC8CA47E-89B5-BBA1-BB27-31A1807CE80D}"/>
              </a:ext>
            </a:extLst>
          </p:cNvPr>
          <p:cNvSpPr/>
          <p:nvPr/>
        </p:nvSpPr>
        <p:spPr>
          <a:xfrm>
            <a:off x="4241800" y="4641471"/>
            <a:ext cx="3479800" cy="71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highlight>
                  <a:srgbClr val="FFFF00"/>
                </a:highlight>
                <a:ea typeface="+mj-ea"/>
                <a:cs typeface="+mj-cs"/>
              </a:rPr>
              <a:t>Enter Here</a:t>
            </a:r>
            <a:endParaRPr lang="en-GB" sz="2000">
              <a:solidFill>
                <a:schemeClr val="tx1"/>
              </a:solidFill>
            </a:endParaRPr>
          </a:p>
        </p:txBody>
      </p:sp>
      <p:sp>
        <p:nvSpPr>
          <p:cNvPr id="106" name="Rectangle 105">
            <a:extLst>
              <a:ext uri="{FF2B5EF4-FFF2-40B4-BE49-F238E27FC236}">
                <a16:creationId xmlns:a16="http://schemas.microsoft.com/office/drawing/2014/main" id="{9107ABAA-8082-0DAB-9B39-ED6BCF0F42D6}"/>
              </a:ext>
            </a:extLst>
          </p:cNvPr>
          <p:cNvSpPr/>
          <p:nvPr/>
        </p:nvSpPr>
        <p:spPr>
          <a:xfrm>
            <a:off x="4241800" y="5440349"/>
            <a:ext cx="3479800" cy="71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highlight>
                  <a:srgbClr val="FFFF00"/>
                </a:highlight>
                <a:ea typeface="+mj-ea"/>
                <a:cs typeface="+mj-cs"/>
              </a:rPr>
              <a:t>Enter Here</a:t>
            </a:r>
            <a:endParaRPr lang="en-GB" sz="2000">
              <a:solidFill>
                <a:schemeClr val="tx1"/>
              </a:solidFill>
            </a:endParaRPr>
          </a:p>
        </p:txBody>
      </p:sp>
      <p:cxnSp>
        <p:nvCxnSpPr>
          <p:cNvPr id="108" name="Straight Connector 107">
            <a:extLst>
              <a:ext uri="{FF2B5EF4-FFF2-40B4-BE49-F238E27FC236}">
                <a16:creationId xmlns:a16="http://schemas.microsoft.com/office/drawing/2014/main" id="{6416DBB7-BD79-7CA1-25E1-3779C9AAE9E8}"/>
              </a:ext>
            </a:extLst>
          </p:cNvPr>
          <p:cNvCxnSpPr/>
          <p:nvPr/>
        </p:nvCxnSpPr>
        <p:spPr>
          <a:xfrm>
            <a:off x="4241800" y="1903791"/>
            <a:ext cx="41148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DF997E4-2EC9-6815-CA0A-7AA08C161664}"/>
              </a:ext>
            </a:extLst>
          </p:cNvPr>
          <p:cNvCxnSpPr/>
          <p:nvPr/>
        </p:nvCxnSpPr>
        <p:spPr>
          <a:xfrm>
            <a:off x="4241800" y="2729291"/>
            <a:ext cx="41148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07CA495-77E6-0D61-FE0E-418D0164647E}"/>
              </a:ext>
            </a:extLst>
          </p:cNvPr>
          <p:cNvCxnSpPr/>
          <p:nvPr/>
        </p:nvCxnSpPr>
        <p:spPr>
          <a:xfrm>
            <a:off x="4241800" y="4600250"/>
            <a:ext cx="41148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2A46E89-6808-83F1-B209-14F9F4CE7830}"/>
              </a:ext>
            </a:extLst>
          </p:cNvPr>
          <p:cNvCxnSpPr/>
          <p:nvPr/>
        </p:nvCxnSpPr>
        <p:spPr>
          <a:xfrm>
            <a:off x="4241800" y="5399129"/>
            <a:ext cx="41148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2F439087-EE84-2AE9-D6E5-A96EAA2E298A}"/>
              </a:ext>
            </a:extLst>
          </p:cNvPr>
          <p:cNvSpPr/>
          <p:nvPr/>
        </p:nvSpPr>
        <p:spPr>
          <a:xfrm flipV="1">
            <a:off x="10233660" y="4899658"/>
            <a:ext cx="1958341" cy="1958341"/>
          </a:xfrm>
          <a:custGeom>
            <a:avLst/>
            <a:gdLst>
              <a:gd name="connsiteX0" fmla="*/ 1 w 1413605"/>
              <a:gd name="connsiteY0" fmla="*/ 0 h 1413605"/>
              <a:gd name="connsiteX1" fmla="*/ 1413606 w 1413605"/>
              <a:gd name="connsiteY1" fmla="*/ 0 h 1413605"/>
              <a:gd name="connsiteX2" fmla="*/ 1413606 w 1413605"/>
              <a:gd name="connsiteY2" fmla="*/ 1413605 h 1413605"/>
              <a:gd name="connsiteX3" fmla="*/ 1 w 1413605"/>
              <a:gd name="connsiteY3" fmla="*/ 1413605 h 1413605"/>
            </a:gdLst>
            <a:ahLst/>
            <a:cxnLst>
              <a:cxn ang="0">
                <a:pos x="connsiteX0" y="connsiteY0"/>
              </a:cxn>
              <a:cxn ang="0">
                <a:pos x="connsiteX1" y="connsiteY1"/>
              </a:cxn>
              <a:cxn ang="0">
                <a:pos x="connsiteX2" y="connsiteY2"/>
              </a:cxn>
              <a:cxn ang="0">
                <a:pos x="connsiteX3" y="connsiteY3"/>
              </a:cxn>
            </a:cxnLst>
            <a:rect l="l" t="t" r="r" b="b"/>
            <a:pathLst>
              <a:path w="1413605" h="1413605">
                <a:moveTo>
                  <a:pt x="1" y="0"/>
                </a:moveTo>
                <a:lnTo>
                  <a:pt x="1413606" y="0"/>
                </a:lnTo>
                <a:lnTo>
                  <a:pt x="1413606" y="1413605"/>
                </a:lnTo>
                <a:lnTo>
                  <a:pt x="1" y="1413605"/>
                </a:lnTo>
                <a:close/>
              </a:path>
            </a:pathLst>
          </a:custGeom>
          <a:solidFill>
            <a:srgbClr val="4FE2F3"/>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39748A2-2617-5C51-0E73-64E295C56B7C}"/>
              </a:ext>
            </a:extLst>
          </p:cNvPr>
          <p:cNvSpPr/>
          <p:nvPr/>
        </p:nvSpPr>
        <p:spPr>
          <a:xfrm flipV="1">
            <a:off x="8275319" y="982978"/>
            <a:ext cx="1958341" cy="1958341"/>
          </a:xfrm>
          <a:custGeom>
            <a:avLst/>
            <a:gdLst>
              <a:gd name="connsiteX0" fmla="*/ 0 w 1413605"/>
              <a:gd name="connsiteY0" fmla="*/ 0 h 1413605"/>
              <a:gd name="connsiteX1" fmla="*/ 1413606 w 1413605"/>
              <a:gd name="connsiteY1" fmla="*/ 0 h 1413605"/>
              <a:gd name="connsiteX2" fmla="*/ 1413606 w 1413605"/>
              <a:gd name="connsiteY2" fmla="*/ 1413605 h 1413605"/>
              <a:gd name="connsiteX3" fmla="*/ 1 w 1413605"/>
              <a:gd name="connsiteY3" fmla="*/ 1413605 h 1413605"/>
            </a:gdLst>
            <a:ahLst/>
            <a:cxnLst>
              <a:cxn ang="0">
                <a:pos x="connsiteX0" y="connsiteY0"/>
              </a:cxn>
              <a:cxn ang="0">
                <a:pos x="connsiteX1" y="connsiteY1"/>
              </a:cxn>
              <a:cxn ang="0">
                <a:pos x="connsiteX2" y="connsiteY2"/>
              </a:cxn>
              <a:cxn ang="0">
                <a:pos x="connsiteX3" y="connsiteY3"/>
              </a:cxn>
            </a:cxnLst>
            <a:rect l="l" t="t" r="r" b="b"/>
            <a:pathLst>
              <a:path w="1413605" h="1413605">
                <a:moveTo>
                  <a:pt x="0" y="0"/>
                </a:moveTo>
                <a:lnTo>
                  <a:pt x="1413606" y="0"/>
                </a:lnTo>
                <a:lnTo>
                  <a:pt x="1413606" y="1413605"/>
                </a:lnTo>
                <a:lnTo>
                  <a:pt x="1" y="1413605"/>
                </a:lnTo>
                <a:close/>
              </a:path>
            </a:pathLst>
          </a:custGeom>
          <a:solidFill>
            <a:srgbClr val="0052DB"/>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EC5987D-3FE6-EE28-C56D-2A7BD5C05FB4}"/>
              </a:ext>
            </a:extLst>
          </p:cNvPr>
          <p:cNvSpPr/>
          <p:nvPr/>
        </p:nvSpPr>
        <p:spPr>
          <a:xfrm flipV="1">
            <a:off x="10233658" y="982978"/>
            <a:ext cx="1958341" cy="1958341"/>
          </a:xfrm>
          <a:custGeom>
            <a:avLst/>
            <a:gdLst>
              <a:gd name="connsiteX0" fmla="*/ 1 w 1413605"/>
              <a:gd name="connsiteY0" fmla="*/ 0 h 1413605"/>
              <a:gd name="connsiteX1" fmla="*/ 1413606 w 1413605"/>
              <a:gd name="connsiteY1" fmla="*/ 0 h 1413605"/>
              <a:gd name="connsiteX2" fmla="*/ 1413606 w 1413605"/>
              <a:gd name="connsiteY2" fmla="*/ 1413605 h 1413605"/>
              <a:gd name="connsiteX3" fmla="*/ 1 w 1413605"/>
              <a:gd name="connsiteY3" fmla="*/ 1413605 h 1413605"/>
            </a:gdLst>
            <a:ahLst/>
            <a:cxnLst>
              <a:cxn ang="0">
                <a:pos x="connsiteX0" y="connsiteY0"/>
              </a:cxn>
              <a:cxn ang="0">
                <a:pos x="connsiteX1" y="connsiteY1"/>
              </a:cxn>
              <a:cxn ang="0">
                <a:pos x="connsiteX2" y="connsiteY2"/>
              </a:cxn>
              <a:cxn ang="0">
                <a:pos x="connsiteX3" y="connsiteY3"/>
              </a:cxn>
            </a:cxnLst>
            <a:rect l="l" t="t" r="r" b="b"/>
            <a:pathLst>
              <a:path w="1413605" h="1413605">
                <a:moveTo>
                  <a:pt x="1" y="0"/>
                </a:moveTo>
                <a:lnTo>
                  <a:pt x="1413606" y="0"/>
                </a:lnTo>
                <a:lnTo>
                  <a:pt x="1413606" y="1413605"/>
                </a:lnTo>
                <a:lnTo>
                  <a:pt x="1" y="1413605"/>
                </a:lnTo>
                <a:close/>
              </a:path>
            </a:pathLst>
          </a:custGeom>
          <a:solidFill>
            <a:srgbClr val="8EDC43"/>
          </a:solidFill>
          <a:ln w="9525" cap="flat">
            <a:noFill/>
            <a:prstDash val="solid"/>
            <a:miter/>
          </a:ln>
        </p:spPr>
        <p:txBody>
          <a:bodyPr rtlCol="0" anchor="ctr"/>
          <a:lstStyle/>
          <a:p>
            <a:endParaRPr lang="en-GB"/>
          </a:p>
        </p:txBody>
      </p:sp>
      <p:pic>
        <p:nvPicPr>
          <p:cNvPr id="7" name="Picture 6">
            <a:extLst>
              <a:ext uri="{FF2B5EF4-FFF2-40B4-BE49-F238E27FC236}">
                <a16:creationId xmlns:a16="http://schemas.microsoft.com/office/drawing/2014/main" id="{93FFD822-4B11-5A9D-FB95-678F97FB22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49489" y="4081"/>
            <a:ext cx="1375812" cy="959117"/>
          </a:xfrm>
          <a:prstGeom prst="rect">
            <a:avLst/>
          </a:prstGeom>
        </p:spPr>
      </p:pic>
      <p:sp>
        <p:nvSpPr>
          <p:cNvPr id="3" name="TextBox 2">
            <a:extLst>
              <a:ext uri="{FF2B5EF4-FFF2-40B4-BE49-F238E27FC236}">
                <a16:creationId xmlns:a16="http://schemas.microsoft.com/office/drawing/2014/main" id="{2209B530-EC6B-215D-0A71-E682D0C66CDF}"/>
              </a:ext>
            </a:extLst>
          </p:cNvPr>
          <p:cNvSpPr txBox="1"/>
          <p:nvPr/>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7</a:t>
            </a:fld>
            <a:endParaRPr lang="en-US" sz="700" spc="300">
              <a:solidFill>
                <a:schemeClr val="accent5"/>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DBA4BF8-F049-A397-05FA-F03505B2A6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75318" y="982978"/>
            <a:ext cx="3916682" cy="5874750"/>
          </a:xfrm>
          <a:custGeom>
            <a:avLst/>
            <a:gdLst>
              <a:gd name="connsiteX0" fmla="*/ 1958339 w 3916682"/>
              <a:gd name="connsiteY0" fmla="*/ 0 h 5874750"/>
              <a:gd name="connsiteX1" fmla="*/ 1958340 w 3916682"/>
              <a:gd name="connsiteY1" fmla="*/ 0 h 5874750"/>
              <a:gd name="connsiteX2" fmla="*/ 1958342 w 3916682"/>
              <a:gd name="connsiteY2" fmla="*/ 0 h 5874750"/>
              <a:gd name="connsiteX3" fmla="*/ 2158558 w 3916682"/>
              <a:gd name="connsiteY3" fmla="*/ 10111 h 5874750"/>
              <a:gd name="connsiteX4" fmla="*/ 3916678 w 3916682"/>
              <a:gd name="connsiteY4" fmla="*/ 1958341 h 5874750"/>
              <a:gd name="connsiteX5" fmla="*/ 3916682 w 3916682"/>
              <a:gd name="connsiteY5" fmla="*/ 1958341 h 5874750"/>
              <a:gd name="connsiteX6" fmla="*/ 3916682 w 3916682"/>
              <a:gd name="connsiteY6" fmla="*/ 2759571 h 5874750"/>
              <a:gd name="connsiteX7" fmla="*/ 3916682 w 3916682"/>
              <a:gd name="connsiteY7" fmla="*/ 3916682 h 5874750"/>
              <a:gd name="connsiteX8" fmla="*/ 3916681 w 3916682"/>
              <a:gd name="connsiteY8" fmla="*/ 3916682 h 5874750"/>
              <a:gd name="connsiteX9" fmla="*/ 3916680 w 3916682"/>
              <a:gd name="connsiteY9" fmla="*/ 3916682 h 5874750"/>
              <a:gd name="connsiteX10" fmla="*/ 3907785 w 3916682"/>
              <a:gd name="connsiteY10" fmla="*/ 4104545 h 5874750"/>
              <a:gd name="connsiteX11" fmla="*/ 2158582 w 3916682"/>
              <a:gd name="connsiteY11" fmla="*/ 5864909 h 5874750"/>
              <a:gd name="connsiteX12" fmla="*/ 1963707 w 3916682"/>
              <a:gd name="connsiteY12" fmla="*/ 5874750 h 5874750"/>
              <a:gd name="connsiteX13" fmla="*/ 1952977 w 3916682"/>
              <a:gd name="connsiteY13" fmla="*/ 5874750 h 5874750"/>
              <a:gd name="connsiteX14" fmla="*/ 1758123 w 3916682"/>
              <a:gd name="connsiteY14" fmla="*/ 5864909 h 5874750"/>
              <a:gd name="connsiteX15" fmla="*/ 8896 w 3916682"/>
              <a:gd name="connsiteY15" fmla="*/ 4104545 h 5874750"/>
              <a:gd name="connsiteX16" fmla="*/ 0 w 3916682"/>
              <a:gd name="connsiteY16" fmla="*/ 3916682 h 5874750"/>
              <a:gd name="connsiteX17" fmla="*/ 0 w 3916682"/>
              <a:gd name="connsiteY17" fmla="*/ 3916680 h 5874750"/>
              <a:gd name="connsiteX18" fmla="*/ 1 w 3916682"/>
              <a:gd name="connsiteY18" fmla="*/ 1958371 h 5874750"/>
              <a:gd name="connsiteX19" fmla="*/ 0 w 3916682"/>
              <a:gd name="connsiteY19" fmla="*/ 1958341 h 5874750"/>
              <a:gd name="connsiteX20" fmla="*/ 1758123 w 3916682"/>
              <a:gd name="connsiteY20" fmla="*/ 10111 h 58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16682" h="5874750">
                <a:moveTo>
                  <a:pt x="1958339" y="0"/>
                </a:moveTo>
                <a:lnTo>
                  <a:pt x="1958340" y="0"/>
                </a:lnTo>
                <a:lnTo>
                  <a:pt x="1958342" y="0"/>
                </a:lnTo>
                <a:lnTo>
                  <a:pt x="2158558" y="10111"/>
                </a:lnTo>
                <a:cubicBezTo>
                  <a:pt x="3146020" y="110404"/>
                  <a:pt x="3916678" y="944433"/>
                  <a:pt x="3916678" y="1958341"/>
                </a:cubicBezTo>
                <a:lnTo>
                  <a:pt x="3916682" y="1958341"/>
                </a:lnTo>
                <a:lnTo>
                  <a:pt x="3916682" y="2759571"/>
                </a:lnTo>
                <a:lnTo>
                  <a:pt x="3916682" y="3916682"/>
                </a:lnTo>
                <a:lnTo>
                  <a:pt x="3916681" y="3916682"/>
                </a:lnTo>
                <a:lnTo>
                  <a:pt x="3916680" y="3916682"/>
                </a:lnTo>
                <a:lnTo>
                  <a:pt x="3907785" y="4104545"/>
                </a:lnTo>
                <a:cubicBezTo>
                  <a:pt x="3819515" y="5031975"/>
                  <a:pt x="3084416" y="5770885"/>
                  <a:pt x="2158582" y="5864909"/>
                </a:cubicBezTo>
                <a:lnTo>
                  <a:pt x="1963707" y="5874750"/>
                </a:lnTo>
                <a:lnTo>
                  <a:pt x="1952977" y="5874750"/>
                </a:lnTo>
                <a:lnTo>
                  <a:pt x="1758123" y="5864909"/>
                </a:lnTo>
                <a:cubicBezTo>
                  <a:pt x="832376" y="5770885"/>
                  <a:pt x="97180" y="5031975"/>
                  <a:pt x="8896" y="4104545"/>
                </a:cubicBezTo>
                <a:lnTo>
                  <a:pt x="0" y="3916682"/>
                </a:lnTo>
                <a:lnTo>
                  <a:pt x="0" y="3916680"/>
                </a:lnTo>
                <a:lnTo>
                  <a:pt x="1" y="1958371"/>
                </a:lnTo>
                <a:lnTo>
                  <a:pt x="0" y="1958341"/>
                </a:lnTo>
                <a:cubicBezTo>
                  <a:pt x="0" y="944433"/>
                  <a:pt x="770659" y="110404"/>
                  <a:pt x="1758123" y="10111"/>
                </a:cubicBezTo>
                <a:close/>
              </a:path>
            </a:pathLst>
          </a:custGeom>
        </p:spPr>
      </p:pic>
      <p:pic>
        <p:nvPicPr>
          <p:cNvPr id="6" name="Picture 5">
            <a:extLst>
              <a:ext uri="{FF2B5EF4-FFF2-40B4-BE49-F238E27FC236}">
                <a16:creationId xmlns:a16="http://schemas.microsoft.com/office/drawing/2014/main" id="{610E03AB-D46F-6833-D08F-42CD9E9FB0D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343861" y="-19263"/>
            <a:ext cx="1857375" cy="1019175"/>
          </a:xfrm>
          <a:prstGeom prst="rect">
            <a:avLst/>
          </a:prstGeom>
        </p:spPr>
      </p:pic>
    </p:spTree>
    <p:extLst>
      <p:ext uri="{BB962C8B-B14F-4D97-AF65-F5344CB8AC3E}">
        <p14:creationId xmlns:p14="http://schemas.microsoft.com/office/powerpoint/2010/main" val="374209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EEEDE48-8C21-CDA7-B0A5-3D7888DD33E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7" name="Object 6" hidden="1">
                        <a:extLst>
                          <a:ext uri="{FF2B5EF4-FFF2-40B4-BE49-F238E27FC236}">
                            <a16:creationId xmlns:a16="http://schemas.microsoft.com/office/drawing/2014/main" id="{FEEEDE48-8C21-CDA7-B0A5-3D7888DD33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8CAFD993-B184-5C9E-4146-77AF5400E95B}"/>
              </a:ext>
            </a:extLst>
          </p:cNvPr>
          <p:cNvSpPr>
            <a:spLocks noGrp="1"/>
          </p:cNvSpPr>
          <p:nvPr>
            <p:ph type="body" sz="quarter" idx="15"/>
          </p:nvPr>
        </p:nvSpPr>
        <p:spPr>
          <a:xfrm>
            <a:off x="603250" y="1614498"/>
            <a:ext cx="7053145" cy="601167"/>
          </a:xfrm>
        </p:spPr>
        <p:txBody>
          <a:bodyPr lIns="0"/>
          <a:lstStyle/>
          <a:p>
            <a:r>
              <a:rPr lang="en-US">
                <a:latin typeface="+mn-lt"/>
              </a:rPr>
              <a:t>Step 1:</a:t>
            </a:r>
            <a:br>
              <a:rPr lang="en-US">
                <a:latin typeface="+mn-lt"/>
              </a:rPr>
            </a:br>
            <a:r>
              <a:rPr lang="en-US">
                <a:latin typeface="+mn-lt"/>
              </a:rPr>
              <a:t>Assess Current State</a:t>
            </a:r>
          </a:p>
        </p:txBody>
      </p:sp>
      <p:sp>
        <p:nvSpPr>
          <p:cNvPr id="65" name="Freeform: Shape 64">
            <a:extLst>
              <a:ext uri="{FF2B5EF4-FFF2-40B4-BE49-F238E27FC236}">
                <a16:creationId xmlns:a16="http://schemas.microsoft.com/office/drawing/2014/main" id="{308E6888-24BB-8A8C-A9D6-69ABF259DE8F}"/>
              </a:ext>
            </a:extLst>
          </p:cNvPr>
          <p:cNvSpPr/>
          <p:nvPr/>
        </p:nvSpPr>
        <p:spPr>
          <a:xfrm>
            <a:off x="1" y="3702806"/>
            <a:ext cx="12192001" cy="3155194"/>
          </a:xfrm>
          <a:custGeom>
            <a:avLst/>
            <a:gdLst>
              <a:gd name="connsiteX0" fmla="*/ 12192001 w 12192001"/>
              <a:gd name="connsiteY0" fmla="*/ 0 h 3155194"/>
              <a:gd name="connsiteX1" fmla="*/ 12192001 w 12192001"/>
              <a:gd name="connsiteY1" fmla="*/ 3155194 h 3155194"/>
              <a:gd name="connsiteX2" fmla="*/ 3127075 w 12192001"/>
              <a:gd name="connsiteY2" fmla="*/ 3155194 h 3155194"/>
              <a:gd name="connsiteX3" fmla="*/ 3115888 w 12192001"/>
              <a:gd name="connsiteY3" fmla="*/ 3133341 h 3155194"/>
              <a:gd name="connsiteX4" fmla="*/ 2380542 w 12192001"/>
              <a:gd name="connsiteY4" fmla="*/ 2719366 h 3155194"/>
              <a:gd name="connsiteX5" fmla="*/ 0 w 12192001"/>
              <a:gd name="connsiteY5" fmla="*/ 2719366 h 3155194"/>
              <a:gd name="connsiteX6" fmla="*/ 0 w 12192001"/>
              <a:gd name="connsiteY6" fmla="*/ 509245 h 3155194"/>
              <a:gd name="connsiteX7" fmla="*/ 11408374 w 12192001"/>
              <a:gd name="connsiteY7" fmla="*/ 509245 h 3155194"/>
              <a:gd name="connsiteX8" fmla="*/ 12121354 w 12192001"/>
              <a:gd name="connsiteY8" fmla="*/ 130156 h 315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155194">
                <a:moveTo>
                  <a:pt x="12192001" y="0"/>
                </a:moveTo>
                <a:lnTo>
                  <a:pt x="12192001" y="3155194"/>
                </a:lnTo>
                <a:lnTo>
                  <a:pt x="3127075" y="3155194"/>
                </a:lnTo>
                <a:lnTo>
                  <a:pt x="3115888" y="3133341"/>
                </a:lnTo>
                <a:cubicBezTo>
                  <a:pt x="2965085" y="2885154"/>
                  <a:pt x="2692174" y="2719366"/>
                  <a:pt x="2380542" y="2719366"/>
                </a:cubicBezTo>
                <a:lnTo>
                  <a:pt x="0" y="2719366"/>
                </a:lnTo>
                <a:lnTo>
                  <a:pt x="0" y="509245"/>
                </a:lnTo>
                <a:lnTo>
                  <a:pt x="11408374" y="509245"/>
                </a:lnTo>
                <a:cubicBezTo>
                  <a:pt x="11705167" y="509245"/>
                  <a:pt x="11966838" y="358871"/>
                  <a:pt x="12121354" y="130156"/>
                </a:cubicBezTo>
                <a:close/>
              </a:path>
            </a:pathLst>
          </a:custGeom>
          <a:solidFill>
            <a:srgbClr val="133CCF"/>
          </a:solidFill>
          <a:ln>
            <a:noFill/>
          </a:ln>
          <a:effectLst>
            <a:outerShdw blurRad="635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181440" tIns="45720" rIns="91440" bIns="45720" rtlCol="0" anchor="ctr">
            <a:noAutofit/>
          </a:bodyPr>
          <a:lstStyle/>
          <a:p>
            <a:pPr>
              <a:spcBef>
                <a:spcPts val="600"/>
              </a:spcBef>
              <a:spcAft>
                <a:spcPts val="400"/>
              </a:spcAft>
            </a:pPr>
            <a:endParaRPr lang="en-US" sz="2000">
              <a:solidFill>
                <a:schemeClr val="tx1"/>
              </a:solidFill>
            </a:endParaRPr>
          </a:p>
        </p:txBody>
      </p:sp>
      <p:sp>
        <p:nvSpPr>
          <p:cNvPr id="66" name="Rectangle: Rounded Corners 65">
            <a:extLst>
              <a:ext uri="{FF2B5EF4-FFF2-40B4-BE49-F238E27FC236}">
                <a16:creationId xmlns:a16="http://schemas.microsoft.com/office/drawing/2014/main" id="{CB854A14-5278-D6F7-AA59-C86856AB6C19}"/>
              </a:ext>
            </a:extLst>
          </p:cNvPr>
          <p:cNvSpPr>
            <a:spLocks/>
          </p:cNvSpPr>
          <p:nvPr/>
        </p:nvSpPr>
        <p:spPr>
          <a:xfrm>
            <a:off x="603250" y="4737655"/>
            <a:ext cx="1900421" cy="1085497"/>
          </a:xfrm>
          <a:prstGeom prst="roundRect">
            <a:avLst>
              <a:gd name="adj" fmla="val 5260"/>
            </a:avLst>
          </a:prstGeom>
          <a:solidFill>
            <a:srgbClr val="8ED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Assess</a:t>
            </a:r>
            <a:br>
              <a:rPr lang="en-US" sz="1600" b="1">
                <a:solidFill>
                  <a:schemeClr val="tx1"/>
                </a:solidFill>
              </a:rPr>
            </a:br>
            <a:r>
              <a:rPr lang="en-US" sz="1600" b="1">
                <a:solidFill>
                  <a:schemeClr val="tx1"/>
                </a:solidFill>
              </a:rPr>
              <a:t>Current State</a:t>
            </a:r>
          </a:p>
        </p:txBody>
      </p:sp>
      <p:sp>
        <p:nvSpPr>
          <p:cNvPr id="67" name="Rectangle: Rounded Corners 66">
            <a:extLst>
              <a:ext uri="{FF2B5EF4-FFF2-40B4-BE49-F238E27FC236}">
                <a16:creationId xmlns:a16="http://schemas.microsoft.com/office/drawing/2014/main" id="{8855C8EC-A5CD-6A85-C0A0-4D193547B129}"/>
              </a:ext>
            </a:extLst>
          </p:cNvPr>
          <p:cNvSpPr>
            <a:spLocks/>
          </p:cNvSpPr>
          <p:nvPr/>
        </p:nvSpPr>
        <p:spPr>
          <a:xfrm>
            <a:off x="2876108"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Set</a:t>
            </a:r>
            <a:br>
              <a:rPr lang="en-US" sz="1600" b="1">
                <a:solidFill>
                  <a:schemeClr val="tx1"/>
                </a:solidFill>
              </a:rPr>
            </a:br>
            <a:r>
              <a:rPr lang="en-US" sz="1600" b="1">
                <a:solidFill>
                  <a:schemeClr val="tx1"/>
                </a:solidFill>
              </a:rPr>
              <a:t>Targets</a:t>
            </a:r>
          </a:p>
        </p:txBody>
      </p:sp>
      <p:sp>
        <p:nvSpPr>
          <p:cNvPr id="68" name="Rectangle: Rounded Corners 67">
            <a:extLst>
              <a:ext uri="{FF2B5EF4-FFF2-40B4-BE49-F238E27FC236}">
                <a16:creationId xmlns:a16="http://schemas.microsoft.com/office/drawing/2014/main" id="{DA9E305C-19A8-6E94-1652-676EF798F41F}"/>
              </a:ext>
            </a:extLst>
          </p:cNvPr>
          <p:cNvSpPr>
            <a:spLocks/>
          </p:cNvSpPr>
          <p:nvPr/>
        </p:nvSpPr>
        <p:spPr>
          <a:xfrm>
            <a:off x="5148965"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Identify &amp; Quantify Improvement Opportunities</a:t>
            </a:r>
          </a:p>
        </p:txBody>
      </p:sp>
      <p:sp>
        <p:nvSpPr>
          <p:cNvPr id="69" name="Rectangle: Rounded Corners 68">
            <a:extLst>
              <a:ext uri="{FF2B5EF4-FFF2-40B4-BE49-F238E27FC236}">
                <a16:creationId xmlns:a16="http://schemas.microsoft.com/office/drawing/2014/main" id="{0DE56474-FBB9-F660-7DC9-BC180793D6D1}"/>
              </a:ext>
            </a:extLst>
          </p:cNvPr>
          <p:cNvSpPr>
            <a:spLocks/>
          </p:cNvSpPr>
          <p:nvPr/>
        </p:nvSpPr>
        <p:spPr>
          <a:xfrm>
            <a:off x="9694679"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Execute, Track, &amp; Report Progress</a:t>
            </a:r>
          </a:p>
        </p:txBody>
      </p:sp>
      <p:sp>
        <p:nvSpPr>
          <p:cNvPr id="70" name="Rectangle: Rounded Corners 69">
            <a:extLst>
              <a:ext uri="{FF2B5EF4-FFF2-40B4-BE49-F238E27FC236}">
                <a16:creationId xmlns:a16="http://schemas.microsoft.com/office/drawing/2014/main" id="{24ABF1E2-79C8-F2F3-7ACC-6CAEFCEF093F}"/>
              </a:ext>
            </a:extLst>
          </p:cNvPr>
          <p:cNvSpPr>
            <a:spLocks/>
          </p:cNvSpPr>
          <p:nvPr/>
        </p:nvSpPr>
        <p:spPr>
          <a:xfrm>
            <a:off x="7421823" y="4737655"/>
            <a:ext cx="1900421" cy="1085497"/>
          </a:xfrm>
          <a:prstGeom prst="roundRect">
            <a:avLst>
              <a:gd name="adj" fmla="val 526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Build the</a:t>
            </a:r>
            <a:br>
              <a:rPr lang="en-US" sz="1600" b="1">
                <a:solidFill>
                  <a:schemeClr val="tx1"/>
                </a:solidFill>
              </a:rPr>
            </a:br>
            <a:r>
              <a:rPr lang="en-US" sz="1600" b="1">
                <a:solidFill>
                  <a:schemeClr val="tx1"/>
                </a:solidFill>
              </a:rPr>
              <a:t>pep+ Plan</a:t>
            </a:r>
          </a:p>
        </p:txBody>
      </p:sp>
      <p:grpSp>
        <p:nvGrpSpPr>
          <p:cNvPr id="85" name="Group 84">
            <a:extLst>
              <a:ext uri="{FF2B5EF4-FFF2-40B4-BE49-F238E27FC236}">
                <a16:creationId xmlns:a16="http://schemas.microsoft.com/office/drawing/2014/main" id="{2751CE86-674A-394B-C3C1-2FCAA17ABDE3}"/>
              </a:ext>
            </a:extLst>
          </p:cNvPr>
          <p:cNvGrpSpPr>
            <a:grpSpLocks/>
          </p:cNvGrpSpPr>
          <p:nvPr/>
        </p:nvGrpSpPr>
        <p:grpSpPr>
          <a:xfrm>
            <a:off x="2514600" y="5194300"/>
            <a:ext cx="233552" cy="197616"/>
            <a:chOff x="3441132" y="2549114"/>
            <a:chExt cx="375207" cy="317476"/>
          </a:xfrm>
        </p:grpSpPr>
        <p:pic>
          <p:nvPicPr>
            <p:cNvPr id="86" name="Graphic 85">
              <a:extLst>
                <a:ext uri="{FF2B5EF4-FFF2-40B4-BE49-F238E27FC236}">
                  <a16:creationId xmlns:a16="http://schemas.microsoft.com/office/drawing/2014/main" id="{C3FEA319-F49F-0EB6-D367-82E2D8C04E41}"/>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87" name="Graphic 86">
              <a:extLst>
                <a:ext uri="{FF2B5EF4-FFF2-40B4-BE49-F238E27FC236}">
                  <a16:creationId xmlns:a16="http://schemas.microsoft.com/office/drawing/2014/main" id="{D15D1287-0A87-DF90-7B5A-7A99AC30BD1F}"/>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88" name="Group 87">
            <a:extLst>
              <a:ext uri="{FF2B5EF4-FFF2-40B4-BE49-F238E27FC236}">
                <a16:creationId xmlns:a16="http://schemas.microsoft.com/office/drawing/2014/main" id="{CFAAEB23-DA39-70EF-E77A-0F59BD1EE77E}"/>
              </a:ext>
            </a:extLst>
          </p:cNvPr>
          <p:cNvGrpSpPr>
            <a:grpSpLocks/>
          </p:cNvGrpSpPr>
          <p:nvPr/>
        </p:nvGrpSpPr>
        <p:grpSpPr>
          <a:xfrm>
            <a:off x="4812566" y="5194300"/>
            <a:ext cx="233552" cy="197616"/>
            <a:chOff x="3441132" y="2549114"/>
            <a:chExt cx="375207" cy="317476"/>
          </a:xfrm>
        </p:grpSpPr>
        <p:pic>
          <p:nvPicPr>
            <p:cNvPr id="89" name="Graphic 88">
              <a:extLst>
                <a:ext uri="{FF2B5EF4-FFF2-40B4-BE49-F238E27FC236}">
                  <a16:creationId xmlns:a16="http://schemas.microsoft.com/office/drawing/2014/main" id="{46333991-D192-079D-DB7B-CDA4717AD562}"/>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90" name="Graphic 89">
              <a:extLst>
                <a:ext uri="{FF2B5EF4-FFF2-40B4-BE49-F238E27FC236}">
                  <a16:creationId xmlns:a16="http://schemas.microsoft.com/office/drawing/2014/main" id="{1771D6C0-C0CD-784D-A680-92FEBE9D6CC0}"/>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91" name="Group 90">
            <a:extLst>
              <a:ext uri="{FF2B5EF4-FFF2-40B4-BE49-F238E27FC236}">
                <a16:creationId xmlns:a16="http://schemas.microsoft.com/office/drawing/2014/main" id="{757E340F-FD6E-AF1A-43D0-1B95D7E4328A}"/>
              </a:ext>
            </a:extLst>
          </p:cNvPr>
          <p:cNvGrpSpPr>
            <a:grpSpLocks/>
          </p:cNvGrpSpPr>
          <p:nvPr/>
        </p:nvGrpSpPr>
        <p:grpSpPr>
          <a:xfrm>
            <a:off x="7085424" y="5194300"/>
            <a:ext cx="233552" cy="197616"/>
            <a:chOff x="3441132" y="2549114"/>
            <a:chExt cx="375207" cy="317476"/>
          </a:xfrm>
        </p:grpSpPr>
        <p:pic>
          <p:nvPicPr>
            <p:cNvPr id="92" name="Graphic 91">
              <a:extLst>
                <a:ext uri="{FF2B5EF4-FFF2-40B4-BE49-F238E27FC236}">
                  <a16:creationId xmlns:a16="http://schemas.microsoft.com/office/drawing/2014/main" id="{76D5F6A5-D3BC-D3D7-5B19-623F9A2D5C77}"/>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93" name="Graphic 92">
              <a:extLst>
                <a:ext uri="{FF2B5EF4-FFF2-40B4-BE49-F238E27FC236}">
                  <a16:creationId xmlns:a16="http://schemas.microsoft.com/office/drawing/2014/main" id="{B39D8331-A2D6-5BE4-087E-CF64803C2E04}"/>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grpSp>
        <p:nvGrpSpPr>
          <p:cNvPr id="94" name="Group 93">
            <a:extLst>
              <a:ext uri="{FF2B5EF4-FFF2-40B4-BE49-F238E27FC236}">
                <a16:creationId xmlns:a16="http://schemas.microsoft.com/office/drawing/2014/main" id="{FBA1C945-90FC-8487-BD89-8B04B9480203}"/>
              </a:ext>
            </a:extLst>
          </p:cNvPr>
          <p:cNvGrpSpPr>
            <a:grpSpLocks/>
          </p:cNvGrpSpPr>
          <p:nvPr/>
        </p:nvGrpSpPr>
        <p:grpSpPr>
          <a:xfrm>
            <a:off x="9358281" y="5194300"/>
            <a:ext cx="233552" cy="197616"/>
            <a:chOff x="3441132" y="2549114"/>
            <a:chExt cx="375207" cy="317476"/>
          </a:xfrm>
        </p:grpSpPr>
        <p:pic>
          <p:nvPicPr>
            <p:cNvPr id="95" name="Graphic 94">
              <a:extLst>
                <a:ext uri="{FF2B5EF4-FFF2-40B4-BE49-F238E27FC236}">
                  <a16:creationId xmlns:a16="http://schemas.microsoft.com/office/drawing/2014/main" id="{61431BDB-6947-23EE-8924-80933042927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3498863" y="2549114"/>
              <a:ext cx="317476" cy="317476"/>
            </a:xfrm>
            <a:prstGeom prst="rect">
              <a:avLst/>
            </a:prstGeom>
          </p:spPr>
        </p:pic>
        <p:pic>
          <p:nvPicPr>
            <p:cNvPr id="96" name="Graphic 95">
              <a:extLst>
                <a:ext uri="{FF2B5EF4-FFF2-40B4-BE49-F238E27FC236}">
                  <a16:creationId xmlns:a16="http://schemas.microsoft.com/office/drawing/2014/main" id="{681F7459-8250-5ADC-F283-7E9B1FE2A118}"/>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00000">
              <a:off x="3441132" y="2549114"/>
              <a:ext cx="317476" cy="317476"/>
            </a:xfrm>
            <a:prstGeom prst="rect">
              <a:avLst/>
            </a:prstGeom>
          </p:spPr>
        </p:pic>
      </p:grpSp>
    </p:spTree>
    <p:extLst>
      <p:ext uri="{BB962C8B-B14F-4D97-AF65-F5344CB8AC3E}">
        <p14:creationId xmlns:p14="http://schemas.microsoft.com/office/powerpoint/2010/main" val="146716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6B395B7-9924-F003-C3D7-AC80124FF891}"/>
              </a:ext>
            </a:extLst>
          </p:cNvPr>
          <p:cNvGraphicFramePr>
            <a:graphicFrameLocks noChangeAspect="1"/>
          </p:cNvGraphicFramePr>
          <p:nvPr>
            <p:custDataLst>
              <p:tags r:id="rId1"/>
            </p:custDataLst>
            <p:extLst>
              <p:ext uri="{D42A27DB-BD31-4B8C-83A1-F6EECF244321}">
                <p14:modId xmlns:p14="http://schemas.microsoft.com/office/powerpoint/2010/main" val="1535116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think-cell data - do not delete" hidden="1">
                        <a:extLst>
                          <a:ext uri="{FF2B5EF4-FFF2-40B4-BE49-F238E27FC236}">
                            <a16:creationId xmlns:a16="http://schemas.microsoft.com/office/drawing/2014/main" id="{96B395B7-9924-F003-C3D7-AC80124FF8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9A8E3875-12CE-46C6-8708-2BA368C8749A}"/>
              </a:ext>
            </a:extLst>
          </p:cNvPr>
          <p:cNvSpPr>
            <a:spLocks noGrp="1"/>
          </p:cNvSpPr>
          <p:nvPr>
            <p:ph type="title"/>
          </p:nvPr>
        </p:nvSpPr>
        <p:spPr/>
        <p:txBody>
          <a:bodyPr vert="horz"/>
          <a:lstStyle/>
          <a:p>
            <a:r>
              <a:rPr lang="en-US"/>
              <a:t>Climate Change: Document the Answers to these </a:t>
            </a:r>
            <a:br>
              <a:rPr lang="en-US"/>
            </a:br>
            <a:r>
              <a:rPr lang="en-US"/>
              <a:t>Questions Here</a:t>
            </a:r>
          </a:p>
        </p:txBody>
      </p:sp>
      <p:pic>
        <p:nvPicPr>
          <p:cNvPr id="3" name="Picture 2">
            <a:extLst>
              <a:ext uri="{FF2B5EF4-FFF2-40B4-BE49-F238E27FC236}">
                <a16:creationId xmlns:a16="http://schemas.microsoft.com/office/drawing/2014/main" id="{B341B185-8B24-4803-A7AB-B63355EF09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49489" y="4081"/>
            <a:ext cx="1375812" cy="959117"/>
          </a:xfrm>
          <a:prstGeom prst="rect">
            <a:avLst/>
          </a:prstGeom>
        </p:spPr>
      </p:pic>
      <p:sp>
        <p:nvSpPr>
          <p:cNvPr id="22" name="Rectangle: Top Corners Rounded 21">
            <a:extLst>
              <a:ext uri="{FF2B5EF4-FFF2-40B4-BE49-F238E27FC236}">
                <a16:creationId xmlns:a16="http://schemas.microsoft.com/office/drawing/2014/main" id="{CA7536AA-645F-784E-6EA7-E155A5753153}"/>
              </a:ext>
            </a:extLst>
          </p:cNvPr>
          <p:cNvSpPr/>
          <p:nvPr/>
        </p:nvSpPr>
        <p:spPr>
          <a:xfrm flipV="1">
            <a:off x="596899" y="1473994"/>
            <a:ext cx="10998200" cy="4964906"/>
          </a:xfrm>
          <a:prstGeom prst="round2SameRect">
            <a:avLst>
              <a:gd name="adj1" fmla="val 1332"/>
              <a:gd name="adj2" fmla="val 0"/>
            </a:avLst>
          </a:prstGeom>
          <a:solidFill>
            <a:schemeClr val="bg1"/>
          </a:solidFill>
          <a:ln w="6350">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1" algn="ctr"/>
            <a:endParaRPr lang="en-GB"/>
          </a:p>
        </p:txBody>
      </p:sp>
      <p:sp>
        <p:nvSpPr>
          <p:cNvPr id="23" name="Rectangle: Top Corners Rounded 22">
            <a:extLst>
              <a:ext uri="{FF2B5EF4-FFF2-40B4-BE49-F238E27FC236}">
                <a16:creationId xmlns:a16="http://schemas.microsoft.com/office/drawing/2014/main" id="{87975C7B-D57B-20A5-E66E-9E0C227303F7}"/>
              </a:ext>
            </a:extLst>
          </p:cNvPr>
          <p:cNvSpPr/>
          <p:nvPr/>
        </p:nvSpPr>
        <p:spPr>
          <a:xfrm>
            <a:off x="596900" y="1104901"/>
            <a:ext cx="10998200" cy="365124"/>
          </a:xfrm>
          <a:prstGeom prst="round2SameRect">
            <a:avLst>
              <a:gd name="adj1" fmla="val 17971"/>
              <a:gd name="adj2" fmla="val 0"/>
            </a:avLst>
          </a:prstGeom>
          <a:solidFill>
            <a:srgbClr val="02A551"/>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1" algn="ctr"/>
            <a:endParaRPr lang="en-GB"/>
          </a:p>
        </p:txBody>
      </p:sp>
      <p:graphicFrame>
        <p:nvGraphicFramePr>
          <p:cNvPr id="24" name="Table 6">
            <a:extLst>
              <a:ext uri="{FF2B5EF4-FFF2-40B4-BE49-F238E27FC236}">
                <a16:creationId xmlns:a16="http://schemas.microsoft.com/office/drawing/2014/main" id="{00E36A37-09CD-0CBD-F35B-6C532B3E3E2D}"/>
              </a:ext>
            </a:extLst>
          </p:cNvPr>
          <p:cNvGraphicFramePr>
            <a:graphicFrameLocks noGrp="1"/>
          </p:cNvGraphicFramePr>
          <p:nvPr>
            <p:extLst>
              <p:ext uri="{D42A27DB-BD31-4B8C-83A1-F6EECF244321}">
                <p14:modId xmlns:p14="http://schemas.microsoft.com/office/powerpoint/2010/main" val="3631387926"/>
              </p:ext>
            </p:extLst>
          </p:nvPr>
        </p:nvGraphicFramePr>
        <p:xfrm>
          <a:off x="596900" y="1104901"/>
          <a:ext cx="10998201" cy="5333998"/>
        </p:xfrm>
        <a:graphic>
          <a:graphicData uri="http://schemas.openxmlformats.org/drawingml/2006/table">
            <a:tbl>
              <a:tblPr firstRow="1" bandRow="1">
                <a:tableStyleId>{5C22544A-7EE6-4342-B048-85BDC9FD1C3A}</a:tableStyleId>
              </a:tblPr>
              <a:tblGrid>
                <a:gridCol w="8696390">
                  <a:extLst>
                    <a:ext uri="{9D8B030D-6E8A-4147-A177-3AD203B41FA5}">
                      <a16:colId xmlns:a16="http://schemas.microsoft.com/office/drawing/2014/main" val="1109876635"/>
                    </a:ext>
                  </a:extLst>
                </a:gridCol>
                <a:gridCol w="1116953">
                  <a:extLst>
                    <a:ext uri="{9D8B030D-6E8A-4147-A177-3AD203B41FA5}">
                      <a16:colId xmlns:a16="http://schemas.microsoft.com/office/drawing/2014/main" val="1564226746"/>
                    </a:ext>
                  </a:extLst>
                </a:gridCol>
                <a:gridCol w="1184858">
                  <a:extLst>
                    <a:ext uri="{9D8B030D-6E8A-4147-A177-3AD203B41FA5}">
                      <a16:colId xmlns:a16="http://schemas.microsoft.com/office/drawing/2014/main" val="3005770030"/>
                    </a:ext>
                  </a:extLst>
                </a:gridCol>
              </a:tblGrid>
              <a:tr h="377666">
                <a:tc>
                  <a:txBody>
                    <a:bodyPr/>
                    <a:lstStyle/>
                    <a:p>
                      <a:endParaRPr lang="en-US"/>
                    </a:p>
                  </a:txBody>
                  <a:tcP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bg1"/>
                          </a:solidFill>
                        </a:rPr>
                        <a:t>Yes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No</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115106"/>
                  </a:ext>
                </a:extLst>
              </a:tr>
              <a:tr h="934674">
                <a:tc>
                  <a:txBody>
                    <a:bodyPr/>
                    <a:lstStyle/>
                    <a:p>
                      <a:pPr algn="l"/>
                      <a:r>
                        <a:rPr lang="en-US" sz="1400" kern="1200" dirty="0">
                          <a:solidFill>
                            <a:schemeClr val="tx1"/>
                          </a:solidFill>
                          <a:latin typeface="+mn-lt"/>
                          <a:ea typeface="+mn-ea"/>
                          <a:cs typeface="+mn-cs"/>
                        </a:rPr>
                        <a:t>Have they measured their baseline scope 1 &amp; 2 greenhouse gas emissions footprint for each facility and submitted it to us through the annual survey? </a:t>
                      </a:r>
                      <a:r>
                        <a:rPr lang="en-US" sz="1100" b="1" dirty="0">
                          <a:solidFill>
                            <a:srgbClr val="0052DB"/>
                          </a:solidFill>
                        </a:rPr>
                        <a:t>pep+ Dashboard</a:t>
                      </a:r>
                      <a:r>
                        <a:rPr lang="en-US" sz="1100" dirty="0"/>
                        <a:t> </a:t>
                      </a:r>
                      <a:r>
                        <a:rPr lang="en-US" sz="1100" dirty="0">
                          <a:hlinkClick r:id="rId6"/>
                        </a:rPr>
                        <a:t>LINK</a:t>
                      </a:r>
                      <a:r>
                        <a:rPr lang="en-US" sz="1100" dirty="0"/>
                        <a:t> (login required)</a:t>
                      </a:r>
                      <a:endParaRPr lang="en-US" sz="1100" kern="1200" dirty="0">
                        <a:solidFill>
                          <a:schemeClr val="tx1"/>
                        </a:solidFill>
                        <a:latin typeface="+mn-lt"/>
                        <a:ea typeface="+mn-ea"/>
                        <a:cs typeface="+mn-cs"/>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991308"/>
                  </a:ext>
                </a:extLst>
              </a:tr>
              <a:tr h="377666">
                <a:tc>
                  <a:txBody>
                    <a:bodyPr/>
                    <a:lstStyle/>
                    <a:p>
                      <a:pPr algn="l"/>
                      <a:r>
                        <a:rPr lang="en-US" sz="1400" dirty="0">
                          <a:solidFill>
                            <a:schemeClr val="tx1"/>
                          </a:solidFill>
                        </a:rPr>
                        <a:t>Have they set their own climate change goal(s) for their organization? </a:t>
                      </a:r>
                      <a:r>
                        <a:rPr lang="en-US" sz="1100" b="1" dirty="0">
                          <a:solidFill>
                            <a:srgbClr val="0052DB"/>
                          </a:solidFill>
                        </a:rPr>
                        <a:t>pep+ Dashboard</a:t>
                      </a:r>
                      <a:r>
                        <a:rPr lang="en-US" sz="1100" dirty="0"/>
                        <a:t> </a:t>
                      </a:r>
                      <a:r>
                        <a:rPr lang="en-US" sz="1100" dirty="0">
                          <a:hlinkClick r:id="rId6"/>
                        </a:rPr>
                        <a:t>LINK</a:t>
                      </a:r>
                      <a:r>
                        <a:rPr lang="en-US" sz="1100" dirty="0"/>
                        <a:t> (login required)</a:t>
                      </a:r>
                      <a:endParaRPr lang="en-US" sz="1100" kern="1200" dirty="0">
                        <a:solidFill>
                          <a:schemeClr val="tx1"/>
                        </a:solidFill>
                        <a:latin typeface="+mn-lt"/>
                        <a:ea typeface="+mn-ea"/>
                        <a:cs typeface="+mn-cs"/>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266864"/>
                  </a:ext>
                </a:extLst>
              </a:tr>
              <a:tr h="377666">
                <a:tc>
                  <a:txBody>
                    <a:bodyPr/>
                    <a:lstStyle/>
                    <a:p>
                      <a:pPr algn="l"/>
                      <a:r>
                        <a:rPr lang="en-US" sz="1400" dirty="0">
                          <a:solidFill>
                            <a:schemeClr val="tx1"/>
                          </a:solidFill>
                        </a:rPr>
                        <a:t>Have they initiated </a:t>
                      </a:r>
                      <a:r>
                        <a:rPr lang="en-US" sz="1400" b="1" dirty="0">
                          <a:solidFill>
                            <a:srgbClr val="0052DB"/>
                          </a:solidFill>
                          <a:hlinkClick r:id="rId7">
                            <a:extLst>
                              <a:ext uri="{A12FA001-AC4F-418D-AE19-62706E023703}">
                                <ahyp:hlinkClr xmlns:ahyp="http://schemas.microsoft.com/office/drawing/2018/hyperlinkcolor" val="tx"/>
                              </a:ext>
                            </a:extLst>
                          </a:hlinkClick>
                        </a:rPr>
                        <a:t>Science Based Targets</a:t>
                      </a:r>
                      <a:r>
                        <a:rPr lang="en-US" sz="1400" b="1" dirty="0">
                          <a:solidFill>
                            <a:srgbClr val="0052DB"/>
                          </a:solidFill>
                        </a:rPr>
                        <a:t> </a:t>
                      </a:r>
                      <a:r>
                        <a:rPr lang="en-US" sz="1400" dirty="0">
                          <a:solidFill>
                            <a:schemeClr val="tx1"/>
                          </a:solidFill>
                        </a:rPr>
                        <a:t>(SBT) approval for their target? </a:t>
                      </a:r>
                      <a:r>
                        <a:rPr lang="en-US" sz="1100" b="1" dirty="0">
                          <a:solidFill>
                            <a:srgbClr val="0052DB"/>
                          </a:solidFill>
                        </a:rPr>
                        <a:t>pep+ Dashboard</a:t>
                      </a:r>
                      <a:r>
                        <a:rPr lang="en-US" sz="1100" dirty="0"/>
                        <a:t> </a:t>
                      </a:r>
                      <a:r>
                        <a:rPr lang="en-US" sz="1100" dirty="0">
                          <a:hlinkClick r:id="rId6"/>
                        </a:rPr>
                        <a:t>LINK</a:t>
                      </a:r>
                      <a:r>
                        <a:rPr lang="en-US" sz="1100" dirty="0"/>
                        <a:t> (login required)</a:t>
                      </a:r>
                      <a:endParaRPr lang="en-US" sz="1100" kern="1200" dirty="0">
                        <a:solidFill>
                          <a:schemeClr val="tx1"/>
                        </a:solidFill>
                        <a:latin typeface="+mn-lt"/>
                        <a:ea typeface="+mn-ea"/>
                        <a:cs typeface="+mn-cs"/>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9388299"/>
                  </a:ext>
                </a:extLst>
              </a:tr>
              <a:tr h="377666">
                <a:tc>
                  <a:txBody>
                    <a:bodyPr/>
                    <a:lstStyle/>
                    <a:p>
                      <a:pPr algn="l"/>
                      <a:r>
                        <a:rPr lang="en-US" sz="1400" dirty="0">
                          <a:solidFill>
                            <a:schemeClr val="tx1"/>
                          </a:solidFill>
                        </a:rPr>
                        <a:t>Have they received approval from Science Based Targets Initiative on their target? </a:t>
                      </a:r>
                      <a:r>
                        <a:rPr lang="en-US" sz="1100" b="1" dirty="0">
                          <a:solidFill>
                            <a:srgbClr val="0052DB"/>
                          </a:solidFill>
                        </a:rPr>
                        <a:t>pep+ Dashboard</a:t>
                      </a:r>
                      <a:r>
                        <a:rPr lang="en-US" sz="1100" dirty="0"/>
                        <a:t> </a:t>
                      </a:r>
                      <a:r>
                        <a:rPr lang="en-US" sz="1100" dirty="0">
                          <a:hlinkClick r:id="rId6"/>
                        </a:rPr>
                        <a:t>LINK</a:t>
                      </a:r>
                      <a:r>
                        <a:rPr lang="en-US" sz="1100" dirty="0"/>
                        <a:t> (login required)</a:t>
                      </a:r>
                      <a:endParaRPr lang="en-US" sz="1100" kern="1200" dirty="0">
                        <a:solidFill>
                          <a:schemeClr val="tx1"/>
                        </a:solidFill>
                        <a:latin typeface="+mn-lt"/>
                        <a:ea typeface="+mn-ea"/>
                        <a:cs typeface="+mn-cs"/>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8879881"/>
                  </a:ext>
                </a:extLst>
              </a:tr>
              <a:tr h="377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schemeClr val="tx1"/>
                          </a:solidFill>
                        </a:rPr>
                        <a:t>Do they own this facility (answer Yes if owned, No if leased)</a:t>
                      </a:r>
                      <a:endParaRPr lang="en-US" sz="1100" kern="1200" dirty="0">
                        <a:solidFill>
                          <a:schemeClr val="tx1"/>
                        </a:solidFill>
                        <a:latin typeface="+mn-lt"/>
                        <a:ea typeface="+mn-ea"/>
                        <a:cs typeface="+mn-cs"/>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484744"/>
                  </a:ext>
                </a:extLst>
              </a:tr>
              <a:tr h="800542">
                <a:tc>
                  <a:txBody>
                    <a:bodyPr/>
                    <a:lstStyle/>
                    <a:p>
                      <a:pPr algn="l"/>
                      <a:r>
                        <a:rPr lang="en-US" sz="1400" dirty="0">
                          <a:solidFill>
                            <a:schemeClr val="tx1"/>
                          </a:solidFill>
                        </a:rPr>
                        <a:t>Are they currently sourcing renewable electricity? </a:t>
                      </a:r>
                      <a:r>
                        <a:rPr lang="en-US" sz="1100" kern="1200" dirty="0">
                          <a:solidFill>
                            <a:schemeClr val="tx1"/>
                          </a:solidFill>
                          <a:latin typeface="+mn-lt"/>
                          <a:ea typeface="+mn-ea"/>
                          <a:cs typeface="+mn-cs"/>
                        </a:rPr>
                        <a:t>Question 5 on dashboard</a:t>
                      </a:r>
                      <a:endParaRPr lang="en-US" sz="1100" dirty="0">
                        <a:solidFill>
                          <a:schemeClr val="tx1"/>
                        </a:solidFill>
                      </a:endParaRPr>
                    </a:p>
                    <a:p>
                      <a:pPr algn="l"/>
                      <a:r>
                        <a:rPr lang="en-US" sz="1100" dirty="0">
                          <a:solidFill>
                            <a:schemeClr val="tx1"/>
                          </a:solidFill>
                        </a:rPr>
                        <a:t>**Note: In order to answer “Yes”, they </a:t>
                      </a:r>
                      <a:r>
                        <a:rPr lang="en-US" sz="1100" i="1" dirty="0">
                          <a:solidFill>
                            <a:schemeClr val="tx1"/>
                          </a:solidFill>
                        </a:rPr>
                        <a:t>must also have </a:t>
                      </a:r>
                      <a:r>
                        <a:rPr lang="en-US" sz="1100" dirty="0">
                          <a:solidFill>
                            <a:schemeClr val="tx1"/>
                          </a:solidFill>
                        </a:rPr>
                        <a:t>the paperwork/documentation for the </a:t>
                      </a:r>
                      <a:r>
                        <a:rPr lang="en-US" sz="1100" kern="1200" dirty="0">
                          <a:solidFill>
                            <a:schemeClr val="tx1"/>
                          </a:solidFill>
                          <a:latin typeface="+mn-lt"/>
                          <a:ea typeface="+mn-ea"/>
                          <a:cs typeface="+mn-cs"/>
                        </a:rPr>
                        <a:t>Guarantees of Origin (GOs) or Renewable Energy Certificates (RECs) or </a:t>
                      </a:r>
                      <a:r>
                        <a:rPr lang="en-US" sz="1100" kern="1200" noProof="0" dirty="0">
                          <a:solidFill>
                            <a:schemeClr val="tx1"/>
                          </a:solidFill>
                          <a:latin typeface="+mn-lt"/>
                          <a:ea typeface="+mn-ea"/>
                          <a:cs typeface="+mn-cs"/>
                        </a:rPr>
                        <a:t>International RECs (I-RECs)</a:t>
                      </a:r>
                      <a:r>
                        <a:rPr lang="en-US" sz="1100" kern="1200" dirty="0">
                          <a:solidFill>
                            <a:schemeClr val="tx1"/>
                          </a:solidFill>
                          <a:latin typeface="+mn-lt"/>
                          <a:ea typeface="+mn-ea"/>
                          <a:cs typeface="+mn-cs"/>
                        </a:rPr>
                        <a:t> for </a:t>
                      </a:r>
                      <a:r>
                        <a:rPr lang="en-US" sz="1100" dirty="0">
                          <a:solidFill>
                            <a:schemeClr val="tx1"/>
                          </a:solidFill>
                        </a:rPr>
                        <a:t>this renewable electricity procurement</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9255946"/>
                  </a:ext>
                </a:extLst>
              </a:tr>
              <a:tr h="813252">
                <a:tc>
                  <a:txBody>
                    <a:bodyPr/>
                    <a:lstStyle/>
                    <a:p>
                      <a:pPr algn="l"/>
                      <a:r>
                        <a:rPr lang="en-US" sz="1400" dirty="0">
                          <a:solidFill>
                            <a:schemeClr val="tx1"/>
                          </a:solidFill>
                        </a:rPr>
                        <a:t>Do they have a resource conservation program currently in place involving GHG emissions/energy use at this facility? </a:t>
                      </a:r>
                      <a:endParaRPr lang="en-US" sz="1400" dirty="0">
                        <a:solidFill>
                          <a:srgbClr val="FF0000"/>
                        </a:solidFill>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122748"/>
                  </a:ext>
                </a:extLst>
              </a:tr>
              <a:tr h="519534">
                <a:tc>
                  <a:txBody>
                    <a:bodyPr/>
                    <a:lstStyle/>
                    <a:p>
                      <a:pPr marL="0" marR="0" lvl="0" indent="0" algn="l" rtl="0" eaLnBrk="1" fontAlgn="auto" latinLnBrk="0" hangingPunct="1">
                        <a:lnSpc>
                          <a:spcPct val="100000"/>
                        </a:lnSpc>
                        <a:spcBef>
                          <a:spcPts val="0"/>
                        </a:spcBef>
                        <a:spcAft>
                          <a:spcPts val="0"/>
                        </a:spcAft>
                        <a:buClrTx/>
                        <a:buSzTx/>
                        <a:buFontTx/>
                        <a:buNone/>
                      </a:pPr>
                      <a:r>
                        <a:rPr lang="en-US" sz="1400">
                          <a:solidFill>
                            <a:schemeClr val="tx1"/>
                          </a:solidFill>
                        </a:rPr>
                        <a:t>Do they have a detailed plan in place to achieve the pep+ climate change goals currently? </a:t>
                      </a:r>
                      <a:r>
                        <a:rPr lang="en-US" sz="1100">
                          <a:solidFill>
                            <a:schemeClr val="tx1"/>
                          </a:solidFill>
                        </a:rPr>
                        <a:t>(see slides 24)</a:t>
                      </a:r>
                      <a:endParaRPr lang="en-US" sz="1400">
                        <a:solidFill>
                          <a:schemeClr val="tx1"/>
                        </a:solidFill>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495139"/>
                  </a:ext>
                </a:extLst>
              </a:tr>
              <a:tr h="377666">
                <a:tc>
                  <a:txBody>
                    <a:bodyPr/>
                    <a:lstStyle/>
                    <a:p>
                      <a:pPr algn="r"/>
                      <a:r>
                        <a:rPr lang="en-US" sz="1400" kern="1200">
                          <a:solidFill>
                            <a:schemeClr val="tx1"/>
                          </a:solidFill>
                          <a:latin typeface="+mn-lt"/>
                          <a:ea typeface="+mn-ea"/>
                          <a:cs typeface="+mn-cs"/>
                        </a:rPr>
                        <a:t>SUM:</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8207379"/>
                  </a:ext>
                </a:extLst>
              </a:tr>
            </a:tbl>
          </a:graphicData>
        </a:graphic>
      </p:graphicFrame>
      <p:pic>
        <p:nvPicPr>
          <p:cNvPr id="2" name="Picture 1">
            <a:extLst>
              <a:ext uri="{FF2B5EF4-FFF2-40B4-BE49-F238E27FC236}">
                <a16:creationId xmlns:a16="http://schemas.microsoft.com/office/drawing/2014/main" id="{1564D03B-BCBD-C63D-DF9F-E5EB4D6C893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343861" y="-19263"/>
            <a:ext cx="1857375" cy="1019175"/>
          </a:xfrm>
          <a:prstGeom prst="rect">
            <a:avLst/>
          </a:prstGeom>
        </p:spPr>
      </p:pic>
    </p:spTree>
    <p:extLst>
      <p:ext uri="{BB962C8B-B14F-4D97-AF65-F5344CB8AC3E}">
        <p14:creationId xmlns:p14="http://schemas.microsoft.com/office/powerpoint/2010/main" val="1726446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pep+">
      <a:dk1>
        <a:srgbClr val="000000"/>
      </a:dk1>
      <a:lt1>
        <a:srgbClr val="FFFFFF"/>
      </a:lt1>
      <a:dk2>
        <a:srgbClr val="44546A"/>
      </a:dk2>
      <a:lt2>
        <a:srgbClr val="E7E6E6"/>
      </a:lt2>
      <a:accent1>
        <a:srgbClr val="00C041"/>
      </a:accent1>
      <a:accent2>
        <a:srgbClr val="00A651"/>
      </a:accent2>
      <a:accent3>
        <a:srgbClr val="8EDB43"/>
      </a:accent3>
      <a:accent4>
        <a:srgbClr val="FFC62C"/>
      </a:accent4>
      <a:accent5>
        <a:srgbClr val="0065E5"/>
      </a:accent5>
      <a:accent6>
        <a:srgbClr val="4FE2F3"/>
      </a:accent6>
      <a:hlink>
        <a:srgbClr val="797979"/>
      </a:hlink>
      <a:folHlink>
        <a:srgbClr val="A9A9A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9EC91132ADFE45B0E66798401BC50E" ma:contentTypeVersion="19" ma:contentTypeDescription="Create a new document." ma:contentTypeScope="" ma:versionID="9042703fae1b50228c788528636b9d5e">
  <xsd:schema xmlns:xsd="http://www.w3.org/2001/XMLSchema" xmlns:xs="http://www.w3.org/2001/XMLSchema" xmlns:p="http://schemas.microsoft.com/office/2006/metadata/properties" xmlns:ns2="dd60b2ae-bad4-4d1b-b416-c73d3851a7cb" xmlns:ns3="daf91340-3ccc-4aa5-923f-791d06611507" targetNamespace="http://schemas.microsoft.com/office/2006/metadata/properties" ma:root="true" ma:fieldsID="3e42bc6cdbde1e3b193dfcf8121c2755" ns2:_="" ns3:_="">
    <xsd:import namespace="dd60b2ae-bad4-4d1b-b416-c73d3851a7cb"/>
    <xsd:import namespace="daf91340-3ccc-4aa5-923f-791d066115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0b2ae-bad4-4d1b-b416-c73d3851a7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ae8bc6-2808-436b-8758-b62c6fb37c0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f91340-3ccc-4aa5-923f-791d0661150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2034750-c476-44d1-b8d1-a449c3d13a8a}" ma:internalName="TaxCatchAll" ma:showField="CatchAllData" ma:web="daf91340-3ccc-4aa5-923f-791d066115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af91340-3ccc-4aa5-923f-791d06611507">
      <UserInfo>
        <DisplayName>Pacheco, Andrew {PEP}</DisplayName>
        <AccountId>28</AccountId>
        <AccountType/>
      </UserInfo>
      <UserInfo>
        <DisplayName>Singh, Noora {PEP}</DisplayName>
        <AccountId>41</AccountId>
        <AccountType/>
      </UserInfo>
      <UserInfo>
        <DisplayName>Volpano, Ella {PEP}</DisplayName>
        <AccountId>44</AccountId>
        <AccountType/>
      </UserInfo>
    </SharedWithUsers>
    <lcf76f155ced4ddcb4097134ff3c332f xmlns="dd60b2ae-bad4-4d1b-b416-c73d3851a7cb">
      <Terms xmlns="http://schemas.microsoft.com/office/infopath/2007/PartnerControls"/>
    </lcf76f155ced4ddcb4097134ff3c332f>
    <TaxCatchAll xmlns="daf91340-3ccc-4aa5-923f-791d06611507" xsi:nil="true"/>
  </documentManagement>
</p:properties>
</file>

<file path=customXml/itemProps1.xml><?xml version="1.0" encoding="utf-8"?>
<ds:datastoreItem xmlns:ds="http://schemas.openxmlformats.org/officeDocument/2006/customXml" ds:itemID="{14FCF79C-FF8C-40E8-BAAE-AC41127B8C38}">
  <ds:schemaRefs>
    <ds:schemaRef ds:uri="http://schemas.microsoft.com/sharepoint/v3/contenttype/forms"/>
  </ds:schemaRefs>
</ds:datastoreItem>
</file>

<file path=customXml/itemProps2.xml><?xml version="1.0" encoding="utf-8"?>
<ds:datastoreItem xmlns:ds="http://schemas.openxmlformats.org/officeDocument/2006/customXml" ds:itemID="{C10EF23E-9F38-4FCA-A66C-D0350F927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0b2ae-bad4-4d1b-b416-c73d3851a7cb"/>
    <ds:schemaRef ds:uri="daf91340-3ccc-4aa5-923f-791d066115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E741FD-624B-477A-9BF6-82CBDA985F57}">
  <ds:schemaRefs>
    <ds:schemaRef ds:uri="http://schemas.openxmlformats.org/package/2006/metadata/core-properties"/>
    <ds:schemaRef ds:uri="http://schemas.microsoft.com/office/2006/documentManagement/types"/>
    <ds:schemaRef ds:uri="dd60b2ae-bad4-4d1b-b416-c73d3851a7cb"/>
    <ds:schemaRef ds:uri="http://purl.org/dc/elements/1.1/"/>
    <ds:schemaRef ds:uri="http://schemas.microsoft.com/office/2006/metadata/properties"/>
    <ds:schemaRef ds:uri="daf91340-3ccc-4aa5-923f-791d06611507"/>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3036</Words>
  <Application>Microsoft Office PowerPoint</Application>
  <PresentationFormat>Widescreen</PresentationFormat>
  <Paragraphs>341</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Table of Contents</vt:lpstr>
      <vt:lpstr>PowerPoint Presentation</vt:lpstr>
      <vt:lpstr>Introduction &amp; Background Information</vt:lpstr>
      <vt:lpstr>How to Use This Playbook</vt:lpstr>
      <vt:lpstr>Step 0: Start By Doing These Things</vt:lpstr>
      <vt:lpstr>Step 0: Enter Information Here</vt:lpstr>
      <vt:lpstr>PowerPoint Presentation</vt:lpstr>
      <vt:lpstr>Climate Change: Document the Answers to these  Questions Here</vt:lpstr>
      <vt:lpstr>Water: Document the Answers to these Questions Here</vt:lpstr>
      <vt:lpstr>Step 2: Set &amp; Document Targets</vt:lpstr>
      <vt:lpstr>Step 2 Instructions</vt:lpstr>
      <vt:lpstr>Climate Change Goal-Setting Resources for Companies without Targets</vt:lpstr>
      <vt:lpstr>Document the Partners’ Exact Goal Wording Here</vt:lpstr>
      <vt:lpstr>Step 3: Identify &amp; Quantify Improvement Opportunities</vt:lpstr>
      <vt:lpstr>Step 3 Instructions (Page 1 of 2)</vt:lpstr>
      <vt:lpstr>Step 3 Instructions (Page 2 of 2)</vt:lpstr>
      <vt:lpstr>Document the Partners’ Climate Waterfall Chart Here</vt:lpstr>
      <vt:lpstr>Context: There are 4 Main Methods of Renewable  Electricity Procurement</vt:lpstr>
      <vt:lpstr>Document the Partners’ Estimated Renewable Electricity  Pricing Here</vt:lpstr>
      <vt:lpstr>Document the Partners’ Climate Waterfall Chart Here</vt:lpstr>
      <vt:lpstr>Step 4: Prioritize &amp; Build PepsiCo Positive Plan</vt:lpstr>
      <vt:lpstr>Step 4 Instructions</vt:lpstr>
      <vt:lpstr>Climate Change pep+ Plan</vt:lpstr>
      <vt:lpstr>Water pep+ Plan</vt:lpstr>
      <vt:lpstr>Save this Document to SharePoint</vt:lpstr>
      <vt:lpstr>Step 5: Execute, Track, &amp; Report Progress</vt:lpstr>
      <vt:lpstr>Execution of the pep+ Plan</vt:lpstr>
      <vt:lpstr>Tracking &amp; Reporting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Hut, Erik {PEP}</cp:lastModifiedBy>
  <cp:revision>8</cp:revision>
  <dcterms:created xsi:type="dcterms:W3CDTF">2020-09-30T06:22:14Z</dcterms:created>
  <dcterms:modified xsi:type="dcterms:W3CDTF">2025-08-18T13:11:08Z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1827600</vt:r8>
  </property>
  <property fmtid="{D5CDD505-2E9C-101B-9397-08002B2CF9AE}" pid="3" name="ComplianceAssetId">
    <vt:lpwstr/>
  </property>
  <property fmtid="{D5CDD505-2E9C-101B-9397-08002B2CF9AE}" pid="4" name="_ExtendedDescription">
    <vt:lpwstr/>
  </property>
  <property fmtid="{D5CDD505-2E9C-101B-9397-08002B2CF9AE}" pid="5" name="_dlc_policyId">
    <vt:lpwstr/>
  </property>
  <property fmtid="{D5CDD505-2E9C-101B-9397-08002B2CF9AE}" pid="6" name="MediaServiceImageTags">
    <vt:lpwstr/>
  </property>
  <property fmtid="{D5CDD505-2E9C-101B-9397-08002B2CF9AE}" pid="7" name="ItemRetentionFormula">
    <vt:lpwstr/>
  </property>
  <property fmtid="{D5CDD505-2E9C-101B-9397-08002B2CF9AE}" pid="8" name="TaxKeyword">
    <vt:lpwstr/>
  </property>
  <property fmtid="{D5CDD505-2E9C-101B-9397-08002B2CF9AE}" pid="9" name="Region">
    <vt:lpwstr/>
  </property>
  <property fmtid="{D5CDD505-2E9C-101B-9397-08002B2CF9AE}" pid="10" name="TaxKeywordTaxHTField">
    <vt:lpwstr/>
  </property>
  <property fmtid="{D5CDD505-2E9C-101B-9397-08002B2CF9AE}" pid="11" name="Function">
    <vt:lpwstr/>
  </property>
  <property fmtid="{D5CDD505-2E9C-101B-9397-08002B2CF9AE}" pid="12" name="jb023dd001004d29b0ea8601e6ae4c8a">
    <vt:lpwstr/>
  </property>
  <property fmtid="{D5CDD505-2E9C-101B-9397-08002B2CF9AE}" pid="13" name="Category_">
    <vt:lpwstr/>
  </property>
  <property fmtid="{D5CDD505-2E9C-101B-9397-08002B2CF9AE}" pid="14" name="f991d8409fce40a9b2528905fd553ca2">
    <vt:lpwstr/>
  </property>
  <property fmtid="{D5CDD505-2E9C-101B-9397-08002B2CF9AE}" pid="15" name="b18df36845fd4d8e8dc0afaabb95653d">
    <vt:lpwstr/>
  </property>
  <property fmtid="{D5CDD505-2E9C-101B-9397-08002B2CF9AE}" pid="16" name="Sector">
    <vt:lpwstr/>
  </property>
  <property fmtid="{D5CDD505-2E9C-101B-9397-08002B2CF9AE}" pid="17" name="h1538a3bc50e4f61b47363b44bdc433a">
    <vt:lpwstr/>
  </property>
  <property fmtid="{D5CDD505-2E9C-101B-9397-08002B2CF9AE}" pid="18" name="ContentTypeId">
    <vt:lpwstr>0x010100EE9EC91132ADFE45B0E66798401BC50E</vt:lpwstr>
  </property>
</Properties>
</file>