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tags/tag25.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6.xml" ContentType="application/vnd.openxmlformats-officedocument.theme+xml"/>
  <Override PartName="/ppt/tags/tag26.xml" ContentType="application/vnd.openxmlformats-officedocument.presentationml.tags+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7.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heme/theme8.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 id="2147483762" r:id="rId5"/>
    <p:sldMasterId id="2147483680" r:id="rId6"/>
    <p:sldMasterId id="2147483690" r:id="rId7"/>
    <p:sldMasterId id="2147483921" r:id="rId8"/>
    <p:sldMasterId id="2147483975" r:id="rId9"/>
    <p:sldMasterId id="2147484032" r:id="rId10"/>
  </p:sldMasterIdLst>
  <p:notesMasterIdLst>
    <p:notesMasterId r:id="rId44"/>
  </p:notesMasterIdLst>
  <p:sldIdLst>
    <p:sldId id="2134807284" r:id="rId11"/>
    <p:sldId id="2145706308" r:id="rId12"/>
    <p:sldId id="2134807292" r:id="rId13"/>
    <p:sldId id="2145706285" r:id="rId14"/>
    <p:sldId id="2145706286" r:id="rId15"/>
    <p:sldId id="2145706287" r:id="rId16"/>
    <p:sldId id="2134807290" r:id="rId17"/>
    <p:sldId id="2145706310" r:id="rId18"/>
    <p:sldId id="2145706289" r:id="rId19"/>
    <p:sldId id="2145706311" r:id="rId20"/>
    <p:sldId id="2145706322" r:id="rId21"/>
    <p:sldId id="2145706290" r:id="rId22"/>
    <p:sldId id="2145706325" r:id="rId23"/>
    <p:sldId id="2145706312" r:id="rId24"/>
    <p:sldId id="2145706288" r:id="rId25"/>
    <p:sldId id="2145706296" r:id="rId26"/>
    <p:sldId id="2145706295" r:id="rId27"/>
    <p:sldId id="2134807332" r:id="rId28"/>
    <p:sldId id="2145706332" r:id="rId29"/>
    <p:sldId id="2145706313" r:id="rId30"/>
    <p:sldId id="2145706314" r:id="rId31"/>
    <p:sldId id="2145706315" r:id="rId32"/>
    <p:sldId id="2145706316" r:id="rId33"/>
    <p:sldId id="2145706317" r:id="rId34"/>
    <p:sldId id="2145706303" r:id="rId35"/>
    <p:sldId id="2145706304" r:id="rId36"/>
    <p:sldId id="2145706305" r:id="rId37"/>
    <p:sldId id="2145706331" r:id="rId38"/>
    <p:sldId id="2145706306" r:id="rId39"/>
    <p:sldId id="2145706307" r:id="rId40"/>
    <p:sldId id="2145706323" r:id="rId41"/>
    <p:sldId id="2145706324" r:id="rId42"/>
    <p:sldId id="2134807303" r:id="rId43"/>
  </p:sldIdLst>
  <p:sldSz cx="9144000" cy="5143500" type="screen16x9"/>
  <p:notesSz cx="7010400" cy="92964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nt, David {PEP}" initials="GD{" lastIdx="0" clrIdx="0">
    <p:extLst>
      <p:ext uri="{19B8F6BF-5375-455C-9EA6-DF929625EA0E}">
        <p15:presenceInfo xmlns:p15="http://schemas.microsoft.com/office/powerpoint/2012/main" userId="S::David.Grant2@pepsico.com::ae9ffb38-7030-42b0-a574-b930013e3345" providerId="AD"/>
      </p:ext>
    </p:extLst>
  </p:cmAuthor>
  <p:cmAuthor id="2" name="Schrier, Paul {PEP}" initials="SP{" lastIdx="0" clrIdx="1">
    <p:extLst>
      <p:ext uri="{19B8F6BF-5375-455C-9EA6-DF929625EA0E}">
        <p15:presenceInfo xmlns:p15="http://schemas.microsoft.com/office/powerpoint/2012/main" userId="S::Paul.Schrier@pepsico.com::0ba6209c-0936-4aeb-aa50-dc721e77dc81" providerId="AD"/>
      </p:ext>
    </p:extLst>
  </p:cmAuthor>
  <p:cmAuthor id="3" name="Cote-Jenssen, Mary Beth {PEP}" initials="CJMB{" lastIdx="0" clrIdx="2">
    <p:extLst>
      <p:ext uri="{19B8F6BF-5375-455C-9EA6-DF929625EA0E}">
        <p15:presenceInfo xmlns:p15="http://schemas.microsoft.com/office/powerpoint/2012/main" userId="S::MaryBeth.CoteJenssen@pepsico.com::0f739273-e631-490b-8ced-adf49103da86" providerId="AD"/>
      </p:ext>
    </p:extLst>
  </p:cmAuthor>
  <p:cmAuthor id="4" name="Cote-Jenssen, Mary Beth {PEP}" initials="C{" lastIdx="0" clrIdx="3"/>
  <p:cmAuthor id="5" name="Banks, Kristen {PEP}" initials="B{" lastIdx="0" clrIdx="4"/>
  <p:cmAuthor id="6" name="Basiouny, Mohamed {PEP}" initials="B{"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DB"/>
    <a:srgbClr val="8EDB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0153B7-F1DC-4647-994C-9487CEBB996D}" v="64" dt="2023-06-26T13:16:27.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929" autoAdjust="0"/>
    <p:restoredTop sz="95297" autoAdjust="0"/>
  </p:normalViewPr>
  <p:slideViewPr>
    <p:cSldViewPr snapToGrid="0">
      <p:cViewPr varScale="1">
        <p:scale>
          <a:sx n="146" d="100"/>
          <a:sy n="146" d="100"/>
        </p:scale>
        <p:origin x="1296" y="108"/>
      </p:cViewPr>
      <p:guideLst>
        <p:guide orient="horz" pos="1620"/>
        <p:guide pos="2880"/>
      </p:guideLst>
    </p:cSldViewPr>
  </p:slideViewPr>
  <p:notesTextViewPr>
    <p:cViewPr>
      <p:scale>
        <a:sx n="1" d="1"/>
        <a:sy n="1" d="1"/>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A9539DF-8811-ED44-A211-22316D5D8965}" type="datetimeFigureOut">
              <a:rPr lang="en-US" smtClean="0"/>
              <a:t>5/21/2024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36E81EF-3995-A74A-BC98-350D33956D69}" type="slidenum">
              <a:rPr lang="en-US" smtClean="0"/>
              <a:t>‹#›</a:t>
            </a:fld>
            <a:endParaRPr lang="en-US"/>
          </a:p>
        </p:txBody>
      </p:sp>
    </p:spTree>
    <p:extLst>
      <p:ext uri="{BB962C8B-B14F-4D97-AF65-F5344CB8AC3E}">
        <p14:creationId xmlns:p14="http://schemas.microsoft.com/office/powerpoint/2010/main" val="305388724"/>
      </p:ext>
    </p:extLst>
  </p:cSld>
  <p:clrMap bg1="lt1" tx1="dk1" bg2="lt2" tx2="dk2" accent1="accent1" accent2="accent2" accent3="accent3" accent4="accent4" accent5="accent5" accent6="accent6" hlink="hlink" folHlink="folHlink"/>
  <p:notesStyle>
    <a:lvl1pPr marL="0" algn="l" defTabSz="685698" rtl="0" eaLnBrk="1" latinLnBrk="0" hangingPunct="1">
      <a:defRPr sz="900" kern="1200">
        <a:solidFill>
          <a:schemeClr val="tx1"/>
        </a:solidFill>
        <a:latin typeface="+mn-lt"/>
        <a:ea typeface="+mn-ea"/>
        <a:cs typeface="+mn-cs"/>
      </a:defRPr>
    </a:lvl1pPr>
    <a:lvl2pPr marL="342848" algn="l" defTabSz="685698" rtl="0" eaLnBrk="1" latinLnBrk="0" hangingPunct="1">
      <a:defRPr sz="900" kern="1200">
        <a:solidFill>
          <a:schemeClr val="tx1"/>
        </a:solidFill>
        <a:latin typeface="+mn-lt"/>
        <a:ea typeface="+mn-ea"/>
        <a:cs typeface="+mn-cs"/>
      </a:defRPr>
    </a:lvl2pPr>
    <a:lvl3pPr marL="685698" algn="l" defTabSz="685698" rtl="0" eaLnBrk="1" latinLnBrk="0" hangingPunct="1">
      <a:defRPr sz="900" kern="1200">
        <a:solidFill>
          <a:schemeClr val="tx1"/>
        </a:solidFill>
        <a:latin typeface="+mn-lt"/>
        <a:ea typeface="+mn-ea"/>
        <a:cs typeface="+mn-cs"/>
      </a:defRPr>
    </a:lvl3pPr>
    <a:lvl4pPr marL="1028547" algn="l" defTabSz="685698" rtl="0" eaLnBrk="1" latinLnBrk="0" hangingPunct="1">
      <a:defRPr sz="900" kern="1200">
        <a:solidFill>
          <a:schemeClr val="tx1"/>
        </a:solidFill>
        <a:latin typeface="+mn-lt"/>
        <a:ea typeface="+mn-ea"/>
        <a:cs typeface="+mn-cs"/>
      </a:defRPr>
    </a:lvl4pPr>
    <a:lvl5pPr marL="1371396" algn="l" defTabSz="685698" rtl="0" eaLnBrk="1" latinLnBrk="0" hangingPunct="1">
      <a:defRPr sz="900" kern="1200">
        <a:solidFill>
          <a:schemeClr val="tx1"/>
        </a:solidFill>
        <a:latin typeface="+mn-lt"/>
        <a:ea typeface="+mn-ea"/>
        <a:cs typeface="+mn-cs"/>
      </a:defRPr>
    </a:lvl5pPr>
    <a:lvl6pPr marL="1714247" algn="l" defTabSz="685698" rtl="0" eaLnBrk="1" latinLnBrk="0" hangingPunct="1">
      <a:defRPr sz="900" kern="1200">
        <a:solidFill>
          <a:schemeClr val="tx1"/>
        </a:solidFill>
        <a:latin typeface="+mn-lt"/>
        <a:ea typeface="+mn-ea"/>
        <a:cs typeface="+mn-cs"/>
      </a:defRPr>
    </a:lvl6pPr>
    <a:lvl7pPr marL="2057093" algn="l" defTabSz="685698" rtl="0" eaLnBrk="1" latinLnBrk="0" hangingPunct="1">
      <a:defRPr sz="900" kern="1200">
        <a:solidFill>
          <a:schemeClr val="tx1"/>
        </a:solidFill>
        <a:latin typeface="+mn-lt"/>
        <a:ea typeface="+mn-ea"/>
        <a:cs typeface="+mn-cs"/>
      </a:defRPr>
    </a:lvl7pPr>
    <a:lvl8pPr marL="2399940" algn="l" defTabSz="685698" rtl="0" eaLnBrk="1" latinLnBrk="0" hangingPunct="1">
      <a:defRPr sz="900" kern="1200">
        <a:solidFill>
          <a:schemeClr val="tx1"/>
        </a:solidFill>
        <a:latin typeface="+mn-lt"/>
        <a:ea typeface="+mn-ea"/>
        <a:cs typeface="+mn-cs"/>
      </a:defRPr>
    </a:lvl8pPr>
    <a:lvl9pPr marL="2742788" algn="l" defTabSz="685698"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32.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32.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32.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32.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32.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32.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Master" Target="../slideMasters/slideMaster5.xml"/><Relationship Id="rId5" Type="http://schemas.openxmlformats.org/officeDocument/2006/relationships/image" Target="../media/image39.png"/><Relationship Id="rId4" Type="http://schemas.openxmlformats.org/officeDocument/2006/relationships/image" Target="../media/image38.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6.emf"/><Relationship Id="rId1" Type="http://schemas.openxmlformats.org/officeDocument/2006/relationships/slideMaster" Target="../slideMasters/slideMaster5.xml"/><Relationship Id="rId5" Type="http://schemas.openxmlformats.org/officeDocument/2006/relationships/image" Target="../media/image39.png"/><Relationship Id="rId4" Type="http://schemas.openxmlformats.org/officeDocument/2006/relationships/image" Target="../media/image37.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6.emf"/><Relationship Id="rId1" Type="http://schemas.openxmlformats.org/officeDocument/2006/relationships/slideMaster" Target="../slideMasters/slideMaster5.xml"/><Relationship Id="rId5" Type="http://schemas.openxmlformats.org/officeDocument/2006/relationships/image" Target="../media/image39.png"/><Relationship Id="rId4" Type="http://schemas.openxmlformats.org/officeDocument/2006/relationships/image" Target="../media/image37.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emf"/><Relationship Id="rId1" Type="http://schemas.openxmlformats.org/officeDocument/2006/relationships/slideMaster" Target="../slideMasters/slideMaster5.xml"/><Relationship Id="rId5" Type="http://schemas.openxmlformats.org/officeDocument/2006/relationships/image" Target="../media/image39.png"/><Relationship Id="rId4" Type="http://schemas.openxmlformats.org/officeDocument/2006/relationships/image" Target="../media/image37.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6.emf"/><Relationship Id="rId1" Type="http://schemas.openxmlformats.org/officeDocument/2006/relationships/slideMaster" Target="../slideMasters/slideMaster5.xml"/><Relationship Id="rId5" Type="http://schemas.openxmlformats.org/officeDocument/2006/relationships/image" Target="../media/image39.png"/><Relationship Id="rId4" Type="http://schemas.openxmlformats.org/officeDocument/2006/relationships/image" Target="../media/image37.emf"/></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5.xml"/><Relationship Id="rId4" Type="http://schemas.openxmlformats.org/officeDocument/2006/relationships/image" Target="../media/image3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5.emf"/><Relationship Id="rId1" Type="http://schemas.openxmlformats.org/officeDocument/2006/relationships/slideMaster" Target="../slideMasters/slideMaster5.xml"/><Relationship Id="rId5" Type="http://schemas.openxmlformats.org/officeDocument/2006/relationships/image" Target="../media/image39.png"/><Relationship Id="rId4" Type="http://schemas.openxmlformats.org/officeDocument/2006/relationships/image" Target="../media/image48.emf"/></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9.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jpeg"/><Relationship Id="rId7" Type="http://schemas.openxmlformats.org/officeDocument/2006/relationships/image" Target="../media/image59.emf"/><Relationship Id="rId2" Type="http://schemas.openxmlformats.org/officeDocument/2006/relationships/image" Target="../media/image54.emf"/><Relationship Id="rId1" Type="http://schemas.openxmlformats.org/officeDocument/2006/relationships/slideMaster" Target="../slideMasters/slideMaster5.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jpe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0.emf"/><Relationship Id="rId2" Type="http://schemas.openxmlformats.org/officeDocument/2006/relationships/image" Target="../media/image54.emf"/><Relationship Id="rId1" Type="http://schemas.openxmlformats.org/officeDocument/2006/relationships/slideMaster" Target="../slideMasters/slideMaster5.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54.emf"/><Relationship Id="rId1" Type="http://schemas.openxmlformats.org/officeDocument/2006/relationships/slideMaster" Target="../slideMasters/slideMaster5.xml"/><Relationship Id="rId6" Type="http://schemas.openxmlformats.org/officeDocument/2006/relationships/image" Target="../media/image65.emf"/><Relationship Id="rId5" Type="http://schemas.openxmlformats.org/officeDocument/2006/relationships/image" Target="../media/image64.png"/><Relationship Id="rId4" Type="http://schemas.openxmlformats.org/officeDocument/2006/relationships/image" Target="../media/image63.emf"/></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4.emf"/><Relationship Id="rId1" Type="http://schemas.openxmlformats.org/officeDocument/2006/relationships/slideMaster" Target="../slideMasters/slideMaster5.xml"/><Relationship Id="rId6" Type="http://schemas.openxmlformats.org/officeDocument/2006/relationships/image" Target="../media/image65.emf"/><Relationship Id="rId5" Type="http://schemas.openxmlformats.org/officeDocument/2006/relationships/image" Target="../media/image63.emf"/><Relationship Id="rId4" Type="http://schemas.openxmlformats.org/officeDocument/2006/relationships/image" Target="../media/image62.emf"/></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52.emf"/><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49.emf"/><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9.emf"/><Relationship Id="rId1" Type="http://schemas.openxmlformats.org/officeDocument/2006/relationships/slideMaster" Target="../slideMasters/slideMaster5.xml"/><Relationship Id="rId4" Type="http://schemas.openxmlformats.org/officeDocument/2006/relationships/image" Target="../media/image73.emf"/></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Master" Target="../slideMasters/slideMaster5.xml"/><Relationship Id="rId4" Type="http://schemas.openxmlformats.org/officeDocument/2006/relationships/image" Target="../media/image53.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8.jpeg"/><Relationship Id="rId1" Type="http://schemas.openxmlformats.org/officeDocument/2006/relationships/slideMaster" Target="../slideMasters/slideMaster5.xml"/><Relationship Id="rId4" Type="http://schemas.openxmlformats.org/officeDocument/2006/relationships/image" Target="../media/image53.emf"/></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9.jpeg"/><Relationship Id="rId1" Type="http://schemas.openxmlformats.org/officeDocument/2006/relationships/slideMaster" Target="../slideMasters/slideMaster5.xml"/><Relationship Id="rId4" Type="http://schemas.openxmlformats.org/officeDocument/2006/relationships/image" Target="../media/image53.em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0.jpeg"/><Relationship Id="rId1" Type="http://schemas.openxmlformats.org/officeDocument/2006/relationships/slideMaster" Target="../slideMasters/slideMaster5.xml"/><Relationship Id="rId4" Type="http://schemas.openxmlformats.org/officeDocument/2006/relationships/image" Target="../media/image53.emf"/></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1.jpeg"/><Relationship Id="rId1" Type="http://schemas.openxmlformats.org/officeDocument/2006/relationships/slideMaster" Target="../slideMasters/slideMaster5.xml"/><Relationship Id="rId4" Type="http://schemas.openxmlformats.org/officeDocument/2006/relationships/image" Target="../media/image53.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82.png"/><Relationship Id="rId1" Type="http://schemas.openxmlformats.org/officeDocument/2006/relationships/slideMaster" Target="../slideMasters/slideMaster5.xml"/><Relationship Id="rId4" Type="http://schemas.openxmlformats.org/officeDocument/2006/relationships/image" Target="../media/image53.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emf"/><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Master" Target="../slideMasters/slideMaster5.xml"/><Relationship Id="rId5" Type="http://schemas.openxmlformats.org/officeDocument/2006/relationships/image" Target="../media/image88.emf"/><Relationship Id="rId4" Type="http://schemas.openxmlformats.org/officeDocument/2006/relationships/image" Target="../media/image87.emf"/></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5.emf"/><Relationship Id="rId1" Type="http://schemas.openxmlformats.org/officeDocument/2006/relationships/slideMaster" Target="../slideMasters/slideMaster5.xml"/><Relationship Id="rId5" Type="http://schemas.openxmlformats.org/officeDocument/2006/relationships/image" Target="../media/image88.emf"/><Relationship Id="rId4" Type="http://schemas.openxmlformats.org/officeDocument/2006/relationships/image" Target="../media/image8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5.emf"/><Relationship Id="rId1" Type="http://schemas.openxmlformats.org/officeDocument/2006/relationships/slideMaster" Target="../slideMasters/slideMaster5.xml"/><Relationship Id="rId5" Type="http://schemas.openxmlformats.org/officeDocument/2006/relationships/image" Target="../media/image88.emf"/><Relationship Id="rId4" Type="http://schemas.openxmlformats.org/officeDocument/2006/relationships/image" Target="../media/image87.emf"/></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5.emf"/><Relationship Id="rId1" Type="http://schemas.openxmlformats.org/officeDocument/2006/relationships/slideMaster" Target="../slideMasters/slideMaster5.xml"/><Relationship Id="rId5" Type="http://schemas.openxmlformats.org/officeDocument/2006/relationships/image" Target="../media/image88.emf"/><Relationship Id="rId4" Type="http://schemas.openxmlformats.org/officeDocument/2006/relationships/image" Target="../media/image87.emf"/></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emf"/><Relationship Id="rId1" Type="http://schemas.openxmlformats.org/officeDocument/2006/relationships/slideMaster" Target="../slideMasters/slideMaster5.xml"/><Relationship Id="rId4" Type="http://schemas.openxmlformats.org/officeDocument/2006/relationships/image" Target="../media/image94.emf"/></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2.emf"/><Relationship Id="rId1" Type="http://schemas.openxmlformats.org/officeDocument/2006/relationships/slideMaster" Target="../slideMasters/slideMaster5.xml"/><Relationship Id="rId4" Type="http://schemas.openxmlformats.org/officeDocument/2006/relationships/image" Target="../media/image94.emf"/></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2.emf"/><Relationship Id="rId1" Type="http://schemas.openxmlformats.org/officeDocument/2006/relationships/slideMaster" Target="../slideMasters/slideMaster5.xml"/><Relationship Id="rId4" Type="http://schemas.openxmlformats.org/officeDocument/2006/relationships/image" Target="../media/image94.emf"/></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36.emf"/><Relationship Id="rId1" Type="http://schemas.openxmlformats.org/officeDocument/2006/relationships/slideMaster" Target="../slideMasters/slideMaster5.xml"/><Relationship Id="rId4" Type="http://schemas.openxmlformats.org/officeDocument/2006/relationships/image" Target="../media/image39.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4.png"/><Relationship Id="rId1" Type="http://schemas.openxmlformats.org/officeDocument/2006/relationships/slideMaster" Target="../slideMasters/slideMaster5.xml"/><Relationship Id="rId4" Type="http://schemas.openxmlformats.org/officeDocument/2006/relationships/image" Target="../media/image98.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Master" Target="../slideMasters/slideMaster5.xml"/><Relationship Id="rId4" Type="http://schemas.openxmlformats.org/officeDocument/2006/relationships/image" Target="../media/image101.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Master" Target="../slideMasters/slideMaster5.xml"/><Relationship Id="rId4" Type="http://schemas.openxmlformats.org/officeDocument/2006/relationships/image" Target="../media/image104.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e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5.emf"/><Relationship Id="rId1" Type="http://schemas.openxmlformats.org/officeDocument/2006/relationships/slideMaster" Target="../slideMasters/slideMaster5.xml"/><Relationship Id="rId4" Type="http://schemas.openxmlformats.org/officeDocument/2006/relationships/image" Target="../media/image39.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45.emf"/><Relationship Id="rId1" Type="http://schemas.openxmlformats.org/officeDocument/2006/relationships/slideMaster" Target="../slideMasters/slideMaster5.xml"/><Relationship Id="rId5" Type="http://schemas.openxmlformats.org/officeDocument/2006/relationships/image" Target="../media/image107.png"/><Relationship Id="rId4" Type="http://schemas.openxmlformats.org/officeDocument/2006/relationships/image" Target="../media/image39.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jpe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Master" Target="../slideMasters/slideMaster6.xml"/><Relationship Id="rId4" Type="http://schemas.openxmlformats.org/officeDocument/2006/relationships/image" Target="../media/image108.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2.jpe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Master" Target="../slideMasters/slideMaster6.xml"/><Relationship Id="rId5" Type="http://schemas.openxmlformats.org/officeDocument/2006/relationships/image" Target="../media/image116.png"/><Relationship Id="rId4" Type="http://schemas.openxmlformats.org/officeDocument/2006/relationships/image" Target="../media/image115.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Master" Target="../slideMasters/slideMaster6.xml"/><Relationship Id="rId4" Type="http://schemas.openxmlformats.org/officeDocument/2006/relationships/image" Target="../media/image119.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Master" Target="../slideMasters/slideMaster6.xml"/><Relationship Id="rId6" Type="http://schemas.openxmlformats.org/officeDocument/2006/relationships/image" Target="../media/image115.png"/><Relationship Id="rId5" Type="http://schemas.openxmlformats.org/officeDocument/2006/relationships/image" Target="../media/image122.png"/><Relationship Id="rId4" Type="http://schemas.openxmlformats.org/officeDocument/2006/relationships/image" Target="../media/image12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image" Target="../media/image120.png"/><Relationship Id="rId1" Type="http://schemas.openxmlformats.org/officeDocument/2006/relationships/slideMaster" Target="../slideMasters/slideMaster6.xml"/><Relationship Id="rId6" Type="http://schemas.openxmlformats.org/officeDocument/2006/relationships/image" Target="../media/image124.png"/><Relationship Id="rId5" Type="http://schemas.openxmlformats.org/officeDocument/2006/relationships/image" Target="../media/image113.png"/><Relationship Id="rId4" Type="http://schemas.openxmlformats.org/officeDocument/2006/relationships/image" Target="../media/image122.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3.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Master" Target="../slideMasters/slideMaster6.xml"/><Relationship Id="rId6" Type="http://schemas.openxmlformats.org/officeDocument/2006/relationships/image" Target="../media/image115.png"/><Relationship Id="rId5" Type="http://schemas.openxmlformats.org/officeDocument/2006/relationships/image" Target="../media/image122.png"/><Relationship Id="rId4" Type="http://schemas.openxmlformats.org/officeDocument/2006/relationships/image" Target="../media/image121.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image" Target="../media/image120.png"/><Relationship Id="rId1" Type="http://schemas.openxmlformats.org/officeDocument/2006/relationships/slideMaster" Target="../slideMasters/slideMaster6.xml"/><Relationship Id="rId6" Type="http://schemas.openxmlformats.org/officeDocument/2006/relationships/image" Target="../media/image124.png"/><Relationship Id="rId5" Type="http://schemas.openxmlformats.org/officeDocument/2006/relationships/image" Target="../media/image113.png"/><Relationship Id="rId4" Type="http://schemas.openxmlformats.org/officeDocument/2006/relationships/image" Target="../media/image12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3.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Master" Target="../slideMasters/slideMaster6.xml"/><Relationship Id="rId4" Type="http://schemas.openxmlformats.org/officeDocument/2006/relationships/image" Target="../media/image136.png"/></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Master" Target="../slideMasters/slideMaster6.xml"/><Relationship Id="rId4" Type="http://schemas.openxmlformats.org/officeDocument/2006/relationships/image" Target="../media/image140.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Master" Target="../slideMasters/slideMaster6.xml"/><Relationship Id="rId4" Type="http://schemas.openxmlformats.org/officeDocument/2006/relationships/image" Target="../media/image104.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9.emf"/><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Master" Target="../slideMasters/slideMaster7.xml"/><Relationship Id="rId4" Type="http://schemas.openxmlformats.org/officeDocument/2006/relationships/image" Target="../media/image159.png"/></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7.xml"/><Relationship Id="rId1" Type="http://schemas.openxmlformats.org/officeDocument/2006/relationships/tags" Target="../tags/tag28.xml"/><Relationship Id="rId4" Type="http://schemas.openxmlformats.org/officeDocument/2006/relationships/image" Target="../media/image24.emf"/></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9.emf"/><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7.xml"/><Relationship Id="rId4" Type="http://schemas.openxmlformats.org/officeDocument/2006/relationships/image" Target="../media/image3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4.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24.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24.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9.xml"/><Relationship Id="rId4" Type="http://schemas.openxmlformats.org/officeDocument/2006/relationships/image" Target="../media/image32.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10.xml"/><Relationship Id="rId4" Type="http://schemas.openxmlformats.org/officeDocument/2006/relationships/image" Target="../media/image32.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32.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32.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13.xml"/><Relationship Id="rId4" Type="http://schemas.openxmlformats.org/officeDocument/2006/relationships/image" Target="../media/image32.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14.xml"/><Relationship Id="rId4" Type="http://schemas.openxmlformats.org/officeDocument/2006/relationships/image" Target="../media/image32.emf"/></Relationships>
</file>

<file path=ppt/slideLayouts/_rels/slideLayout9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Master" Target="../slideMasters/slideMaster3.xml"/><Relationship Id="rId7" Type="http://schemas.openxmlformats.org/officeDocument/2006/relationships/image" Target="../media/image35.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oleObject" Target="../embeddings/oleObject13.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Picture Placeholder 25"/>
          <p:cNvSpPr>
            <a:spLocks noGrp="1"/>
          </p:cNvSpPr>
          <p:nvPr>
            <p:ph type="pic" sz="quarter" idx="12"/>
          </p:nvPr>
        </p:nvSpPr>
        <p:spPr>
          <a:xfrm>
            <a:off x="-25716" y="0"/>
            <a:ext cx="5645048" cy="5152341"/>
          </a:xfrm>
        </p:spPr>
        <p:txBody>
          <a:bodyPr anchor="ctr">
            <a:normAutofit/>
          </a:bodyPr>
          <a:lstStyle>
            <a:lvl1pPr marL="0" indent="0" algn="ctr">
              <a:buNone/>
              <a:defRPr sz="1350"/>
            </a:lvl1pPr>
          </a:lstStyle>
          <a:p>
            <a:endParaRPr lang="en-US"/>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spTree>
    <p:extLst>
      <p:ext uri="{BB962C8B-B14F-4D97-AF65-F5344CB8AC3E}">
        <p14:creationId xmlns:p14="http://schemas.microsoft.com/office/powerpoint/2010/main" val="45259266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01">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C389816F-8BF1-8443-B166-56949240F9BA}"/>
              </a:ext>
            </a:extLst>
          </p:cNvPr>
          <p:cNvSpPr>
            <a:spLocks noGrp="1"/>
          </p:cNvSpPr>
          <p:nvPr>
            <p:ph type="body" sz="quarter" idx="14"/>
          </p:nvPr>
        </p:nvSpPr>
        <p:spPr>
          <a:xfrm>
            <a:off x="456923" y="956084"/>
            <a:ext cx="8214111" cy="3608127"/>
          </a:xfrm>
        </p:spPr>
        <p:txBody>
          <a:bodyPr>
            <a:noAutofit/>
          </a:bodyPr>
          <a:lstStyle>
            <a:lvl1pPr marL="85725" indent="-85725">
              <a:defRPr sz="1350"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grpSp>
        <p:nvGrpSpPr>
          <p:cNvPr id="23" name="Group 22"/>
          <p:cNvGrpSpPr/>
          <p:nvPr userDrawn="1"/>
        </p:nvGrpSpPr>
        <p:grpSpPr>
          <a:xfrm>
            <a:off x="0" y="1"/>
            <a:ext cx="9144000" cy="779929"/>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761210B8-CB2E-4A6F-A55F-FF8F37099B36}"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3146238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6212679"/>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Title an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391626" y="353000"/>
            <a:ext cx="8461920" cy="490221"/>
          </a:xfrm>
        </p:spPr>
        <p:txBody>
          <a:bodyPr/>
          <a:lstStyle>
            <a:lvl1pPr>
              <a:defRPr sz="2200"/>
            </a:lvl1pPr>
          </a:lstStyle>
          <a:p>
            <a:r>
              <a:rPr lang="en-US"/>
              <a:t>Click to edit Master title style</a:t>
            </a:r>
          </a:p>
        </p:txBody>
      </p:sp>
      <p:sp>
        <p:nvSpPr>
          <p:cNvPr id="5" name="Text Placeholder 4"/>
          <p:cNvSpPr>
            <a:spLocks noGrp="1"/>
          </p:cNvSpPr>
          <p:nvPr>
            <p:ph type="body" sz="quarter" idx="13"/>
          </p:nvPr>
        </p:nvSpPr>
        <p:spPr>
          <a:xfrm>
            <a:off x="435362" y="1131300"/>
            <a:ext cx="8275203" cy="346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p:txBody>
      </p:sp>
      <p:sp>
        <p:nvSpPr>
          <p:cNvPr id="4" name="Slide Number Placeholder 6"/>
          <p:cNvSpPr txBox="1"/>
          <p:nvPr userDrawn="1"/>
        </p:nvSpPr>
        <p:spPr>
          <a:xfrm>
            <a:off x="8718691" y="4828601"/>
            <a:ext cx="365125" cy="148829"/>
          </a:xfrm>
          <a:prstGeom prst="rect">
            <a:avLst/>
          </a:prstGeom>
        </p:spPr>
        <p:txBody>
          <a:bodyPr wrap="none" lIns="91236" tIns="45618" rIns="91236" bIns="45618" anchor="ctr"/>
          <a:lstStyle>
            <a:lvl1pPr eaLnBrk="0" hangingPunct="0">
              <a:defRPr sz="2400">
                <a:solidFill>
                  <a:schemeClr val="tx1"/>
                </a:solidFill>
                <a:latin typeface="Calibri" panose="020F0502020204030204" pitchFamily="34" charset="0"/>
                <a:ea typeface="ＭＳ Ｐゴシック" charset="-128"/>
              </a:defRPr>
            </a:lvl1pPr>
            <a:lvl2pPr marL="742950" indent="-285750" eaLnBrk="0" hangingPunct="0">
              <a:defRPr sz="2400">
                <a:solidFill>
                  <a:schemeClr val="tx1"/>
                </a:solidFill>
                <a:latin typeface="Calibri" panose="020F0502020204030204" pitchFamily="34" charset="0"/>
                <a:ea typeface="ＭＳ Ｐゴシック" charset="-128"/>
              </a:defRPr>
            </a:lvl2pPr>
            <a:lvl3pPr marL="1143000" indent="-228600" eaLnBrk="0" hangingPunct="0">
              <a:defRPr sz="2400">
                <a:solidFill>
                  <a:schemeClr val="tx1"/>
                </a:solidFill>
                <a:latin typeface="Calibri" panose="020F0502020204030204" pitchFamily="34" charset="0"/>
                <a:ea typeface="ＭＳ Ｐゴシック" charset="-128"/>
              </a:defRPr>
            </a:lvl3pPr>
            <a:lvl4pPr marL="1600200" indent="-228600" eaLnBrk="0" hangingPunct="0">
              <a:defRPr sz="2400">
                <a:solidFill>
                  <a:schemeClr val="tx1"/>
                </a:solidFill>
                <a:latin typeface="Calibri" panose="020F0502020204030204" pitchFamily="34" charset="0"/>
                <a:ea typeface="ＭＳ Ｐゴシック" charset="-128"/>
              </a:defRPr>
            </a:lvl4pPr>
            <a:lvl5pPr marL="2057400" indent="-228600" eaLnBrk="0" hangingPunct="0">
              <a:defRPr sz="2400">
                <a:solidFill>
                  <a:schemeClr val="tx1"/>
                </a:solidFill>
                <a:latin typeface="Calibri" panose="020F050202020403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9pPr>
          </a:lstStyle>
          <a:p>
            <a:pPr algn="r" defTabSz="912044" eaLnBrk="1" fontAlgn="base" hangingPunct="1">
              <a:spcBef>
                <a:spcPct val="0"/>
              </a:spcBef>
              <a:spcAft>
                <a:spcPct val="0"/>
              </a:spcAft>
              <a:defRPr/>
            </a:pPr>
            <a:fld id="{A0A265AB-F158-40F5-AC3B-C123B2E0FA99}" type="slidenum">
              <a:rPr lang="en-US" sz="900" b="1" smtClean="0">
                <a:solidFill>
                  <a:srgbClr val="898989"/>
                </a:solidFill>
                <a:latin typeface="Calibri" panose="020F0502020204030204"/>
              </a:rPr>
              <a:pPr algn="r" defTabSz="912044" eaLnBrk="1" fontAlgn="base" hangingPunct="1">
                <a:spcBef>
                  <a:spcPct val="0"/>
                </a:spcBef>
                <a:spcAft>
                  <a:spcPct val="0"/>
                </a:spcAft>
                <a:defRPr/>
              </a:pPr>
              <a:t>‹#›</a:t>
            </a:fld>
            <a:endParaRPr lang="en-US" sz="900" b="1">
              <a:solidFill>
                <a:srgbClr val="898989"/>
              </a:solidFill>
              <a:latin typeface="Calibri" panose="020F0502020204030204"/>
            </a:endParaRPr>
          </a:p>
        </p:txBody>
      </p:sp>
    </p:spTree>
    <p:extLst>
      <p:ext uri="{BB962C8B-B14F-4D97-AF65-F5344CB8AC3E}">
        <p14:creationId xmlns:p14="http://schemas.microsoft.com/office/powerpoint/2010/main" val="39307740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391626" y="353000"/>
            <a:ext cx="8461920" cy="490221"/>
          </a:xfrm>
        </p:spPr>
        <p:txBody>
          <a:bodyPr/>
          <a:lstStyle>
            <a:lvl1pPr>
              <a:defRPr sz="2200"/>
            </a:lvl1pPr>
          </a:lstStyle>
          <a:p>
            <a:r>
              <a:rPr lang="en-US"/>
              <a:t>Click to edit Master title style</a:t>
            </a:r>
          </a:p>
        </p:txBody>
      </p:sp>
      <p:sp>
        <p:nvSpPr>
          <p:cNvPr id="4" name="Slide Number Placeholder 6"/>
          <p:cNvSpPr txBox="1"/>
          <p:nvPr userDrawn="1"/>
        </p:nvSpPr>
        <p:spPr>
          <a:xfrm>
            <a:off x="8718691" y="4828601"/>
            <a:ext cx="365125" cy="148829"/>
          </a:xfrm>
          <a:prstGeom prst="rect">
            <a:avLst/>
          </a:prstGeom>
        </p:spPr>
        <p:txBody>
          <a:bodyPr wrap="none" lIns="91236" tIns="45618" rIns="91236" bIns="45618" anchor="ctr"/>
          <a:lstStyle>
            <a:lvl1pPr eaLnBrk="0" hangingPunct="0">
              <a:defRPr sz="2400">
                <a:solidFill>
                  <a:schemeClr val="tx1"/>
                </a:solidFill>
                <a:latin typeface="Calibri" panose="020F0502020204030204" pitchFamily="34" charset="0"/>
                <a:ea typeface="ＭＳ Ｐゴシック" charset="-128"/>
              </a:defRPr>
            </a:lvl1pPr>
            <a:lvl2pPr marL="742950" indent="-285750" eaLnBrk="0" hangingPunct="0">
              <a:defRPr sz="2400">
                <a:solidFill>
                  <a:schemeClr val="tx1"/>
                </a:solidFill>
                <a:latin typeface="Calibri" panose="020F0502020204030204" pitchFamily="34" charset="0"/>
                <a:ea typeface="ＭＳ Ｐゴシック" charset="-128"/>
              </a:defRPr>
            </a:lvl2pPr>
            <a:lvl3pPr marL="1143000" indent="-228600" eaLnBrk="0" hangingPunct="0">
              <a:defRPr sz="2400">
                <a:solidFill>
                  <a:schemeClr val="tx1"/>
                </a:solidFill>
                <a:latin typeface="Calibri" panose="020F0502020204030204" pitchFamily="34" charset="0"/>
                <a:ea typeface="ＭＳ Ｐゴシック" charset="-128"/>
              </a:defRPr>
            </a:lvl3pPr>
            <a:lvl4pPr marL="1600200" indent="-228600" eaLnBrk="0" hangingPunct="0">
              <a:defRPr sz="2400">
                <a:solidFill>
                  <a:schemeClr val="tx1"/>
                </a:solidFill>
                <a:latin typeface="Calibri" panose="020F0502020204030204" pitchFamily="34" charset="0"/>
                <a:ea typeface="ＭＳ Ｐゴシック" charset="-128"/>
              </a:defRPr>
            </a:lvl4pPr>
            <a:lvl5pPr marL="2057400" indent="-228600" eaLnBrk="0" hangingPunct="0">
              <a:defRPr sz="2400">
                <a:solidFill>
                  <a:schemeClr val="tx1"/>
                </a:solidFill>
                <a:latin typeface="Calibri" panose="020F050202020403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9pPr>
          </a:lstStyle>
          <a:p>
            <a:pPr algn="r" defTabSz="912044" eaLnBrk="1" fontAlgn="base" hangingPunct="1">
              <a:spcBef>
                <a:spcPct val="0"/>
              </a:spcBef>
              <a:spcAft>
                <a:spcPct val="0"/>
              </a:spcAft>
              <a:defRPr/>
            </a:pPr>
            <a:fld id="{A0A265AB-F158-40F5-AC3B-C123B2E0FA99}" type="slidenum">
              <a:rPr lang="en-US" sz="900" b="1" smtClean="0">
                <a:solidFill>
                  <a:srgbClr val="898989"/>
                </a:solidFill>
                <a:latin typeface="Calibri" panose="020F0502020204030204"/>
              </a:rPr>
              <a:pPr algn="r" defTabSz="912044" eaLnBrk="1" fontAlgn="base" hangingPunct="1">
                <a:spcBef>
                  <a:spcPct val="0"/>
                </a:spcBef>
                <a:spcAft>
                  <a:spcPct val="0"/>
                </a:spcAft>
                <a:defRPr/>
              </a:pPr>
              <a:t>‹#›</a:t>
            </a:fld>
            <a:endParaRPr lang="en-US" sz="900" b="1">
              <a:solidFill>
                <a:srgbClr val="898989"/>
              </a:solidFill>
              <a:latin typeface="Calibri" panose="020F0502020204030204"/>
            </a:endParaRPr>
          </a:p>
        </p:txBody>
      </p:sp>
    </p:spTree>
    <p:extLst>
      <p:ext uri="{BB962C8B-B14F-4D97-AF65-F5344CB8AC3E}">
        <p14:creationId xmlns:p14="http://schemas.microsoft.com/office/powerpoint/2010/main" val="141286837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3_Two Box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391626" y="353000"/>
            <a:ext cx="8461920" cy="490221"/>
          </a:xfrm>
        </p:spPr>
        <p:txBody>
          <a:bodyPr/>
          <a:lstStyle>
            <a:lvl1pPr>
              <a:defRPr sz="2200"/>
            </a:lvl1pPr>
          </a:lstStyle>
          <a:p>
            <a:endParaRPr lang="en-US"/>
          </a:p>
        </p:txBody>
      </p:sp>
      <p:sp>
        <p:nvSpPr>
          <p:cNvPr id="4" name="Slide Number Placeholder 6"/>
          <p:cNvSpPr txBox="1"/>
          <p:nvPr userDrawn="1"/>
        </p:nvSpPr>
        <p:spPr>
          <a:xfrm>
            <a:off x="8718691" y="4828601"/>
            <a:ext cx="365125" cy="148829"/>
          </a:xfrm>
          <a:prstGeom prst="rect">
            <a:avLst/>
          </a:prstGeom>
        </p:spPr>
        <p:txBody>
          <a:bodyPr wrap="none" lIns="91236" tIns="45618" rIns="91236" bIns="45618" anchor="ctr"/>
          <a:lstStyle>
            <a:lvl1pPr eaLnBrk="0" hangingPunct="0">
              <a:defRPr sz="2400">
                <a:solidFill>
                  <a:schemeClr val="tx1"/>
                </a:solidFill>
                <a:latin typeface="Calibri" panose="020F0502020204030204" pitchFamily="34" charset="0"/>
                <a:ea typeface="ＭＳ Ｐゴシック" charset="-128"/>
              </a:defRPr>
            </a:lvl1pPr>
            <a:lvl2pPr marL="742950" indent="-285750" eaLnBrk="0" hangingPunct="0">
              <a:defRPr sz="2400">
                <a:solidFill>
                  <a:schemeClr val="tx1"/>
                </a:solidFill>
                <a:latin typeface="Calibri" panose="020F0502020204030204" pitchFamily="34" charset="0"/>
                <a:ea typeface="ＭＳ Ｐゴシック" charset="-128"/>
              </a:defRPr>
            </a:lvl2pPr>
            <a:lvl3pPr marL="1143000" indent="-228600" eaLnBrk="0" hangingPunct="0">
              <a:defRPr sz="2400">
                <a:solidFill>
                  <a:schemeClr val="tx1"/>
                </a:solidFill>
                <a:latin typeface="Calibri" panose="020F0502020204030204" pitchFamily="34" charset="0"/>
                <a:ea typeface="ＭＳ Ｐゴシック" charset="-128"/>
              </a:defRPr>
            </a:lvl3pPr>
            <a:lvl4pPr marL="1600200" indent="-228600" eaLnBrk="0" hangingPunct="0">
              <a:defRPr sz="2400">
                <a:solidFill>
                  <a:schemeClr val="tx1"/>
                </a:solidFill>
                <a:latin typeface="Calibri" panose="020F0502020204030204" pitchFamily="34" charset="0"/>
                <a:ea typeface="ＭＳ Ｐゴシック" charset="-128"/>
              </a:defRPr>
            </a:lvl4pPr>
            <a:lvl5pPr marL="2057400" indent="-228600" eaLnBrk="0" hangingPunct="0">
              <a:defRPr sz="2400">
                <a:solidFill>
                  <a:schemeClr val="tx1"/>
                </a:solidFill>
                <a:latin typeface="Calibri" panose="020F050202020403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9pPr>
          </a:lstStyle>
          <a:p>
            <a:pPr algn="r" defTabSz="912044" eaLnBrk="1" fontAlgn="base" hangingPunct="1">
              <a:spcBef>
                <a:spcPct val="0"/>
              </a:spcBef>
              <a:spcAft>
                <a:spcPct val="0"/>
              </a:spcAft>
              <a:defRPr/>
            </a:pPr>
            <a:fld id="{A0A265AB-F158-40F5-AC3B-C123B2E0FA99}" type="slidenum">
              <a:rPr lang="en-US" sz="900" b="1" smtClean="0">
                <a:solidFill>
                  <a:srgbClr val="898989"/>
                </a:solidFill>
                <a:latin typeface="Calibri" panose="020F0502020204030204"/>
              </a:rPr>
              <a:pPr algn="r" defTabSz="912044" eaLnBrk="1" fontAlgn="base" hangingPunct="1">
                <a:spcBef>
                  <a:spcPct val="0"/>
                </a:spcBef>
                <a:spcAft>
                  <a:spcPct val="0"/>
                </a:spcAft>
                <a:defRPr/>
              </a:pPr>
              <a:t>‹#›</a:t>
            </a:fld>
            <a:endParaRPr lang="en-US" sz="900" b="1">
              <a:solidFill>
                <a:srgbClr val="898989"/>
              </a:solidFill>
              <a:latin typeface="Calibri" panose="020F0502020204030204"/>
            </a:endParaRPr>
          </a:p>
        </p:txBody>
      </p:sp>
      <p:sp>
        <p:nvSpPr>
          <p:cNvPr id="5" name="Text Placeholder 16"/>
          <p:cNvSpPr>
            <a:spLocks noGrp="1"/>
          </p:cNvSpPr>
          <p:nvPr>
            <p:ph type="body" sz="quarter" idx="16"/>
          </p:nvPr>
        </p:nvSpPr>
        <p:spPr>
          <a:xfrm>
            <a:off x="365279" y="1369101"/>
            <a:ext cx="4096512"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09" lvl="0" indent="-171409" defTabSz="914138">
              <a:buFont typeface="Arial" panose="020B0604020202020204" pitchFamily="34" charset="0"/>
            </a:pPr>
            <a:r>
              <a:rPr lang="en-US"/>
              <a:t>Click to edit Master text styles</a:t>
            </a:r>
          </a:p>
          <a:p>
            <a:pPr marL="457070" lvl="1" defTabSz="914138"/>
            <a:r>
              <a:rPr lang="en-US"/>
              <a:t>Second level</a:t>
            </a:r>
          </a:p>
          <a:p>
            <a:pPr marL="914138" lvl="2" defTabSz="914138"/>
            <a:r>
              <a:rPr lang="en-US"/>
              <a:t>Third level</a:t>
            </a:r>
          </a:p>
        </p:txBody>
      </p:sp>
      <p:sp>
        <p:nvSpPr>
          <p:cNvPr id="6" name="Text Placeholder 11"/>
          <p:cNvSpPr>
            <a:spLocks noGrp="1"/>
          </p:cNvSpPr>
          <p:nvPr>
            <p:ph type="body" sz="quarter" idx="14" hasCustomPrompt="1"/>
          </p:nvPr>
        </p:nvSpPr>
        <p:spPr>
          <a:xfrm>
            <a:off x="365279" y="939334"/>
            <a:ext cx="4096512" cy="429768"/>
          </a:xfrm>
          <a:solidFill>
            <a:srgbClr val="002060"/>
          </a:solidFill>
          <a:ln w="9525">
            <a:solidFill>
              <a:srgbClr val="376092"/>
            </a:solidFill>
            <a:round/>
          </a:ln>
        </p:spPr>
        <p:txBody>
          <a:bodyPr lIns="91420" tIns="45710" rIns="91420" bIns="45710" anchor="ctr">
            <a:normAutofit/>
          </a:bodyPr>
          <a:lstStyle>
            <a:lvl1pPr marL="0" indent="0" algn="ctr" defTabSz="914177" fontAlgn="base">
              <a:spcAft>
                <a:spcPct val="0"/>
              </a:spcAft>
              <a:buNone/>
              <a:defRPr lang="en-US" sz="1400" b="1" kern="0" baseline="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lvl="0" algn="ctr" defTabSz="914177" fontAlgn="base">
              <a:spcAft>
                <a:spcPct val="0"/>
              </a:spcAft>
            </a:pPr>
            <a:r>
              <a:rPr lang="en-IN"/>
              <a:t>Click to add Title</a:t>
            </a:r>
          </a:p>
        </p:txBody>
      </p:sp>
      <p:sp>
        <p:nvSpPr>
          <p:cNvPr id="7" name="Text Placeholder 11"/>
          <p:cNvSpPr>
            <a:spLocks noGrp="1"/>
          </p:cNvSpPr>
          <p:nvPr>
            <p:ph type="body" sz="quarter" idx="15" hasCustomPrompt="1"/>
          </p:nvPr>
        </p:nvSpPr>
        <p:spPr>
          <a:xfrm>
            <a:off x="4709048" y="939334"/>
            <a:ext cx="4096512" cy="429768"/>
          </a:xfrm>
          <a:solidFill>
            <a:srgbClr val="002060"/>
          </a:solidFill>
          <a:ln w="9525">
            <a:solidFill>
              <a:srgbClr val="376092"/>
            </a:solidFill>
            <a:round/>
          </a:ln>
        </p:spPr>
        <p:txBody>
          <a:bodyPr lIns="91420" tIns="45710" rIns="91420" bIns="45710" anchor="ctr">
            <a:normAutofit/>
          </a:bodyPr>
          <a:lstStyle>
            <a:lvl1pPr marL="0" marR="0" indent="0" algn="ctr" defTabSz="914177" rtl="0" eaLnBrk="1" fontAlgn="base" latinLnBrk="0" hangingPunct="1">
              <a:lnSpc>
                <a:spcPct val="100000"/>
              </a:lnSpc>
              <a:spcBef>
                <a:spcPts val="600"/>
              </a:spcBef>
              <a:spcAft>
                <a:spcPct val="0"/>
              </a:spcAft>
              <a:buClr>
                <a:schemeClr val="tx2"/>
              </a:buClr>
              <a:buSzTx/>
              <a:buFont typeface="Arial"/>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marR="0" lvl="0" indent="0" algn="ctr" defTabSz="914177" rtl="0" eaLnBrk="1" fontAlgn="base" latinLnBrk="0" hangingPunct="1">
              <a:lnSpc>
                <a:spcPct val="100000"/>
              </a:lnSpc>
              <a:spcBef>
                <a:spcPts val="600"/>
              </a:spcBef>
              <a:spcAft>
                <a:spcPct val="0"/>
              </a:spcAft>
              <a:buClr>
                <a:schemeClr val="tx2"/>
              </a:buClr>
              <a:buSzTx/>
              <a:buFont typeface="Arial"/>
              <a:buNone/>
              <a:defRPr/>
            </a:pPr>
            <a:r>
              <a:rPr lang="en-IN"/>
              <a:t>Click to add Title</a:t>
            </a:r>
          </a:p>
        </p:txBody>
      </p:sp>
      <p:sp>
        <p:nvSpPr>
          <p:cNvPr id="8" name="Text Placeholder 16"/>
          <p:cNvSpPr>
            <a:spLocks noGrp="1"/>
          </p:cNvSpPr>
          <p:nvPr>
            <p:ph type="body" sz="quarter" idx="17"/>
          </p:nvPr>
        </p:nvSpPr>
        <p:spPr>
          <a:xfrm>
            <a:off x="4709048" y="1369101"/>
            <a:ext cx="4096512"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09" lvl="0" indent="-171409" defTabSz="914138">
              <a:buFont typeface="Arial" panose="020B0604020202020204" pitchFamily="34" charset="0"/>
            </a:pPr>
            <a:r>
              <a:rPr lang="en-US"/>
              <a:t>Click to edit Master text styles</a:t>
            </a:r>
          </a:p>
          <a:p>
            <a:pPr marL="457070" lvl="1" defTabSz="914138"/>
            <a:r>
              <a:rPr lang="en-US"/>
              <a:t>Second level</a:t>
            </a:r>
          </a:p>
          <a:p>
            <a:pPr marL="914138" lvl="2" defTabSz="914138"/>
            <a:r>
              <a:rPr lang="en-US"/>
              <a:t>Third level</a:t>
            </a:r>
          </a:p>
        </p:txBody>
      </p:sp>
    </p:spTree>
    <p:extLst>
      <p:ext uri="{BB962C8B-B14F-4D97-AF65-F5344CB8AC3E}">
        <p14:creationId xmlns:p14="http://schemas.microsoft.com/office/powerpoint/2010/main" val="19522555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4_Two Box with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391626" y="353000"/>
            <a:ext cx="8461920" cy="490221"/>
          </a:xfrm>
        </p:spPr>
        <p:txBody>
          <a:bodyPr/>
          <a:lstStyle>
            <a:lvl1pPr>
              <a:defRPr sz="2200"/>
            </a:lvl1pPr>
          </a:lstStyle>
          <a:p>
            <a:r>
              <a:rPr lang="en-US"/>
              <a:t>Click to edit Master title style</a:t>
            </a:r>
          </a:p>
        </p:txBody>
      </p:sp>
      <p:sp>
        <p:nvSpPr>
          <p:cNvPr id="4" name="Slide Number Placeholder 6"/>
          <p:cNvSpPr txBox="1"/>
          <p:nvPr userDrawn="1"/>
        </p:nvSpPr>
        <p:spPr>
          <a:xfrm>
            <a:off x="8718691" y="4828601"/>
            <a:ext cx="365125" cy="148829"/>
          </a:xfrm>
          <a:prstGeom prst="rect">
            <a:avLst/>
          </a:prstGeom>
        </p:spPr>
        <p:txBody>
          <a:bodyPr wrap="none" lIns="91236" tIns="45618" rIns="91236" bIns="45618" anchor="ctr"/>
          <a:lstStyle>
            <a:lvl1pPr eaLnBrk="0" hangingPunct="0">
              <a:defRPr sz="2400">
                <a:solidFill>
                  <a:schemeClr val="tx1"/>
                </a:solidFill>
                <a:latin typeface="Calibri" panose="020F0502020204030204" pitchFamily="34" charset="0"/>
                <a:ea typeface="ＭＳ Ｐゴシック" charset="-128"/>
              </a:defRPr>
            </a:lvl1pPr>
            <a:lvl2pPr marL="742950" indent="-285750" eaLnBrk="0" hangingPunct="0">
              <a:defRPr sz="2400">
                <a:solidFill>
                  <a:schemeClr val="tx1"/>
                </a:solidFill>
                <a:latin typeface="Calibri" panose="020F0502020204030204" pitchFamily="34" charset="0"/>
                <a:ea typeface="ＭＳ Ｐゴシック" charset="-128"/>
              </a:defRPr>
            </a:lvl2pPr>
            <a:lvl3pPr marL="1143000" indent="-228600" eaLnBrk="0" hangingPunct="0">
              <a:defRPr sz="2400">
                <a:solidFill>
                  <a:schemeClr val="tx1"/>
                </a:solidFill>
                <a:latin typeface="Calibri" panose="020F0502020204030204" pitchFamily="34" charset="0"/>
                <a:ea typeface="ＭＳ Ｐゴシック" charset="-128"/>
              </a:defRPr>
            </a:lvl3pPr>
            <a:lvl4pPr marL="1600200" indent="-228600" eaLnBrk="0" hangingPunct="0">
              <a:defRPr sz="2400">
                <a:solidFill>
                  <a:schemeClr val="tx1"/>
                </a:solidFill>
                <a:latin typeface="Calibri" panose="020F0502020204030204" pitchFamily="34" charset="0"/>
                <a:ea typeface="ＭＳ Ｐゴシック" charset="-128"/>
              </a:defRPr>
            </a:lvl4pPr>
            <a:lvl5pPr marL="2057400" indent="-228600" eaLnBrk="0" hangingPunct="0">
              <a:defRPr sz="2400">
                <a:solidFill>
                  <a:schemeClr val="tx1"/>
                </a:solidFill>
                <a:latin typeface="Calibri" panose="020F050202020403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9pPr>
          </a:lstStyle>
          <a:p>
            <a:pPr algn="r" defTabSz="912044" eaLnBrk="1" fontAlgn="base" hangingPunct="1">
              <a:spcBef>
                <a:spcPct val="0"/>
              </a:spcBef>
              <a:spcAft>
                <a:spcPct val="0"/>
              </a:spcAft>
              <a:defRPr/>
            </a:pPr>
            <a:fld id="{A0A265AB-F158-40F5-AC3B-C123B2E0FA99}" type="slidenum">
              <a:rPr lang="en-US" sz="900" b="1" smtClean="0">
                <a:solidFill>
                  <a:srgbClr val="898989"/>
                </a:solidFill>
                <a:latin typeface="Calibri" panose="020F0502020204030204"/>
              </a:rPr>
              <a:pPr algn="r" defTabSz="912044" eaLnBrk="1" fontAlgn="base" hangingPunct="1">
                <a:spcBef>
                  <a:spcPct val="0"/>
                </a:spcBef>
                <a:spcAft>
                  <a:spcPct val="0"/>
                </a:spcAft>
                <a:defRPr/>
              </a:pPr>
              <a:t>‹#›</a:t>
            </a:fld>
            <a:endParaRPr lang="en-US" sz="900" b="1">
              <a:solidFill>
                <a:srgbClr val="898989"/>
              </a:solidFill>
              <a:latin typeface="Calibri" panose="020F0502020204030204"/>
            </a:endParaRPr>
          </a:p>
        </p:txBody>
      </p:sp>
      <p:sp>
        <p:nvSpPr>
          <p:cNvPr id="5" name="Rectangle 4"/>
          <p:cNvSpPr/>
          <p:nvPr userDrawn="1"/>
        </p:nvSpPr>
        <p:spPr>
          <a:xfrm>
            <a:off x="365279" y="939334"/>
            <a:ext cx="3959352" cy="429768"/>
          </a:xfrm>
          <a:prstGeom prst="rect">
            <a:avLst/>
          </a:prstGeom>
          <a:solidFill>
            <a:srgbClr val="376092"/>
          </a:solidFill>
          <a:ln w="9525">
            <a:solidFill>
              <a:srgbClr val="376092"/>
            </a:solidFill>
            <a:round/>
          </a:ln>
        </p:spPr>
        <p:txBody>
          <a:bodyPr lIns="45710" tIns="45710" rIns="45710" bIns="45710" anchor="ctr"/>
          <a:lstStyle/>
          <a:p>
            <a:pPr lvl="0" algn="ctr" defTabSz="914177" fontAlgn="base">
              <a:spcAft>
                <a:spcPct val="0"/>
              </a:spcAft>
              <a:defRPr/>
            </a:pPr>
            <a:r>
              <a:rPr lang="en-US" sz="1600" b="1" kern="0">
                <a:solidFill>
                  <a:srgbClr val="FFFFFF"/>
                </a:solidFill>
                <a:ea typeface="ＭＳ Ｐゴシック" pitchFamily="-80" charset="-128"/>
                <a:cs typeface="Calibri"/>
                <a:sym typeface="Calibri" panose="020F0502020204030204"/>
              </a:rPr>
              <a:t>…</a:t>
            </a:r>
          </a:p>
        </p:txBody>
      </p:sp>
      <p:sp>
        <p:nvSpPr>
          <p:cNvPr id="6" name="Rectangle 5"/>
          <p:cNvSpPr/>
          <p:nvPr userDrawn="1"/>
        </p:nvSpPr>
        <p:spPr>
          <a:xfrm>
            <a:off x="365279" y="1369103"/>
            <a:ext cx="3959352" cy="3221949"/>
          </a:xfrm>
          <a:prstGeom prst="rect">
            <a:avLst/>
          </a:prstGeo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lang="en-US" sz="1800">
              <a:cs typeface="Calibri"/>
            </a:endParaRPr>
          </a:p>
        </p:txBody>
      </p:sp>
      <p:sp>
        <p:nvSpPr>
          <p:cNvPr id="7" name="Isosceles Triangle 6"/>
          <p:cNvSpPr/>
          <p:nvPr userDrawn="1"/>
        </p:nvSpPr>
        <p:spPr>
          <a:xfrm rot="5400000">
            <a:off x="3221285" y="2781340"/>
            <a:ext cx="2734573" cy="449933"/>
          </a:xfrm>
          <a:prstGeom prst="triangle">
            <a:avLst/>
          </a:prstGeom>
          <a:solidFill>
            <a:schemeClr val="bg1">
              <a:lumMod val="65000"/>
            </a:schemeClr>
          </a:solidFill>
          <a:ln w="9525">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lang="en-IN" sz="1800"/>
          </a:p>
        </p:txBody>
      </p:sp>
      <p:sp>
        <p:nvSpPr>
          <p:cNvPr id="8" name="Text Placeholder 16"/>
          <p:cNvSpPr>
            <a:spLocks noGrp="1"/>
          </p:cNvSpPr>
          <p:nvPr>
            <p:ph type="body" sz="quarter" idx="16"/>
          </p:nvPr>
        </p:nvSpPr>
        <p:spPr>
          <a:xfrm>
            <a:off x="365279" y="1369101"/>
            <a:ext cx="3959352"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09" lvl="0" indent="-171409" defTabSz="914138">
              <a:buFont typeface="Arial" panose="020B0604020202020204" pitchFamily="34" charset="0"/>
            </a:pPr>
            <a:r>
              <a:rPr lang="en-US"/>
              <a:t>Click to edit Master text styles</a:t>
            </a:r>
          </a:p>
          <a:p>
            <a:pPr marL="457070" lvl="1" defTabSz="914138"/>
            <a:r>
              <a:rPr lang="en-US"/>
              <a:t>Second level</a:t>
            </a:r>
          </a:p>
          <a:p>
            <a:pPr marL="914138" lvl="2" defTabSz="914138"/>
            <a:r>
              <a:rPr lang="en-US"/>
              <a:t>Third level</a:t>
            </a:r>
          </a:p>
        </p:txBody>
      </p:sp>
      <p:sp>
        <p:nvSpPr>
          <p:cNvPr id="9" name="Text Placeholder 11"/>
          <p:cNvSpPr>
            <a:spLocks noGrp="1"/>
          </p:cNvSpPr>
          <p:nvPr>
            <p:ph type="body" sz="quarter" idx="14" hasCustomPrompt="1"/>
          </p:nvPr>
        </p:nvSpPr>
        <p:spPr>
          <a:xfrm>
            <a:off x="365279" y="939334"/>
            <a:ext cx="3959352" cy="429768"/>
          </a:xfrm>
          <a:solidFill>
            <a:srgbClr val="002060"/>
          </a:solidFill>
          <a:ln w="9525">
            <a:solidFill>
              <a:srgbClr val="376092"/>
            </a:solidFill>
            <a:round/>
          </a:ln>
        </p:spPr>
        <p:txBody>
          <a:bodyPr lIns="91420" tIns="45710" rIns="91420" bIns="45710" anchor="ctr">
            <a:normAutofit/>
          </a:bodyPr>
          <a:lstStyle>
            <a:lvl1pPr marL="0" marR="0" indent="0" algn="ctr" defTabSz="914177" rtl="0" eaLnBrk="1" fontAlgn="base" latinLnBrk="0" hangingPunct="1">
              <a:lnSpc>
                <a:spcPct val="100000"/>
              </a:lnSpc>
              <a:spcBef>
                <a:spcPts val="600"/>
              </a:spcBef>
              <a:spcAft>
                <a:spcPct val="0"/>
              </a:spcAft>
              <a:buClr>
                <a:schemeClr val="tx2"/>
              </a:buClr>
              <a:buSzTx/>
              <a:buFont typeface="Arial"/>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marR="0" lvl="0" indent="0" algn="ctr" defTabSz="914177" rtl="0" eaLnBrk="1" fontAlgn="base" latinLnBrk="0" hangingPunct="1">
              <a:lnSpc>
                <a:spcPct val="100000"/>
              </a:lnSpc>
              <a:spcBef>
                <a:spcPts val="600"/>
              </a:spcBef>
              <a:spcAft>
                <a:spcPct val="0"/>
              </a:spcAft>
              <a:buClr>
                <a:schemeClr val="tx2"/>
              </a:buClr>
              <a:buSzTx/>
              <a:buFont typeface="Arial"/>
              <a:buNone/>
              <a:defRPr/>
            </a:pPr>
            <a:r>
              <a:rPr lang="en-IN"/>
              <a:t>Click to add Title</a:t>
            </a:r>
          </a:p>
        </p:txBody>
      </p:sp>
      <p:sp>
        <p:nvSpPr>
          <p:cNvPr id="10" name="Text Placeholder 16"/>
          <p:cNvSpPr>
            <a:spLocks noGrp="1"/>
          </p:cNvSpPr>
          <p:nvPr>
            <p:ph type="body" sz="quarter" idx="17"/>
          </p:nvPr>
        </p:nvSpPr>
        <p:spPr>
          <a:xfrm>
            <a:off x="4837582" y="1369101"/>
            <a:ext cx="3959352"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09" lvl="0" indent="-171409" defTabSz="914138">
              <a:buFont typeface="Arial" panose="020B0604020202020204" pitchFamily="34" charset="0"/>
            </a:pPr>
            <a:r>
              <a:rPr lang="en-US"/>
              <a:t>Click to edit Master text styles</a:t>
            </a:r>
          </a:p>
          <a:p>
            <a:pPr marL="457070" lvl="1" defTabSz="914138"/>
            <a:r>
              <a:rPr lang="en-US"/>
              <a:t>Second level</a:t>
            </a:r>
          </a:p>
          <a:p>
            <a:pPr marL="914138" lvl="2" defTabSz="914138"/>
            <a:r>
              <a:rPr lang="en-US"/>
              <a:t>Third level</a:t>
            </a:r>
          </a:p>
        </p:txBody>
      </p:sp>
      <p:sp>
        <p:nvSpPr>
          <p:cNvPr id="11" name="Text Placeholder 11"/>
          <p:cNvSpPr>
            <a:spLocks noGrp="1"/>
          </p:cNvSpPr>
          <p:nvPr>
            <p:ph type="body" sz="quarter" idx="18" hasCustomPrompt="1"/>
          </p:nvPr>
        </p:nvSpPr>
        <p:spPr>
          <a:xfrm>
            <a:off x="4837582" y="939334"/>
            <a:ext cx="3959352" cy="429768"/>
          </a:xfrm>
          <a:solidFill>
            <a:srgbClr val="002060"/>
          </a:solidFill>
          <a:ln w="9525">
            <a:solidFill>
              <a:srgbClr val="376092"/>
            </a:solidFill>
            <a:round/>
          </a:ln>
        </p:spPr>
        <p:txBody>
          <a:bodyPr lIns="91420" tIns="45710" rIns="91420" bIns="45710" anchor="ctr">
            <a:normAutofit/>
          </a:bodyPr>
          <a:lstStyle>
            <a:lvl1pPr marL="0" marR="0" indent="0" algn="ctr" defTabSz="914177" rtl="0" eaLnBrk="1" fontAlgn="base" latinLnBrk="0" hangingPunct="1">
              <a:lnSpc>
                <a:spcPct val="100000"/>
              </a:lnSpc>
              <a:spcBef>
                <a:spcPts val="600"/>
              </a:spcBef>
              <a:spcAft>
                <a:spcPct val="0"/>
              </a:spcAft>
              <a:buClr>
                <a:schemeClr val="tx2"/>
              </a:buClr>
              <a:buSzTx/>
              <a:buFont typeface="Arial"/>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marR="0" lvl="0" indent="0" algn="ctr" defTabSz="914177" rtl="0" eaLnBrk="1" fontAlgn="base" latinLnBrk="0" hangingPunct="1">
              <a:lnSpc>
                <a:spcPct val="100000"/>
              </a:lnSpc>
              <a:spcBef>
                <a:spcPts val="600"/>
              </a:spcBef>
              <a:spcAft>
                <a:spcPct val="0"/>
              </a:spcAft>
              <a:buClr>
                <a:schemeClr val="tx2"/>
              </a:buClr>
              <a:buSzTx/>
              <a:buFont typeface="Arial"/>
              <a:buNone/>
              <a:defRPr/>
            </a:pPr>
            <a:r>
              <a:rPr lang="en-IN"/>
              <a:t>Click to add Title</a:t>
            </a:r>
          </a:p>
        </p:txBody>
      </p:sp>
    </p:spTree>
    <p:extLst>
      <p:ext uri="{BB962C8B-B14F-4D97-AF65-F5344CB8AC3E}">
        <p14:creationId xmlns:p14="http://schemas.microsoft.com/office/powerpoint/2010/main" val="2548796211"/>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5_Three Box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391626" y="353000"/>
            <a:ext cx="8461920" cy="490221"/>
          </a:xfrm>
        </p:spPr>
        <p:txBody>
          <a:bodyPr/>
          <a:lstStyle>
            <a:lvl1pPr>
              <a:defRPr sz="2200"/>
            </a:lvl1pPr>
          </a:lstStyle>
          <a:p>
            <a:r>
              <a:rPr lang="en-US"/>
              <a:t>Click to edit Master title style</a:t>
            </a:r>
          </a:p>
        </p:txBody>
      </p:sp>
      <p:sp>
        <p:nvSpPr>
          <p:cNvPr id="4" name="Slide Number Placeholder 6"/>
          <p:cNvSpPr txBox="1"/>
          <p:nvPr userDrawn="1"/>
        </p:nvSpPr>
        <p:spPr>
          <a:xfrm>
            <a:off x="8718691" y="4828601"/>
            <a:ext cx="365125" cy="148829"/>
          </a:xfrm>
          <a:prstGeom prst="rect">
            <a:avLst/>
          </a:prstGeom>
        </p:spPr>
        <p:txBody>
          <a:bodyPr wrap="none" lIns="91236" tIns="45618" rIns="91236" bIns="45618" anchor="ctr"/>
          <a:lstStyle>
            <a:lvl1pPr eaLnBrk="0" hangingPunct="0">
              <a:defRPr sz="2400">
                <a:solidFill>
                  <a:schemeClr val="tx1"/>
                </a:solidFill>
                <a:latin typeface="Calibri" panose="020F0502020204030204" pitchFamily="34" charset="0"/>
                <a:ea typeface="ＭＳ Ｐゴシック" charset="-128"/>
              </a:defRPr>
            </a:lvl1pPr>
            <a:lvl2pPr marL="742950" indent="-285750" eaLnBrk="0" hangingPunct="0">
              <a:defRPr sz="2400">
                <a:solidFill>
                  <a:schemeClr val="tx1"/>
                </a:solidFill>
                <a:latin typeface="Calibri" panose="020F0502020204030204" pitchFamily="34" charset="0"/>
                <a:ea typeface="ＭＳ Ｐゴシック" charset="-128"/>
              </a:defRPr>
            </a:lvl2pPr>
            <a:lvl3pPr marL="1143000" indent="-228600" eaLnBrk="0" hangingPunct="0">
              <a:defRPr sz="2400">
                <a:solidFill>
                  <a:schemeClr val="tx1"/>
                </a:solidFill>
                <a:latin typeface="Calibri" panose="020F0502020204030204" pitchFamily="34" charset="0"/>
                <a:ea typeface="ＭＳ Ｐゴシック" charset="-128"/>
              </a:defRPr>
            </a:lvl3pPr>
            <a:lvl4pPr marL="1600200" indent="-228600" eaLnBrk="0" hangingPunct="0">
              <a:defRPr sz="2400">
                <a:solidFill>
                  <a:schemeClr val="tx1"/>
                </a:solidFill>
                <a:latin typeface="Calibri" panose="020F0502020204030204" pitchFamily="34" charset="0"/>
                <a:ea typeface="ＭＳ Ｐゴシック" charset="-128"/>
              </a:defRPr>
            </a:lvl4pPr>
            <a:lvl5pPr marL="2057400" indent="-228600" eaLnBrk="0" hangingPunct="0">
              <a:defRPr sz="2400">
                <a:solidFill>
                  <a:schemeClr val="tx1"/>
                </a:solidFill>
                <a:latin typeface="Calibri" panose="020F050202020403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9pPr>
          </a:lstStyle>
          <a:p>
            <a:pPr algn="r" defTabSz="912044" eaLnBrk="1" fontAlgn="base" hangingPunct="1">
              <a:spcBef>
                <a:spcPct val="0"/>
              </a:spcBef>
              <a:spcAft>
                <a:spcPct val="0"/>
              </a:spcAft>
              <a:defRPr/>
            </a:pPr>
            <a:fld id="{A0A265AB-F158-40F5-AC3B-C123B2E0FA99}" type="slidenum">
              <a:rPr lang="en-US" sz="900" b="1" smtClean="0">
                <a:solidFill>
                  <a:srgbClr val="898989"/>
                </a:solidFill>
                <a:latin typeface="Calibri" panose="020F0502020204030204"/>
              </a:rPr>
              <a:pPr algn="r" defTabSz="912044" eaLnBrk="1" fontAlgn="base" hangingPunct="1">
                <a:spcBef>
                  <a:spcPct val="0"/>
                </a:spcBef>
                <a:spcAft>
                  <a:spcPct val="0"/>
                </a:spcAft>
                <a:defRPr/>
              </a:pPr>
              <a:t>‹#›</a:t>
            </a:fld>
            <a:endParaRPr lang="en-US" sz="900" b="1">
              <a:solidFill>
                <a:srgbClr val="898989"/>
              </a:solidFill>
              <a:latin typeface="Calibri" panose="020F0502020204030204"/>
            </a:endParaRPr>
          </a:p>
        </p:txBody>
      </p:sp>
      <p:sp>
        <p:nvSpPr>
          <p:cNvPr id="5" name="Text Placeholder 16"/>
          <p:cNvSpPr>
            <a:spLocks noGrp="1"/>
          </p:cNvSpPr>
          <p:nvPr>
            <p:ph type="body" sz="quarter" idx="16"/>
          </p:nvPr>
        </p:nvSpPr>
        <p:spPr>
          <a:xfrm>
            <a:off x="346231" y="1369101"/>
            <a:ext cx="2715771"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09" lvl="0" indent="-171409" defTabSz="914138">
              <a:buFont typeface="Arial" panose="020B0604020202020204" pitchFamily="34" charset="0"/>
            </a:pPr>
            <a:r>
              <a:rPr lang="en-US"/>
              <a:t>Click to edit Master text styles</a:t>
            </a:r>
          </a:p>
          <a:p>
            <a:pPr marL="457070" lvl="1" defTabSz="914138"/>
            <a:r>
              <a:rPr lang="en-US"/>
              <a:t>Second level</a:t>
            </a:r>
          </a:p>
          <a:p>
            <a:pPr marL="914138" lvl="2" defTabSz="914138"/>
            <a:r>
              <a:rPr lang="en-US"/>
              <a:t>Third level</a:t>
            </a:r>
          </a:p>
        </p:txBody>
      </p:sp>
      <p:sp>
        <p:nvSpPr>
          <p:cNvPr id="6" name="Text Placeholder 11"/>
          <p:cNvSpPr>
            <a:spLocks noGrp="1"/>
          </p:cNvSpPr>
          <p:nvPr>
            <p:ph type="body" sz="quarter" idx="14" hasCustomPrompt="1"/>
          </p:nvPr>
        </p:nvSpPr>
        <p:spPr>
          <a:xfrm>
            <a:off x="346231" y="939334"/>
            <a:ext cx="2715771" cy="429768"/>
          </a:xfrm>
          <a:solidFill>
            <a:srgbClr val="002060"/>
          </a:solidFill>
          <a:ln w="9525">
            <a:solidFill>
              <a:srgbClr val="376092"/>
            </a:solidFill>
            <a:round/>
          </a:ln>
        </p:spPr>
        <p:txBody>
          <a:bodyPr lIns="91420" tIns="45710" rIns="91420" bIns="45710" anchor="ctr">
            <a:normAutofit/>
          </a:bodyPr>
          <a:lstStyle>
            <a:lvl1pPr marL="0" marR="0" indent="0" algn="ctr" defTabSz="914177" rtl="0" eaLnBrk="1" fontAlgn="base" latinLnBrk="0" hangingPunct="1">
              <a:lnSpc>
                <a:spcPct val="100000"/>
              </a:lnSpc>
              <a:spcBef>
                <a:spcPts val="600"/>
              </a:spcBef>
              <a:spcAft>
                <a:spcPct val="0"/>
              </a:spcAft>
              <a:buClrTx/>
              <a:buSzTx/>
              <a:buFont typeface="Arial"/>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marR="0" lvl="0" indent="0" algn="ctr" defTabSz="914177" rtl="0" eaLnBrk="1" fontAlgn="base" latinLnBrk="0" hangingPunct="1">
              <a:lnSpc>
                <a:spcPct val="100000"/>
              </a:lnSpc>
              <a:spcBef>
                <a:spcPts val="600"/>
              </a:spcBef>
              <a:spcAft>
                <a:spcPct val="0"/>
              </a:spcAft>
              <a:buClrTx/>
              <a:buSzTx/>
              <a:buFont typeface="Arial"/>
              <a:buNone/>
              <a:defRPr/>
            </a:pPr>
            <a:r>
              <a:rPr lang="en-IN"/>
              <a:t>Click to add Title</a:t>
            </a:r>
          </a:p>
        </p:txBody>
      </p:sp>
      <p:sp>
        <p:nvSpPr>
          <p:cNvPr id="7" name="Text Placeholder 16"/>
          <p:cNvSpPr>
            <a:spLocks noGrp="1"/>
          </p:cNvSpPr>
          <p:nvPr>
            <p:ph type="body" sz="quarter" idx="17"/>
          </p:nvPr>
        </p:nvSpPr>
        <p:spPr>
          <a:xfrm>
            <a:off x="3222055" y="1369101"/>
            <a:ext cx="2715771"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09" lvl="0" indent="-171409" defTabSz="914138">
              <a:buFont typeface="Arial" panose="020B0604020202020204" pitchFamily="34" charset="0"/>
            </a:pPr>
            <a:r>
              <a:rPr lang="en-US"/>
              <a:t>Click to edit Master text styles</a:t>
            </a:r>
          </a:p>
          <a:p>
            <a:pPr marL="457070" lvl="1" defTabSz="914138"/>
            <a:r>
              <a:rPr lang="en-US"/>
              <a:t>Second level</a:t>
            </a:r>
          </a:p>
          <a:p>
            <a:pPr marL="914138" lvl="2" defTabSz="914138"/>
            <a:r>
              <a:rPr lang="en-US"/>
              <a:t>Third level</a:t>
            </a:r>
          </a:p>
        </p:txBody>
      </p:sp>
      <p:sp>
        <p:nvSpPr>
          <p:cNvPr id="8" name="Text Placeholder 11"/>
          <p:cNvSpPr>
            <a:spLocks noGrp="1"/>
          </p:cNvSpPr>
          <p:nvPr>
            <p:ph type="body" sz="quarter" idx="18" hasCustomPrompt="1"/>
          </p:nvPr>
        </p:nvSpPr>
        <p:spPr>
          <a:xfrm>
            <a:off x="3222055" y="939334"/>
            <a:ext cx="2715771" cy="429768"/>
          </a:xfrm>
          <a:solidFill>
            <a:srgbClr val="002060"/>
          </a:solidFill>
          <a:ln w="9525">
            <a:solidFill>
              <a:srgbClr val="376092"/>
            </a:solidFill>
            <a:round/>
          </a:ln>
        </p:spPr>
        <p:txBody>
          <a:bodyPr lIns="91420" tIns="45710" rIns="91420" bIns="45710" anchor="ctr">
            <a:normAutofit/>
          </a:bodyPr>
          <a:lstStyle>
            <a:lvl1pPr marL="0" marR="0" indent="0" algn="ctr" defTabSz="914177" rtl="0" eaLnBrk="1" fontAlgn="base" latinLnBrk="0" hangingPunct="1">
              <a:lnSpc>
                <a:spcPct val="100000"/>
              </a:lnSpc>
              <a:spcBef>
                <a:spcPts val="600"/>
              </a:spcBef>
              <a:spcAft>
                <a:spcPct val="0"/>
              </a:spcAft>
              <a:buClrTx/>
              <a:buSzTx/>
              <a:buFont typeface="Arial"/>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marR="0" lvl="0" indent="0" algn="ctr" defTabSz="914177" rtl="0" eaLnBrk="1" fontAlgn="base" latinLnBrk="0" hangingPunct="1">
              <a:lnSpc>
                <a:spcPct val="100000"/>
              </a:lnSpc>
              <a:spcBef>
                <a:spcPts val="600"/>
              </a:spcBef>
              <a:spcAft>
                <a:spcPct val="0"/>
              </a:spcAft>
              <a:buClrTx/>
              <a:buSzTx/>
              <a:buFont typeface="Arial"/>
              <a:buNone/>
              <a:defRPr/>
            </a:pPr>
            <a:r>
              <a:rPr lang="en-IN"/>
              <a:t>Click to add Title</a:t>
            </a:r>
          </a:p>
        </p:txBody>
      </p:sp>
      <p:sp>
        <p:nvSpPr>
          <p:cNvPr id="9" name="Text Placeholder 16"/>
          <p:cNvSpPr>
            <a:spLocks noGrp="1"/>
          </p:cNvSpPr>
          <p:nvPr>
            <p:ph type="body" sz="quarter" idx="19"/>
          </p:nvPr>
        </p:nvSpPr>
        <p:spPr>
          <a:xfrm>
            <a:off x="6115130" y="1369101"/>
            <a:ext cx="2715771"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09" lvl="0" indent="-171409" defTabSz="914138">
              <a:buFont typeface="Arial" panose="020B0604020202020204" pitchFamily="34" charset="0"/>
            </a:pPr>
            <a:r>
              <a:rPr lang="en-US"/>
              <a:t>Click to edit Master text styles</a:t>
            </a:r>
          </a:p>
          <a:p>
            <a:pPr marL="457070" lvl="1" defTabSz="914138"/>
            <a:r>
              <a:rPr lang="en-US"/>
              <a:t>Second level</a:t>
            </a:r>
          </a:p>
          <a:p>
            <a:pPr marL="914138" lvl="2" defTabSz="914138"/>
            <a:r>
              <a:rPr lang="en-US"/>
              <a:t>Third level</a:t>
            </a:r>
          </a:p>
        </p:txBody>
      </p:sp>
      <p:sp>
        <p:nvSpPr>
          <p:cNvPr id="10" name="Text Placeholder 11"/>
          <p:cNvSpPr>
            <a:spLocks noGrp="1"/>
          </p:cNvSpPr>
          <p:nvPr>
            <p:ph type="body" sz="quarter" idx="20" hasCustomPrompt="1"/>
          </p:nvPr>
        </p:nvSpPr>
        <p:spPr>
          <a:xfrm>
            <a:off x="6115130" y="939334"/>
            <a:ext cx="2715771" cy="429768"/>
          </a:xfrm>
          <a:solidFill>
            <a:srgbClr val="002060"/>
          </a:solidFill>
          <a:ln w="9525">
            <a:solidFill>
              <a:srgbClr val="376092"/>
            </a:solidFill>
            <a:round/>
          </a:ln>
        </p:spPr>
        <p:txBody>
          <a:bodyPr lIns="91420" tIns="45710" rIns="91420" bIns="45710" anchor="ctr">
            <a:normAutofit/>
          </a:bodyPr>
          <a:lstStyle>
            <a:lvl1pPr marL="0" marR="0" indent="0" algn="ctr" defTabSz="914177" rtl="0" eaLnBrk="1" fontAlgn="base" latinLnBrk="0" hangingPunct="1">
              <a:lnSpc>
                <a:spcPct val="100000"/>
              </a:lnSpc>
              <a:spcBef>
                <a:spcPts val="600"/>
              </a:spcBef>
              <a:spcAft>
                <a:spcPct val="0"/>
              </a:spcAft>
              <a:buClrTx/>
              <a:buSzTx/>
              <a:buFont typeface="Arial"/>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marR="0" lvl="0" indent="0" algn="ctr" defTabSz="914177" rtl="0" eaLnBrk="1" fontAlgn="base" latinLnBrk="0" hangingPunct="1">
              <a:lnSpc>
                <a:spcPct val="100000"/>
              </a:lnSpc>
              <a:spcBef>
                <a:spcPts val="600"/>
              </a:spcBef>
              <a:spcAft>
                <a:spcPct val="0"/>
              </a:spcAft>
              <a:buClrTx/>
              <a:buSzTx/>
              <a:buFont typeface="Arial"/>
              <a:buNone/>
              <a:defRPr/>
            </a:pPr>
            <a:r>
              <a:rPr lang="en-IN"/>
              <a:t>Click to add Title</a:t>
            </a:r>
          </a:p>
        </p:txBody>
      </p:sp>
    </p:spTree>
    <p:extLst>
      <p:ext uri="{BB962C8B-B14F-4D97-AF65-F5344CB8AC3E}">
        <p14:creationId xmlns:p14="http://schemas.microsoft.com/office/powerpoint/2010/main" val="138995857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6_Four Box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391626" y="309871"/>
            <a:ext cx="8461920" cy="490221"/>
          </a:xfrm>
        </p:spPr>
        <p:txBody>
          <a:bodyPr/>
          <a:lstStyle>
            <a:lvl1pPr>
              <a:defRPr sz="2200"/>
            </a:lvl1pPr>
          </a:lstStyle>
          <a:p>
            <a:r>
              <a:rPr lang="en-US"/>
              <a:t>Click to edit Master title style</a:t>
            </a:r>
          </a:p>
        </p:txBody>
      </p:sp>
      <p:sp>
        <p:nvSpPr>
          <p:cNvPr id="4" name="Slide Number Placeholder 6"/>
          <p:cNvSpPr txBox="1"/>
          <p:nvPr userDrawn="1"/>
        </p:nvSpPr>
        <p:spPr>
          <a:xfrm>
            <a:off x="8718691" y="4828601"/>
            <a:ext cx="365125" cy="148829"/>
          </a:xfrm>
          <a:prstGeom prst="rect">
            <a:avLst/>
          </a:prstGeom>
        </p:spPr>
        <p:txBody>
          <a:bodyPr wrap="none" lIns="91236" tIns="45618" rIns="91236" bIns="45618" anchor="ctr"/>
          <a:lstStyle>
            <a:lvl1pPr eaLnBrk="0" hangingPunct="0">
              <a:defRPr sz="2400">
                <a:solidFill>
                  <a:schemeClr val="tx1"/>
                </a:solidFill>
                <a:latin typeface="Calibri" panose="020F0502020204030204" pitchFamily="34" charset="0"/>
                <a:ea typeface="ＭＳ Ｐゴシック" charset="-128"/>
              </a:defRPr>
            </a:lvl1pPr>
            <a:lvl2pPr marL="742950" indent="-285750" eaLnBrk="0" hangingPunct="0">
              <a:defRPr sz="2400">
                <a:solidFill>
                  <a:schemeClr val="tx1"/>
                </a:solidFill>
                <a:latin typeface="Calibri" panose="020F0502020204030204" pitchFamily="34" charset="0"/>
                <a:ea typeface="ＭＳ Ｐゴシック" charset="-128"/>
              </a:defRPr>
            </a:lvl2pPr>
            <a:lvl3pPr marL="1143000" indent="-228600" eaLnBrk="0" hangingPunct="0">
              <a:defRPr sz="2400">
                <a:solidFill>
                  <a:schemeClr val="tx1"/>
                </a:solidFill>
                <a:latin typeface="Calibri" panose="020F0502020204030204" pitchFamily="34" charset="0"/>
                <a:ea typeface="ＭＳ Ｐゴシック" charset="-128"/>
              </a:defRPr>
            </a:lvl3pPr>
            <a:lvl4pPr marL="1600200" indent="-228600" eaLnBrk="0" hangingPunct="0">
              <a:defRPr sz="2400">
                <a:solidFill>
                  <a:schemeClr val="tx1"/>
                </a:solidFill>
                <a:latin typeface="Calibri" panose="020F0502020204030204" pitchFamily="34" charset="0"/>
                <a:ea typeface="ＭＳ Ｐゴシック" charset="-128"/>
              </a:defRPr>
            </a:lvl4pPr>
            <a:lvl5pPr marL="2057400" indent="-228600" eaLnBrk="0" hangingPunct="0">
              <a:defRPr sz="2400">
                <a:solidFill>
                  <a:schemeClr val="tx1"/>
                </a:solidFill>
                <a:latin typeface="Calibri" panose="020F050202020403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9pPr>
          </a:lstStyle>
          <a:p>
            <a:pPr algn="r" defTabSz="912044" eaLnBrk="1" fontAlgn="base" hangingPunct="1">
              <a:spcBef>
                <a:spcPct val="0"/>
              </a:spcBef>
              <a:spcAft>
                <a:spcPct val="0"/>
              </a:spcAft>
              <a:defRPr/>
            </a:pPr>
            <a:fld id="{A0A265AB-F158-40F5-AC3B-C123B2E0FA99}" type="slidenum">
              <a:rPr lang="en-US" sz="900" b="1" smtClean="0">
                <a:solidFill>
                  <a:srgbClr val="898989"/>
                </a:solidFill>
                <a:latin typeface="Calibri" panose="020F0502020204030204"/>
              </a:rPr>
              <a:pPr algn="r" defTabSz="912044" eaLnBrk="1" fontAlgn="base" hangingPunct="1">
                <a:spcBef>
                  <a:spcPct val="0"/>
                </a:spcBef>
                <a:spcAft>
                  <a:spcPct val="0"/>
                </a:spcAft>
                <a:defRPr/>
              </a:pPr>
              <a:t>‹#›</a:t>
            </a:fld>
            <a:endParaRPr lang="en-US" sz="900" b="1">
              <a:solidFill>
                <a:srgbClr val="898989"/>
              </a:solidFill>
              <a:latin typeface="Calibri" panose="020F0502020204030204"/>
            </a:endParaRPr>
          </a:p>
        </p:txBody>
      </p:sp>
      <p:sp>
        <p:nvSpPr>
          <p:cNvPr id="13" name="Text Placeholder 16"/>
          <p:cNvSpPr>
            <a:spLocks noGrp="1"/>
          </p:cNvSpPr>
          <p:nvPr>
            <p:ph type="body" sz="quarter" idx="16"/>
          </p:nvPr>
        </p:nvSpPr>
        <p:spPr>
          <a:xfrm>
            <a:off x="534925" y="1281045"/>
            <a:ext cx="3430343" cy="1512122"/>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09" lvl="0" indent="-171409" defTabSz="914138">
              <a:buFont typeface="Arial" panose="020B0604020202020204" pitchFamily="34" charset="0"/>
            </a:pPr>
            <a:r>
              <a:rPr lang="en-US"/>
              <a:t>Click to edit Master text styles</a:t>
            </a:r>
          </a:p>
          <a:p>
            <a:pPr marL="457070" lvl="1" defTabSz="914138"/>
            <a:r>
              <a:rPr lang="en-US"/>
              <a:t>Second level</a:t>
            </a:r>
          </a:p>
          <a:p>
            <a:pPr marL="914138" lvl="2" defTabSz="914138"/>
            <a:r>
              <a:rPr lang="en-US"/>
              <a:t>Third level</a:t>
            </a:r>
          </a:p>
        </p:txBody>
      </p:sp>
      <p:sp>
        <p:nvSpPr>
          <p:cNvPr id="14" name="Text Placeholder 11"/>
          <p:cNvSpPr>
            <a:spLocks noGrp="1"/>
          </p:cNvSpPr>
          <p:nvPr>
            <p:ph type="body" sz="quarter" idx="14" hasCustomPrompt="1"/>
          </p:nvPr>
        </p:nvSpPr>
        <p:spPr>
          <a:xfrm>
            <a:off x="534925" y="851276"/>
            <a:ext cx="3430343" cy="429768"/>
          </a:xfrm>
          <a:solidFill>
            <a:srgbClr val="002060"/>
          </a:solidFill>
          <a:ln w="9525">
            <a:solidFill>
              <a:srgbClr val="376092"/>
            </a:solidFill>
            <a:round/>
          </a:ln>
        </p:spPr>
        <p:txBody>
          <a:bodyPr lIns="91420" tIns="45710" rIns="91420" bIns="45710" anchor="ctr">
            <a:normAutofit/>
          </a:bodyPr>
          <a:lstStyle>
            <a:lvl1pPr marL="0" indent="0" algn="ctr" defTabSz="914177" fontAlgn="base">
              <a:spcAft>
                <a:spcPct val="0"/>
              </a:spcAft>
              <a:buClrTx/>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lvl="0" algn="ctr" defTabSz="914177" fontAlgn="base">
              <a:spcAft>
                <a:spcPct val="0"/>
              </a:spcAft>
            </a:pPr>
            <a:r>
              <a:rPr lang="en-IN"/>
              <a:t>Click to add Title</a:t>
            </a:r>
          </a:p>
        </p:txBody>
      </p:sp>
      <p:sp>
        <p:nvSpPr>
          <p:cNvPr id="21" name="Text Placeholder 16"/>
          <p:cNvSpPr>
            <a:spLocks noGrp="1"/>
          </p:cNvSpPr>
          <p:nvPr>
            <p:ph type="body" sz="quarter" idx="17"/>
          </p:nvPr>
        </p:nvSpPr>
        <p:spPr>
          <a:xfrm>
            <a:off x="534925" y="3326227"/>
            <a:ext cx="3430343" cy="1512122"/>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09" lvl="0" indent="-171409" defTabSz="914138">
              <a:buFont typeface="Arial" panose="020B0604020202020204" pitchFamily="34" charset="0"/>
            </a:pPr>
            <a:r>
              <a:rPr lang="en-US"/>
              <a:t>Click to edit Master text styles</a:t>
            </a:r>
          </a:p>
          <a:p>
            <a:pPr marL="457070" lvl="1" defTabSz="914138"/>
            <a:r>
              <a:rPr lang="en-US"/>
              <a:t>Second level</a:t>
            </a:r>
          </a:p>
          <a:p>
            <a:pPr marL="914138" lvl="2" defTabSz="914138"/>
            <a:r>
              <a:rPr lang="en-US"/>
              <a:t>Third level</a:t>
            </a:r>
          </a:p>
        </p:txBody>
      </p:sp>
      <p:sp>
        <p:nvSpPr>
          <p:cNvPr id="22" name="Text Placeholder 11"/>
          <p:cNvSpPr>
            <a:spLocks noGrp="1"/>
          </p:cNvSpPr>
          <p:nvPr>
            <p:ph type="body" sz="quarter" idx="18" hasCustomPrompt="1"/>
          </p:nvPr>
        </p:nvSpPr>
        <p:spPr>
          <a:xfrm>
            <a:off x="534925" y="2896458"/>
            <a:ext cx="3430343" cy="429768"/>
          </a:xfrm>
          <a:solidFill>
            <a:srgbClr val="002060"/>
          </a:solidFill>
          <a:ln w="9525">
            <a:solidFill>
              <a:srgbClr val="376092"/>
            </a:solidFill>
            <a:round/>
          </a:ln>
        </p:spPr>
        <p:txBody>
          <a:bodyPr lIns="91420" tIns="45710" rIns="91420" bIns="45710" anchor="ctr">
            <a:normAutofit/>
          </a:bodyPr>
          <a:lstStyle>
            <a:lvl1pPr marL="0" indent="0" algn="ctr" defTabSz="914177" fontAlgn="base">
              <a:spcAft>
                <a:spcPct val="0"/>
              </a:spcAft>
              <a:buClrTx/>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lvl="0" algn="ctr" defTabSz="914177" fontAlgn="base">
              <a:spcAft>
                <a:spcPct val="0"/>
              </a:spcAft>
            </a:pPr>
            <a:r>
              <a:rPr lang="en-IN"/>
              <a:t>Click to add Title</a:t>
            </a:r>
          </a:p>
        </p:txBody>
      </p:sp>
      <p:sp>
        <p:nvSpPr>
          <p:cNvPr id="23" name="Text Placeholder 16"/>
          <p:cNvSpPr>
            <a:spLocks noGrp="1"/>
          </p:cNvSpPr>
          <p:nvPr>
            <p:ph type="body" sz="quarter" idx="19"/>
          </p:nvPr>
        </p:nvSpPr>
        <p:spPr>
          <a:xfrm>
            <a:off x="5233463" y="1283920"/>
            <a:ext cx="3430343" cy="1512122"/>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09" lvl="0" indent="-171409" defTabSz="914138">
              <a:buFont typeface="Arial" panose="020B0604020202020204" pitchFamily="34" charset="0"/>
            </a:pPr>
            <a:r>
              <a:rPr lang="en-US"/>
              <a:t>Click to edit Master text styles</a:t>
            </a:r>
          </a:p>
          <a:p>
            <a:pPr marL="457070" lvl="1" defTabSz="914138"/>
            <a:r>
              <a:rPr lang="en-US"/>
              <a:t>Second level</a:t>
            </a:r>
          </a:p>
          <a:p>
            <a:pPr marL="914138" lvl="2" defTabSz="914138"/>
            <a:r>
              <a:rPr lang="en-US"/>
              <a:t>Third level</a:t>
            </a:r>
          </a:p>
        </p:txBody>
      </p:sp>
      <p:sp>
        <p:nvSpPr>
          <p:cNvPr id="24" name="Text Placeholder 11"/>
          <p:cNvSpPr>
            <a:spLocks noGrp="1"/>
          </p:cNvSpPr>
          <p:nvPr>
            <p:ph type="body" sz="quarter" idx="20" hasCustomPrompt="1"/>
          </p:nvPr>
        </p:nvSpPr>
        <p:spPr>
          <a:xfrm>
            <a:off x="5233463" y="854152"/>
            <a:ext cx="3430343" cy="429768"/>
          </a:xfrm>
          <a:solidFill>
            <a:srgbClr val="002060"/>
          </a:solidFill>
          <a:ln w="9525">
            <a:solidFill>
              <a:srgbClr val="376092"/>
            </a:solidFill>
            <a:round/>
          </a:ln>
        </p:spPr>
        <p:txBody>
          <a:bodyPr lIns="91420" tIns="45710" rIns="91420" bIns="45710" anchor="ctr">
            <a:normAutofit/>
          </a:bodyPr>
          <a:lstStyle>
            <a:lvl1pPr marL="0" indent="0" algn="ctr" defTabSz="914177" fontAlgn="base">
              <a:spcAft>
                <a:spcPct val="0"/>
              </a:spcAft>
              <a:buClrTx/>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lvl="0" algn="ctr" defTabSz="914177" fontAlgn="base">
              <a:spcAft>
                <a:spcPct val="0"/>
              </a:spcAft>
            </a:pPr>
            <a:r>
              <a:rPr lang="en-IN"/>
              <a:t>Click to add Title</a:t>
            </a:r>
          </a:p>
        </p:txBody>
      </p:sp>
      <p:sp>
        <p:nvSpPr>
          <p:cNvPr id="25" name="Text Placeholder 16"/>
          <p:cNvSpPr>
            <a:spLocks noGrp="1"/>
          </p:cNvSpPr>
          <p:nvPr>
            <p:ph type="body" sz="quarter" idx="21"/>
          </p:nvPr>
        </p:nvSpPr>
        <p:spPr>
          <a:xfrm>
            <a:off x="5233463" y="3320470"/>
            <a:ext cx="3430343" cy="1512122"/>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09" lvl="0" indent="-171409" defTabSz="914138">
              <a:buFont typeface="Arial" panose="020B0604020202020204" pitchFamily="34" charset="0"/>
            </a:pPr>
            <a:r>
              <a:rPr lang="en-US"/>
              <a:t>Click to edit Master text styles</a:t>
            </a:r>
          </a:p>
          <a:p>
            <a:pPr marL="457070" lvl="1" defTabSz="914138"/>
            <a:r>
              <a:rPr lang="en-US"/>
              <a:t>Second level</a:t>
            </a:r>
          </a:p>
          <a:p>
            <a:pPr marL="914138" lvl="2" defTabSz="914138"/>
            <a:r>
              <a:rPr lang="en-US"/>
              <a:t>Third level</a:t>
            </a:r>
          </a:p>
        </p:txBody>
      </p:sp>
      <p:sp>
        <p:nvSpPr>
          <p:cNvPr id="26" name="Text Placeholder 11"/>
          <p:cNvSpPr>
            <a:spLocks noGrp="1"/>
          </p:cNvSpPr>
          <p:nvPr>
            <p:ph type="body" sz="quarter" idx="22" hasCustomPrompt="1"/>
          </p:nvPr>
        </p:nvSpPr>
        <p:spPr>
          <a:xfrm>
            <a:off x="5233463" y="2890702"/>
            <a:ext cx="3430343" cy="429768"/>
          </a:xfrm>
          <a:solidFill>
            <a:srgbClr val="002060"/>
          </a:solidFill>
          <a:ln w="9525">
            <a:solidFill>
              <a:srgbClr val="376092"/>
            </a:solidFill>
            <a:round/>
          </a:ln>
        </p:spPr>
        <p:txBody>
          <a:bodyPr lIns="91420" tIns="45710" rIns="91420" bIns="45710" anchor="ctr">
            <a:normAutofit/>
          </a:bodyPr>
          <a:lstStyle>
            <a:lvl1pPr marL="0" indent="0" algn="ctr" defTabSz="914177" fontAlgn="base">
              <a:spcAft>
                <a:spcPct val="0"/>
              </a:spcAft>
              <a:buClrTx/>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lvl="0" algn="ctr" defTabSz="914177" fontAlgn="base">
              <a:spcAft>
                <a:spcPct val="0"/>
              </a:spcAft>
            </a:pPr>
            <a:r>
              <a:rPr lang="en-IN"/>
              <a:t>Click to add Title</a:t>
            </a:r>
          </a:p>
        </p:txBody>
      </p:sp>
    </p:spTree>
    <p:extLst>
      <p:ext uri="{BB962C8B-B14F-4D97-AF65-F5344CB8AC3E}">
        <p14:creationId xmlns:p14="http://schemas.microsoft.com/office/powerpoint/2010/main" val="42240539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41501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6DF07-2C38-41C9-A2C0-EC5D35A715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AE4104-8582-40D7-89E7-CAC119BCF29F}"/>
              </a:ext>
            </a:extLst>
          </p:cNvPr>
          <p:cNvSpPr>
            <a:spLocks noGrp="1"/>
          </p:cNvSpPr>
          <p:nvPr>
            <p:ph type="dt" sz="half" idx="10"/>
          </p:nvPr>
        </p:nvSpPr>
        <p:spPr/>
        <p:txBody>
          <a:bodyPr/>
          <a:lstStyle/>
          <a:p>
            <a:fld id="{B2DF9C47-B01C-41E8-AAB8-3114B0CE7FF5}" type="datetime1">
              <a:rPr lang="en-US" smtClean="0"/>
              <a:t>5/21/2024</a:t>
            </a:fld>
            <a:endParaRPr lang="en-US"/>
          </a:p>
        </p:txBody>
      </p:sp>
      <p:sp>
        <p:nvSpPr>
          <p:cNvPr id="4" name="Footer Placeholder 3">
            <a:extLst>
              <a:ext uri="{FF2B5EF4-FFF2-40B4-BE49-F238E27FC236}">
                <a16:creationId xmlns:a16="http://schemas.microsoft.com/office/drawing/2014/main" id="{1779BAAD-3C80-498A-AE23-1BD94DC8D2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C4C79A-E67B-48DB-B325-C6DAD9BFF573}"/>
              </a:ext>
            </a:extLst>
          </p:cNvPr>
          <p:cNvSpPr>
            <a:spLocks noGrp="1"/>
          </p:cNvSpPr>
          <p:nvPr>
            <p:ph type="sldNum" sz="quarter" idx="12"/>
          </p:nvPr>
        </p:nvSpPr>
        <p:spPr/>
        <p:txBody>
          <a:bodyPr/>
          <a:lstStyle/>
          <a:p>
            <a:fld id="{4B8201AC-1985-46F7-BBF7-3D00C6C11289}" type="slidenum">
              <a:rPr lang="en-US" smtClean="0"/>
              <a:t>‹#›</a:t>
            </a:fld>
            <a:endParaRPr lang="en-US"/>
          </a:p>
        </p:txBody>
      </p:sp>
    </p:spTree>
    <p:extLst>
      <p:ext uri="{BB962C8B-B14F-4D97-AF65-F5344CB8AC3E}">
        <p14:creationId xmlns:p14="http://schemas.microsoft.com/office/powerpoint/2010/main" val="68143965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F5E5F8-0EF9-E5EC-BE75-B2510A193EA3}"/>
              </a:ext>
            </a:extLst>
          </p:cNvPr>
          <p:cNvPicPr>
            <a:picLocks noChangeAspect="1"/>
          </p:cNvPicPr>
          <p:nvPr userDrawn="1"/>
        </p:nvPicPr>
        <p:blipFill>
          <a:blip r:embed="rId2"/>
          <a:stretch>
            <a:fillRect/>
          </a:stretch>
        </p:blipFill>
        <p:spPr>
          <a:xfrm>
            <a:off x="0" y="2085"/>
            <a:ext cx="9158628" cy="5141415"/>
          </a:xfrm>
          <a:prstGeom prst="rect">
            <a:avLst/>
          </a:prstGeom>
        </p:spPr>
      </p:pic>
      <p:sp>
        <p:nvSpPr>
          <p:cNvPr id="5" name="Text Placeholder 4">
            <a:extLst>
              <a:ext uri="{FF2B5EF4-FFF2-40B4-BE49-F238E27FC236}">
                <a16:creationId xmlns:a16="http://schemas.microsoft.com/office/drawing/2014/main" id="{EAD85679-A3AB-2643-A1FE-1CC2B0278556}"/>
              </a:ext>
            </a:extLst>
          </p:cNvPr>
          <p:cNvSpPr>
            <a:spLocks noGrp="1"/>
          </p:cNvSpPr>
          <p:nvPr>
            <p:ph type="body" sz="quarter" idx="10" hasCustomPrompt="1"/>
          </p:nvPr>
        </p:nvSpPr>
        <p:spPr>
          <a:xfrm>
            <a:off x="1747079" y="1500307"/>
            <a:ext cx="5649843" cy="2142887"/>
          </a:xfrm>
        </p:spPr>
        <p:txBody>
          <a:bodyPr>
            <a:normAutofit/>
          </a:bodyPr>
          <a:lstStyle>
            <a:lvl1pPr marL="0" indent="0" algn="ctr">
              <a:spcBef>
                <a:spcPct val="0"/>
              </a:spcBef>
              <a:buNone/>
              <a:defRPr sz="1875">
                <a:solidFill>
                  <a:schemeClr val="bg1"/>
                </a:solidFill>
              </a:defRPr>
            </a:lvl1pPr>
          </a:lstStyle>
          <a:p>
            <a:pPr lvl="0"/>
            <a:r>
              <a:rPr lang="en-US"/>
              <a:t>This ppt template is meant to be used for sustainability specific presentations. It should not be used as a default template for general business use, for example if only a portion of the presentation is sustainability related. It will mostly be used internally, however there are instances where it would be applicable for external such as a customer meeting that is focused on sustainability.</a:t>
            </a:r>
          </a:p>
        </p:txBody>
      </p:sp>
      <p:sp>
        <p:nvSpPr>
          <p:cNvPr id="4" name="Rectangle 3">
            <a:extLst>
              <a:ext uri="{FF2B5EF4-FFF2-40B4-BE49-F238E27FC236}">
                <a16:creationId xmlns:a16="http://schemas.microsoft.com/office/drawing/2014/main" id="{B69AA76A-63B0-043E-9580-A15A6FEFC1AB}"/>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2BE964DB-0B7D-6EBB-6725-1A820FD13642}"/>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704CCFC-D2B6-AED8-CDA0-B163BD4463C5}"/>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C9FBCCFC-0390-34AE-3F80-B46BBA62BC2A}"/>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E2168E1A-69DF-F63E-2AE8-B60DB7234A4E}"/>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36975E2E-3984-0B40-73A8-B7CC4A2B19BF}"/>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1E6261FB-107B-F06A-B395-518E576232FB}"/>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BAB54340-675F-F707-4E34-A216647E1734}"/>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3D03F967-EC41-F0EA-462E-6FA837216E20}"/>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67CDF6FE-CD83-9225-B5BE-6792B764FB13}"/>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0972251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grpSp>
        <p:nvGrpSpPr>
          <p:cNvPr id="23" name="Group 22"/>
          <p:cNvGrpSpPr/>
          <p:nvPr userDrawn="1"/>
        </p:nvGrpSpPr>
        <p:grpSpPr>
          <a:xfrm>
            <a:off x="0" y="1"/>
            <a:ext cx="9144000" cy="779929"/>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2E293451-91AD-47C5-AB15-2CCBA87719B8}"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456923" y="956084"/>
            <a:ext cx="8214111" cy="3608127"/>
          </a:xfrm>
        </p:spPr>
        <p:txBody>
          <a:bodyPr>
            <a:noAutofit/>
          </a:bodyPr>
          <a:lstStyle>
            <a:lvl1pPr marL="85725" indent="-85725">
              <a:defRPr sz="1350"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213093262"/>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1B6055-753F-B35A-F46A-50D548BD4254}"/>
              </a:ext>
            </a:extLst>
          </p:cNvPr>
          <p:cNvPicPr>
            <a:picLocks noChangeAspect="1"/>
          </p:cNvPicPr>
          <p:nvPr userDrawn="1"/>
        </p:nvPicPr>
        <p:blipFill>
          <a:blip r:embed="rId2"/>
          <a:stretch>
            <a:fillRect/>
          </a:stretch>
        </p:blipFill>
        <p:spPr>
          <a:xfrm>
            <a:off x="0" y="1043"/>
            <a:ext cx="9144000" cy="5141415"/>
          </a:xfrm>
          <a:prstGeom prst="rect">
            <a:avLst/>
          </a:prstGeom>
        </p:spPr>
      </p:pic>
      <p:pic>
        <p:nvPicPr>
          <p:cNvPr id="5" name="Picture 4">
            <a:extLst>
              <a:ext uri="{FF2B5EF4-FFF2-40B4-BE49-F238E27FC236}">
                <a16:creationId xmlns:a16="http://schemas.microsoft.com/office/drawing/2014/main" id="{198CA8E3-8E10-31C8-E30A-7034E2AEBA5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043"/>
            <a:ext cx="3911157" cy="3385074"/>
          </a:xfrm>
          <a:prstGeom prst="rect">
            <a:avLst/>
          </a:prstGeom>
        </p:spPr>
      </p:pic>
      <p:pic>
        <p:nvPicPr>
          <p:cNvPr id="7" name="Picture 6">
            <a:extLst>
              <a:ext uri="{FF2B5EF4-FFF2-40B4-BE49-F238E27FC236}">
                <a16:creationId xmlns:a16="http://schemas.microsoft.com/office/drawing/2014/main" id="{5247F414-5F05-B515-6F7E-82386ABDF7C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432275" y="3420587"/>
            <a:ext cx="1711725" cy="1735689"/>
          </a:xfrm>
          <a:prstGeom prst="rect">
            <a:avLst/>
          </a:prstGeom>
        </p:spPr>
      </p:pic>
      <p:sp>
        <p:nvSpPr>
          <p:cNvPr id="8" name="Text Placeholder 6">
            <a:extLst>
              <a:ext uri="{FF2B5EF4-FFF2-40B4-BE49-F238E27FC236}">
                <a16:creationId xmlns:a16="http://schemas.microsoft.com/office/drawing/2014/main" id="{F855BE84-80B4-B287-0343-996ACA21E61A}"/>
              </a:ext>
            </a:extLst>
          </p:cNvPr>
          <p:cNvSpPr>
            <a:spLocks noGrp="1"/>
          </p:cNvSpPr>
          <p:nvPr>
            <p:ph type="body" sz="quarter" idx="15" hasCustomPrompt="1"/>
          </p:nvPr>
        </p:nvSpPr>
        <p:spPr>
          <a:xfrm>
            <a:off x="1325263" y="2763362"/>
            <a:ext cx="6505832" cy="456648"/>
          </a:xfrm>
        </p:spPr>
        <p:txBody>
          <a:bodyPr>
            <a:noAutofit/>
          </a:bodyPr>
          <a:lstStyle>
            <a:lvl1pPr marL="0" indent="0" algn="ctr">
              <a:buNone/>
              <a:defRPr sz="33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9" name="Text Placeholder 6">
            <a:extLst>
              <a:ext uri="{FF2B5EF4-FFF2-40B4-BE49-F238E27FC236}">
                <a16:creationId xmlns:a16="http://schemas.microsoft.com/office/drawing/2014/main" id="{71660172-DB72-31A3-0D6C-322C56FFDFB4}"/>
              </a:ext>
            </a:extLst>
          </p:cNvPr>
          <p:cNvSpPr>
            <a:spLocks noGrp="1"/>
          </p:cNvSpPr>
          <p:nvPr>
            <p:ph type="body" sz="quarter" idx="16" hasCustomPrompt="1"/>
          </p:nvPr>
        </p:nvSpPr>
        <p:spPr>
          <a:xfrm>
            <a:off x="1325263" y="3356285"/>
            <a:ext cx="6505832" cy="456648"/>
          </a:xfrm>
          <a:noFill/>
        </p:spPr>
        <p:txBody>
          <a:bodyPr>
            <a:noAutofit/>
          </a:bodyPr>
          <a:lstStyle>
            <a:lvl1pPr marL="0" indent="0" algn="ctr">
              <a:buNone/>
              <a:defRPr sz="2100" b="0" i="0">
                <a:solidFill>
                  <a:schemeClr val="bg1"/>
                </a:solidFill>
                <a:latin typeface="+mj-lt"/>
                <a:cs typeface="Calibri" panose="020F0502020204030204" pitchFamily="34" charset="0"/>
              </a:defRPr>
            </a:lvl1pPr>
          </a:lstStyle>
          <a:p>
            <a:pPr lvl="0"/>
            <a:r>
              <a:rPr lang="en-US" err="1"/>
              <a:t>Subtile</a:t>
            </a:r>
            <a:endParaRPr lang="en-US"/>
          </a:p>
        </p:txBody>
      </p:sp>
      <p:sp>
        <p:nvSpPr>
          <p:cNvPr id="4" name="Rectangle 3">
            <a:extLst>
              <a:ext uri="{FF2B5EF4-FFF2-40B4-BE49-F238E27FC236}">
                <a16:creationId xmlns:a16="http://schemas.microsoft.com/office/drawing/2014/main" id="{CD46EAB5-B1CA-C4F4-1686-52A1616696B5}"/>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382277D3-97E2-B7F7-CFD8-32FD89222BCF}"/>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ED3E162B-CBA8-CB55-F442-0CB77D72408C}"/>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BB3978BA-FCF9-D00F-B941-71EDC792CCD0}"/>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BBABC82-73C7-B527-726C-788CFB4C74AF}"/>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D2626234-325E-0353-F1C1-E3EC675923F8}"/>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CB3D02AF-CD28-6C28-32A9-6F832CA8C9C0}"/>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273CBC14-60EB-A4C8-622E-0FA75A726D0D}"/>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1AD17D68-EBF1-4E84-04F2-30EB4894F41C}"/>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2B5EF35E-C934-F5D5-D4EC-48FBDAC0DD4A}"/>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Logo&#10;&#10;Description automatically generated">
            <a:extLst>
              <a:ext uri="{FF2B5EF4-FFF2-40B4-BE49-F238E27FC236}">
                <a16:creationId xmlns:a16="http://schemas.microsoft.com/office/drawing/2014/main" id="{399CC9E1-034D-8912-23E2-1BDC58FF7B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2167" y="79650"/>
            <a:ext cx="2515333" cy="1031855"/>
          </a:xfrm>
          <a:prstGeom prst="rect">
            <a:avLst/>
          </a:prstGeom>
        </p:spPr>
      </p:pic>
      <p:sp>
        <p:nvSpPr>
          <p:cNvPr id="19" name="TextBox 18">
            <a:extLst>
              <a:ext uri="{FF2B5EF4-FFF2-40B4-BE49-F238E27FC236}">
                <a16:creationId xmlns:a16="http://schemas.microsoft.com/office/drawing/2014/main" id="{38F1D397-9FA7-48C6-B120-90C76835951E}"/>
              </a:ext>
            </a:extLst>
          </p:cNvPr>
          <p:cNvSpPr txBox="1"/>
          <p:nvPr userDrawn="1"/>
        </p:nvSpPr>
        <p:spPr>
          <a:xfrm>
            <a:off x="179057" y="4899689"/>
            <a:ext cx="2000264" cy="215444"/>
          </a:xfrm>
          <a:prstGeom prst="rect">
            <a:avLst/>
          </a:prstGeom>
          <a:solidFill>
            <a:srgbClr val="0052DB"/>
          </a:solid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160328093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ver_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2"/>
          <a:stretch>
            <a:fillRect/>
          </a:stretch>
        </p:blipFill>
        <p:spPr>
          <a:xfrm>
            <a:off x="14628" y="2085"/>
            <a:ext cx="9144000" cy="5141415"/>
          </a:xfrm>
          <a:prstGeom prst="rect">
            <a:avLst/>
          </a:prstGeom>
        </p:spPr>
      </p:pic>
      <p:pic>
        <p:nvPicPr>
          <p:cNvPr id="11" name="Picture Placeholder 11" descr="A picture containing person, cutting, plant, vegetable&#10;&#10;Description automatically generated">
            <a:extLst>
              <a:ext uri="{FF2B5EF4-FFF2-40B4-BE49-F238E27FC236}">
                <a16:creationId xmlns:a16="http://schemas.microsoft.com/office/drawing/2014/main" id="{B5C0B13E-0394-87CE-81AC-CF00C5075CF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0"/>
            <a:ext cx="4862972" cy="5143500"/>
          </a:xfrm>
          <a:prstGeom prst="rect">
            <a:avLst/>
          </a:prstGeom>
          <a:noFill/>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3911157" cy="3385074"/>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8E00E491-5360-4420-3643-DDA785916048}"/>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52670FD2-6DEE-3AD9-85AC-45AAB1C3274F}"/>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5187312" y="1430399"/>
            <a:ext cx="3661604" cy="456648"/>
          </a:xfrm>
        </p:spPr>
        <p:txBody>
          <a:bodyPr>
            <a:noAutofit/>
          </a:bodyPr>
          <a:lstStyle>
            <a:lvl1pPr marL="0" indent="0">
              <a:buNone/>
              <a:defRPr sz="27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5187312" y="2052110"/>
            <a:ext cx="3661604" cy="456648"/>
          </a:xfrm>
          <a:noFill/>
        </p:spPr>
        <p:txBody>
          <a:bodyPr>
            <a:noAutofit/>
          </a:bodyPr>
          <a:lstStyle>
            <a:lvl1pPr marL="0" indent="0">
              <a:buNone/>
              <a:defRPr sz="2100" b="0" i="0">
                <a:solidFill>
                  <a:schemeClr val="bg1"/>
                </a:solidFill>
                <a:latin typeface="+mj-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5206630" y="2969730"/>
            <a:ext cx="3661604" cy="288345"/>
          </a:xfrm>
          <a:noFill/>
        </p:spPr>
        <p:txBody>
          <a:bodyPr>
            <a:noAutofit/>
          </a:bodyPr>
          <a:lstStyle>
            <a:lvl1pPr marL="0" indent="0">
              <a:buNone/>
              <a:defRPr sz="1500" b="0" i="0">
                <a:solidFill>
                  <a:schemeClr val="bg1"/>
                </a:solidFill>
                <a:latin typeface="+mj-lt"/>
                <a:cs typeface="Calibri" panose="020F0502020204030204" pitchFamily="34" charset="0"/>
              </a:defRPr>
            </a:lvl1pPr>
          </a:lstStyle>
          <a:p>
            <a:pPr lvl="0"/>
            <a:r>
              <a:rPr lang="en-US"/>
              <a:t>Date </a:t>
            </a:r>
          </a:p>
        </p:txBody>
      </p:sp>
      <p:pic>
        <p:nvPicPr>
          <p:cNvPr id="5" name="Picture 4" descr="Logo&#10;&#10;Description automatically generated">
            <a:extLst>
              <a:ext uri="{FF2B5EF4-FFF2-40B4-BE49-F238E27FC236}">
                <a16:creationId xmlns:a16="http://schemas.microsoft.com/office/drawing/2014/main" id="{4A681047-6AA1-EC24-0AE4-2062D4899C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1273" y="3915192"/>
            <a:ext cx="2385185" cy="978464"/>
          </a:xfrm>
          <a:prstGeom prst="rect">
            <a:avLst/>
          </a:prstGeom>
        </p:spPr>
      </p:pic>
    </p:spTree>
    <p:extLst>
      <p:ext uri="{BB962C8B-B14F-4D97-AF65-F5344CB8AC3E}">
        <p14:creationId xmlns:p14="http://schemas.microsoft.com/office/powerpoint/2010/main" val="258800321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ver_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EF2B4A-8D8A-9921-8B20-101701BF0124}"/>
              </a:ext>
            </a:extLst>
          </p:cNvPr>
          <p:cNvPicPr>
            <a:picLocks noChangeAspect="1"/>
          </p:cNvPicPr>
          <p:nvPr userDrawn="1"/>
        </p:nvPicPr>
        <p:blipFill>
          <a:blip r:embed="rId2"/>
          <a:stretch>
            <a:fillRect/>
          </a:stretch>
        </p:blipFill>
        <p:spPr>
          <a:xfrm>
            <a:off x="14628" y="2085"/>
            <a:ext cx="9144000" cy="5141415"/>
          </a:xfrm>
          <a:prstGeom prst="rect">
            <a:avLst/>
          </a:prstGeom>
        </p:spPr>
      </p:pic>
      <p:pic>
        <p:nvPicPr>
          <p:cNvPr id="20" name="Picture 19" descr="A picture containing text, electronics&#10;&#10;Description automatically generated">
            <a:extLst>
              <a:ext uri="{FF2B5EF4-FFF2-40B4-BE49-F238E27FC236}">
                <a16:creationId xmlns:a16="http://schemas.microsoft.com/office/drawing/2014/main" id="{7D525D62-6F88-4E1C-DDCA-3069A179E5E1}"/>
              </a:ext>
            </a:extLst>
          </p:cNvPr>
          <p:cNvPicPr>
            <a:picLocks noChangeAspect="1"/>
          </p:cNvPicPr>
          <p:nvPr userDrawn="1"/>
        </p:nvPicPr>
        <p:blipFill>
          <a:blip r:embed="rId3">
            <a:extLst>
              <a:ext uri="{28A0092B-C50C-407E-A947-70E740481C1C}">
                <a14:useLocalDpi xmlns:a14="http://schemas.microsoft.com/office/drawing/2010/main"/>
              </a:ext>
            </a:extLst>
          </a:blip>
          <a:srcRect l="-2"/>
          <a:stretch>
            <a:fillRect/>
          </a:stretch>
        </p:blipFill>
        <p:spPr>
          <a:xfrm>
            <a:off x="0" y="0"/>
            <a:ext cx="4886366" cy="5143500"/>
          </a:xfrm>
          <a:prstGeom prst="rect">
            <a:avLst/>
          </a:prstGeom>
        </p:spPr>
      </p:pic>
      <p:sp>
        <p:nvSpPr>
          <p:cNvPr id="6" name="Text Placeholder 6">
            <a:extLst>
              <a:ext uri="{FF2B5EF4-FFF2-40B4-BE49-F238E27FC236}">
                <a16:creationId xmlns:a16="http://schemas.microsoft.com/office/drawing/2014/main" id="{87EB40FB-1164-79CB-79D7-1524D4C3B2FD}"/>
              </a:ext>
            </a:extLst>
          </p:cNvPr>
          <p:cNvSpPr>
            <a:spLocks noGrp="1"/>
          </p:cNvSpPr>
          <p:nvPr>
            <p:ph type="body" sz="quarter" idx="15" hasCustomPrompt="1"/>
          </p:nvPr>
        </p:nvSpPr>
        <p:spPr>
          <a:xfrm>
            <a:off x="5187312" y="1430399"/>
            <a:ext cx="3661604" cy="456648"/>
          </a:xfrm>
        </p:spPr>
        <p:txBody>
          <a:bodyPr>
            <a:noAutofit/>
          </a:bodyPr>
          <a:lstStyle>
            <a:lvl1pPr marL="0" indent="0">
              <a:buNone/>
              <a:defRPr sz="27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7" name="Text Placeholder 6">
            <a:extLst>
              <a:ext uri="{FF2B5EF4-FFF2-40B4-BE49-F238E27FC236}">
                <a16:creationId xmlns:a16="http://schemas.microsoft.com/office/drawing/2014/main" id="{4E522F61-7AB0-BC8C-4E13-8BECE93AC1B4}"/>
              </a:ext>
            </a:extLst>
          </p:cNvPr>
          <p:cNvSpPr>
            <a:spLocks noGrp="1"/>
          </p:cNvSpPr>
          <p:nvPr>
            <p:ph type="body" sz="quarter" idx="16" hasCustomPrompt="1"/>
          </p:nvPr>
        </p:nvSpPr>
        <p:spPr>
          <a:xfrm>
            <a:off x="5187312" y="2052110"/>
            <a:ext cx="3661604" cy="456648"/>
          </a:xfrm>
          <a:noFill/>
        </p:spPr>
        <p:txBody>
          <a:bodyPr>
            <a:noAutofit/>
          </a:bodyPr>
          <a:lstStyle>
            <a:lvl1pPr marL="0" marR="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sz="2100" b="0" i="0">
                <a:solidFill>
                  <a:schemeClr val="bg1"/>
                </a:solidFill>
                <a:latin typeface="+mj-lt"/>
                <a:cs typeface="Calibri" panose="020F0502020204030204" pitchFamily="34" charset="0"/>
              </a:defRPr>
            </a:lvl1pPr>
          </a:lstStyle>
          <a:p>
            <a:pPr marL="0" marR="0" lvl="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a:pPr>
            <a:r>
              <a:rPr lang="en-US"/>
              <a:t>Subtitle</a:t>
            </a:r>
          </a:p>
          <a:p>
            <a:pPr lvl="0"/>
            <a:endParaRPr lang="en-US"/>
          </a:p>
        </p:txBody>
      </p:sp>
      <p:pic>
        <p:nvPicPr>
          <p:cNvPr id="8" name="Picture 7">
            <a:extLst>
              <a:ext uri="{FF2B5EF4-FFF2-40B4-BE49-F238E27FC236}">
                <a16:creationId xmlns:a16="http://schemas.microsoft.com/office/drawing/2014/main" id="{AFBCD2ED-B4C5-B462-9A73-2116E09AD0F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4170"/>
            <a:ext cx="3911157" cy="3385074"/>
          </a:xfrm>
          <a:prstGeom prst="rect">
            <a:avLst/>
          </a:prstGeom>
        </p:spPr>
      </p:pic>
      <p:sp>
        <p:nvSpPr>
          <p:cNvPr id="9" name="Text Placeholder 6">
            <a:extLst>
              <a:ext uri="{FF2B5EF4-FFF2-40B4-BE49-F238E27FC236}">
                <a16:creationId xmlns:a16="http://schemas.microsoft.com/office/drawing/2014/main" id="{6374CB85-67B5-E257-BF4E-EC7A8FB663DE}"/>
              </a:ext>
            </a:extLst>
          </p:cNvPr>
          <p:cNvSpPr>
            <a:spLocks noGrp="1"/>
          </p:cNvSpPr>
          <p:nvPr>
            <p:ph type="body" sz="quarter" idx="18" hasCustomPrompt="1"/>
          </p:nvPr>
        </p:nvSpPr>
        <p:spPr>
          <a:xfrm>
            <a:off x="5206630" y="2969730"/>
            <a:ext cx="3661604" cy="288345"/>
          </a:xfrm>
          <a:noFill/>
        </p:spPr>
        <p:txBody>
          <a:bodyPr>
            <a:noAutofit/>
          </a:bodyPr>
          <a:lstStyle>
            <a:lvl1pPr marL="0" indent="0">
              <a:buNone/>
              <a:defRPr sz="1500" b="0" i="0">
                <a:solidFill>
                  <a:schemeClr val="bg1"/>
                </a:solidFill>
                <a:latin typeface="+mj-lt"/>
                <a:cs typeface="Calibri" panose="020F0502020204030204" pitchFamily="34" charset="0"/>
              </a:defRPr>
            </a:lvl1pPr>
          </a:lstStyle>
          <a:p>
            <a:pPr lvl="0"/>
            <a:r>
              <a:rPr lang="en-US"/>
              <a:t>Date </a:t>
            </a:r>
          </a:p>
        </p:txBody>
      </p:sp>
      <p:sp>
        <p:nvSpPr>
          <p:cNvPr id="4" name="TextBox 3">
            <a:extLst>
              <a:ext uri="{FF2B5EF4-FFF2-40B4-BE49-F238E27FC236}">
                <a16:creationId xmlns:a16="http://schemas.microsoft.com/office/drawing/2014/main" id="{6CEEFA0D-DF3D-CE89-FE60-598006CAECA8}"/>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75326ACE-97C8-16B8-2BB4-966A62E36AA9}"/>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E02EC330-8540-F574-3F43-B0CC5C51E73D}"/>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B7D0AC80-2A85-8389-7781-D2ACAE472C1A}"/>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E59A9E27-A09A-E72B-112D-FCE664AE90F4}"/>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7443FA9A-2B51-F1D1-159A-96558D3B7C86}"/>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C02EAA39-754A-7E6F-CD96-E2887137756A}"/>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67F0E295-4B7D-6882-6B05-F68C467095F8}"/>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D2002B6F-79EE-3A7E-1C92-9D8366CE262A}"/>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DA446F5D-7AAF-99DF-6095-ED40913CF346}"/>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7AD98835-C978-294E-BB3B-AC74182870BD}"/>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Picture 18" descr="Logo&#10;&#10;Description automatically generated">
            <a:extLst>
              <a:ext uri="{FF2B5EF4-FFF2-40B4-BE49-F238E27FC236}">
                <a16:creationId xmlns:a16="http://schemas.microsoft.com/office/drawing/2014/main" id="{97615AB6-5E78-D7B0-C7EF-37BED6F516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1273" y="3915192"/>
            <a:ext cx="2385185" cy="978464"/>
          </a:xfrm>
          <a:prstGeom prst="rect">
            <a:avLst/>
          </a:prstGeom>
        </p:spPr>
      </p:pic>
    </p:spTree>
    <p:extLst>
      <p:ext uri="{BB962C8B-B14F-4D97-AF65-F5344CB8AC3E}">
        <p14:creationId xmlns:p14="http://schemas.microsoft.com/office/powerpoint/2010/main" val="186218208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ver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2"/>
          <a:stretch>
            <a:fillRect/>
          </a:stretch>
        </p:blipFill>
        <p:spPr>
          <a:xfrm>
            <a:off x="14628" y="2085"/>
            <a:ext cx="9144000" cy="5141415"/>
          </a:xfrm>
          <a:prstGeom prst="rect">
            <a:avLst/>
          </a:prstGeom>
        </p:spPr>
      </p:pic>
      <p:pic>
        <p:nvPicPr>
          <p:cNvPr id="3" name="Picture Placeholder 10">
            <a:extLst>
              <a:ext uri="{FF2B5EF4-FFF2-40B4-BE49-F238E27FC236}">
                <a16:creationId xmlns:a16="http://schemas.microsoft.com/office/drawing/2014/main" id="{419BF2AC-5B85-C3CE-EE00-152E94FDE2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34" y="-2085"/>
            <a:ext cx="4862972" cy="5143500"/>
          </a:xfrm>
          <a:prstGeom prst="rect">
            <a:avLst/>
          </a:prstGeom>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2085"/>
            <a:ext cx="3911157" cy="3385074"/>
          </a:xfrm>
          <a:prstGeom prst="rect">
            <a:avLst/>
          </a:prstGeom>
        </p:spPr>
      </p:pic>
      <p:sp>
        <p:nvSpPr>
          <p:cNvPr id="7" name="TextBox 6">
            <a:extLst>
              <a:ext uri="{FF2B5EF4-FFF2-40B4-BE49-F238E27FC236}">
                <a16:creationId xmlns:a16="http://schemas.microsoft.com/office/drawing/2014/main" id="{5CAB5392-5704-E04E-E747-29A8663275E3}"/>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6ACBC5A7-1EC6-EB25-52D6-D1B99B6B0FEE}"/>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197A1CE9-4B2A-D4B3-92BC-789F541A4B6F}"/>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9A530835-A7B3-DA57-0B5D-08A7B65C9671}"/>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64FF597-37A2-9012-9F5C-6E3608EFF9AD}"/>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AC475DC4-DFE2-242E-070E-AD22EA26489C}"/>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2292DA2D-652A-3FCC-1F7C-16919CA77FEE}"/>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60E1A11F-7269-D682-6CDB-1D1CEDC3DF6C}"/>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8331122F-F80D-B9E9-845C-1CA786BA9557}"/>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C363F9FB-9A84-2F9D-4951-A7000F923CEB}"/>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60A10105-6CE0-7743-DA10-E3A203AAC3B0}"/>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 Placeholder 6">
            <a:extLst>
              <a:ext uri="{FF2B5EF4-FFF2-40B4-BE49-F238E27FC236}">
                <a16:creationId xmlns:a16="http://schemas.microsoft.com/office/drawing/2014/main" id="{94F55446-AB3C-1BD6-D67F-3A7019358F49}"/>
              </a:ext>
            </a:extLst>
          </p:cNvPr>
          <p:cNvSpPr>
            <a:spLocks noGrp="1"/>
          </p:cNvSpPr>
          <p:nvPr>
            <p:ph type="body" sz="quarter" idx="15" hasCustomPrompt="1"/>
          </p:nvPr>
        </p:nvSpPr>
        <p:spPr>
          <a:xfrm>
            <a:off x="5187312" y="1430399"/>
            <a:ext cx="3661604" cy="456648"/>
          </a:xfrm>
        </p:spPr>
        <p:txBody>
          <a:bodyPr>
            <a:noAutofit/>
          </a:bodyPr>
          <a:lstStyle>
            <a:lvl1pPr marL="0" indent="0">
              <a:buNone/>
              <a:defRPr sz="27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20" name="Text Placeholder 6">
            <a:extLst>
              <a:ext uri="{FF2B5EF4-FFF2-40B4-BE49-F238E27FC236}">
                <a16:creationId xmlns:a16="http://schemas.microsoft.com/office/drawing/2014/main" id="{A176BA80-2924-3690-AEF4-7AB56ACFC12B}"/>
              </a:ext>
            </a:extLst>
          </p:cNvPr>
          <p:cNvSpPr>
            <a:spLocks noGrp="1"/>
          </p:cNvSpPr>
          <p:nvPr>
            <p:ph type="body" sz="quarter" idx="16" hasCustomPrompt="1"/>
          </p:nvPr>
        </p:nvSpPr>
        <p:spPr>
          <a:xfrm>
            <a:off x="5187312" y="2052110"/>
            <a:ext cx="3661604" cy="456648"/>
          </a:xfrm>
          <a:noFill/>
        </p:spPr>
        <p:txBody>
          <a:bodyPr>
            <a:noAutofit/>
          </a:bodyPr>
          <a:lstStyle>
            <a:lvl1pPr marL="0" indent="0">
              <a:buNone/>
              <a:defRPr sz="2100" b="0" i="0">
                <a:solidFill>
                  <a:schemeClr val="bg1"/>
                </a:solidFill>
                <a:latin typeface="+mj-lt"/>
                <a:cs typeface="Calibri" panose="020F0502020204030204" pitchFamily="34" charset="0"/>
              </a:defRPr>
            </a:lvl1pPr>
          </a:lstStyle>
          <a:p>
            <a:pPr lvl="0"/>
            <a:r>
              <a:rPr lang="en-US"/>
              <a:t>Subtitle</a:t>
            </a:r>
          </a:p>
        </p:txBody>
      </p:sp>
      <p:sp>
        <p:nvSpPr>
          <p:cNvPr id="21" name="Text Placeholder 6">
            <a:extLst>
              <a:ext uri="{FF2B5EF4-FFF2-40B4-BE49-F238E27FC236}">
                <a16:creationId xmlns:a16="http://schemas.microsoft.com/office/drawing/2014/main" id="{28DBF978-C9B6-8ADE-7C85-09150467A18A}"/>
              </a:ext>
            </a:extLst>
          </p:cNvPr>
          <p:cNvSpPr>
            <a:spLocks noGrp="1"/>
          </p:cNvSpPr>
          <p:nvPr>
            <p:ph type="body" sz="quarter" idx="18" hasCustomPrompt="1"/>
          </p:nvPr>
        </p:nvSpPr>
        <p:spPr>
          <a:xfrm>
            <a:off x="5206630" y="2969730"/>
            <a:ext cx="3661604" cy="288345"/>
          </a:xfrm>
          <a:noFill/>
        </p:spPr>
        <p:txBody>
          <a:bodyPr>
            <a:noAutofit/>
          </a:bodyPr>
          <a:lstStyle>
            <a:lvl1pPr marL="0" indent="0">
              <a:buNone/>
              <a:defRPr sz="1500" b="0" i="0">
                <a:solidFill>
                  <a:schemeClr val="bg1"/>
                </a:solidFill>
                <a:latin typeface="+mj-lt"/>
                <a:cs typeface="Calibri" panose="020F0502020204030204" pitchFamily="34" charset="0"/>
              </a:defRPr>
            </a:lvl1pPr>
          </a:lstStyle>
          <a:p>
            <a:pPr lvl="0"/>
            <a:r>
              <a:rPr lang="en-US"/>
              <a:t>Date </a:t>
            </a:r>
          </a:p>
        </p:txBody>
      </p:sp>
      <p:pic>
        <p:nvPicPr>
          <p:cNvPr id="6" name="Picture 5" descr="Logo&#10;&#10;Description automatically generated">
            <a:extLst>
              <a:ext uri="{FF2B5EF4-FFF2-40B4-BE49-F238E27FC236}">
                <a16:creationId xmlns:a16="http://schemas.microsoft.com/office/drawing/2014/main" id="{8C4806D5-A3C2-679A-663D-5471859DBB4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1273" y="3915192"/>
            <a:ext cx="2385185" cy="978464"/>
          </a:xfrm>
          <a:prstGeom prst="rect">
            <a:avLst/>
          </a:prstGeom>
        </p:spPr>
      </p:pic>
    </p:spTree>
    <p:extLst>
      <p:ext uri="{BB962C8B-B14F-4D97-AF65-F5344CB8AC3E}">
        <p14:creationId xmlns:p14="http://schemas.microsoft.com/office/powerpoint/2010/main" val="342983089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over_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2"/>
          <a:stretch>
            <a:fillRect/>
          </a:stretch>
        </p:blipFill>
        <p:spPr>
          <a:xfrm>
            <a:off x="14628" y="2085"/>
            <a:ext cx="9144000" cy="5141415"/>
          </a:xfrm>
          <a:prstGeom prst="rect">
            <a:avLst/>
          </a:prstGeom>
        </p:spPr>
      </p:pic>
      <p:pic>
        <p:nvPicPr>
          <p:cNvPr id="11" name="Picture 10" descr="A person standing next to a refrigerator&#10;&#10;Description automatically generated with medium confidence">
            <a:extLst>
              <a:ext uri="{FF2B5EF4-FFF2-40B4-BE49-F238E27FC236}">
                <a16:creationId xmlns:a16="http://schemas.microsoft.com/office/drawing/2014/main" id="{646B3363-2589-6D20-01EA-720CE2264BBE}"/>
              </a:ext>
            </a:extLst>
          </p:cNvPr>
          <p:cNvPicPr>
            <a:picLocks noChangeAspect="1"/>
          </p:cNvPicPr>
          <p:nvPr userDrawn="1"/>
        </p:nvPicPr>
        <p:blipFill>
          <a:blip r:embed="rId3">
            <a:extLst>
              <a:ext uri="{28A0092B-C50C-407E-A947-70E740481C1C}">
                <a14:useLocalDpi xmlns:a14="http://schemas.microsoft.com/office/drawing/2010/main"/>
              </a:ext>
            </a:extLst>
          </a:blip>
          <a:srcRect t="-214"/>
          <a:stretch>
            <a:fillRect/>
          </a:stretch>
        </p:blipFill>
        <p:spPr>
          <a:xfrm>
            <a:off x="1" y="-2419"/>
            <a:ext cx="4848344" cy="5141415"/>
          </a:xfrm>
          <a:prstGeom prst="rect">
            <a:avLst/>
          </a:prstGeom>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3911157" cy="3385074"/>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8E00E491-5360-4420-3643-DDA785916048}"/>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52670FD2-6DEE-3AD9-85AC-45AAB1C3274F}"/>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5187312" y="1430399"/>
            <a:ext cx="3661604" cy="456648"/>
          </a:xfrm>
        </p:spPr>
        <p:txBody>
          <a:bodyPr>
            <a:noAutofit/>
          </a:bodyPr>
          <a:lstStyle>
            <a:lvl1pPr marL="0" indent="0">
              <a:buNone/>
              <a:defRPr sz="27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5187312" y="2052110"/>
            <a:ext cx="3661604" cy="456648"/>
          </a:xfrm>
          <a:noFill/>
        </p:spPr>
        <p:txBody>
          <a:bodyPr>
            <a:noAutofit/>
          </a:bodyPr>
          <a:lstStyle>
            <a:lvl1pPr marL="0" marR="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sz="2100" b="0" i="0">
                <a:solidFill>
                  <a:schemeClr val="bg1"/>
                </a:solidFill>
                <a:latin typeface="+mj-lt"/>
                <a:cs typeface="Calibri" panose="020F0502020204030204" pitchFamily="34" charset="0"/>
              </a:defRPr>
            </a:lvl1pPr>
          </a:lstStyle>
          <a:p>
            <a:pPr marL="0" marR="0" lvl="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a:pPr>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5206630" y="2969730"/>
            <a:ext cx="3661604" cy="288345"/>
          </a:xfrm>
          <a:noFill/>
        </p:spPr>
        <p:txBody>
          <a:bodyPr>
            <a:noAutofit/>
          </a:bodyPr>
          <a:lstStyle>
            <a:lvl1pPr marL="0" indent="0">
              <a:buNone/>
              <a:defRPr sz="1500" b="0" i="0">
                <a:solidFill>
                  <a:schemeClr val="bg1"/>
                </a:solidFill>
                <a:latin typeface="+mj-lt"/>
                <a:cs typeface="Calibri" panose="020F0502020204030204" pitchFamily="34" charset="0"/>
              </a:defRPr>
            </a:lvl1pPr>
          </a:lstStyle>
          <a:p>
            <a:pPr lvl="0"/>
            <a:r>
              <a:rPr lang="en-US"/>
              <a:t>Date </a:t>
            </a:r>
          </a:p>
        </p:txBody>
      </p:sp>
      <p:pic>
        <p:nvPicPr>
          <p:cNvPr id="5" name="Picture 4" descr="Logo&#10;&#10;Description automatically generated">
            <a:extLst>
              <a:ext uri="{FF2B5EF4-FFF2-40B4-BE49-F238E27FC236}">
                <a16:creationId xmlns:a16="http://schemas.microsoft.com/office/drawing/2014/main" id="{D41257D2-16E8-0A4B-5A97-A365EBC5CB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1273" y="3915192"/>
            <a:ext cx="2385185" cy="978464"/>
          </a:xfrm>
          <a:prstGeom prst="rect">
            <a:avLst/>
          </a:prstGeom>
        </p:spPr>
      </p:pic>
    </p:spTree>
    <p:extLst>
      <p:ext uri="{BB962C8B-B14F-4D97-AF65-F5344CB8AC3E}">
        <p14:creationId xmlns:p14="http://schemas.microsoft.com/office/powerpoint/2010/main" val="389793148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872C2F7-2E0B-2568-710B-F422833C6604}"/>
              </a:ext>
            </a:extLst>
          </p:cNvPr>
          <p:cNvPicPr>
            <a:picLocks noChangeAspect="1"/>
          </p:cNvPicPr>
          <p:nvPr userDrawn="1"/>
        </p:nvPicPr>
        <p:blipFill>
          <a:blip r:embed="rId2"/>
          <a:stretch>
            <a:fillRect/>
          </a:stretch>
        </p:blipFill>
        <p:spPr>
          <a:xfrm>
            <a:off x="510169" y="1378324"/>
            <a:ext cx="6197291" cy="3093151"/>
          </a:xfrm>
          <a:prstGeom prst="rect">
            <a:avLst/>
          </a:prstGeom>
        </p:spPr>
      </p:pic>
      <p:sp>
        <p:nvSpPr>
          <p:cNvPr id="17" name="Title 1">
            <a:extLst>
              <a:ext uri="{FF2B5EF4-FFF2-40B4-BE49-F238E27FC236}">
                <a16:creationId xmlns:a16="http://schemas.microsoft.com/office/drawing/2014/main" id="{CCE26F7D-1A6B-8BA8-4B38-56072BE1C85E}"/>
              </a:ext>
            </a:extLst>
          </p:cNvPr>
          <p:cNvSpPr>
            <a:spLocks noGrp="1"/>
          </p:cNvSpPr>
          <p:nvPr>
            <p:ph type="title" hasCustomPrompt="1"/>
          </p:nvPr>
        </p:nvSpPr>
        <p:spPr>
          <a:xfrm>
            <a:off x="221803" y="276138"/>
            <a:ext cx="8632158" cy="682120"/>
          </a:xfrm>
        </p:spPr>
        <p:txBody>
          <a:bodyPr>
            <a:normAutofit/>
          </a:bodyPr>
          <a:lstStyle>
            <a:lvl1pPr>
              <a:defRPr sz="2400">
                <a:solidFill>
                  <a:srgbClr val="143DCF"/>
                </a:solidFill>
                <a:latin typeface="+mn-lt"/>
              </a:defRPr>
            </a:lvl1pPr>
          </a:lstStyle>
          <a:p>
            <a:r>
              <a:rPr lang="en-US"/>
              <a:t>Title Text</a:t>
            </a:r>
          </a:p>
        </p:txBody>
      </p:sp>
      <p:sp>
        <p:nvSpPr>
          <p:cNvPr id="18" name="Text Placeholder 14">
            <a:extLst>
              <a:ext uri="{FF2B5EF4-FFF2-40B4-BE49-F238E27FC236}">
                <a16:creationId xmlns:a16="http://schemas.microsoft.com/office/drawing/2014/main" id="{323D97AA-F8B3-3937-7D9B-5F13FDFCDDB7}"/>
              </a:ext>
            </a:extLst>
          </p:cNvPr>
          <p:cNvSpPr>
            <a:spLocks noGrp="1"/>
          </p:cNvSpPr>
          <p:nvPr>
            <p:ph type="body" sz="quarter" idx="10" hasCustomPrompt="1"/>
          </p:nvPr>
        </p:nvSpPr>
        <p:spPr>
          <a:xfrm>
            <a:off x="1136237" y="1447758"/>
            <a:ext cx="1901903" cy="300706"/>
          </a:xfrm>
        </p:spPr>
        <p:txBody>
          <a:bodyPr>
            <a:noAutofit/>
          </a:bodyPr>
          <a:lstStyle>
            <a:lvl1pPr marL="0" indent="0">
              <a:buNone/>
              <a:defRPr sz="135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19" name="Text Placeholder 14">
            <a:extLst>
              <a:ext uri="{FF2B5EF4-FFF2-40B4-BE49-F238E27FC236}">
                <a16:creationId xmlns:a16="http://schemas.microsoft.com/office/drawing/2014/main" id="{6DAD6DBC-BFE0-BCC8-DFC4-8C5D8B328010}"/>
              </a:ext>
            </a:extLst>
          </p:cNvPr>
          <p:cNvSpPr>
            <a:spLocks noGrp="1"/>
          </p:cNvSpPr>
          <p:nvPr>
            <p:ph type="body" sz="quarter" idx="12" hasCustomPrompt="1"/>
          </p:nvPr>
        </p:nvSpPr>
        <p:spPr>
          <a:xfrm>
            <a:off x="4044406" y="1447758"/>
            <a:ext cx="1901903" cy="300706"/>
          </a:xfrm>
        </p:spPr>
        <p:txBody>
          <a:bodyPr>
            <a:noAutofit/>
          </a:bodyPr>
          <a:lstStyle>
            <a:lvl1pPr marL="0" indent="0">
              <a:buNone/>
              <a:defRPr sz="135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1" name="Text Placeholder 14">
            <a:extLst>
              <a:ext uri="{FF2B5EF4-FFF2-40B4-BE49-F238E27FC236}">
                <a16:creationId xmlns:a16="http://schemas.microsoft.com/office/drawing/2014/main" id="{1267A27C-146F-8C91-CD73-B69A467DB064}"/>
              </a:ext>
            </a:extLst>
          </p:cNvPr>
          <p:cNvSpPr>
            <a:spLocks noGrp="1"/>
          </p:cNvSpPr>
          <p:nvPr>
            <p:ph type="body" sz="quarter" idx="14" hasCustomPrompt="1"/>
          </p:nvPr>
        </p:nvSpPr>
        <p:spPr>
          <a:xfrm>
            <a:off x="1136236" y="4225597"/>
            <a:ext cx="1901903" cy="300706"/>
          </a:xfrm>
        </p:spPr>
        <p:txBody>
          <a:bodyPr>
            <a:noAutofit/>
          </a:bodyPr>
          <a:lstStyle>
            <a:lvl1pPr marL="0" indent="0">
              <a:buNone/>
              <a:defRPr sz="135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2" name="Text Placeholder 14">
            <a:extLst>
              <a:ext uri="{FF2B5EF4-FFF2-40B4-BE49-F238E27FC236}">
                <a16:creationId xmlns:a16="http://schemas.microsoft.com/office/drawing/2014/main" id="{35AF00B9-FFA4-D85B-3971-CCAAA9D21754}"/>
              </a:ext>
            </a:extLst>
          </p:cNvPr>
          <p:cNvSpPr>
            <a:spLocks noGrp="1"/>
          </p:cNvSpPr>
          <p:nvPr>
            <p:ph type="body" sz="quarter" idx="15" hasCustomPrompt="1"/>
          </p:nvPr>
        </p:nvSpPr>
        <p:spPr>
          <a:xfrm>
            <a:off x="4036042" y="4192191"/>
            <a:ext cx="1901903" cy="300706"/>
          </a:xfrm>
        </p:spPr>
        <p:txBody>
          <a:bodyPr>
            <a:noAutofit/>
          </a:bodyPr>
          <a:lstStyle>
            <a:lvl1pPr marL="0" indent="0">
              <a:buNone/>
              <a:defRPr sz="135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3" name="Text Placeholder 14">
            <a:extLst>
              <a:ext uri="{FF2B5EF4-FFF2-40B4-BE49-F238E27FC236}">
                <a16:creationId xmlns:a16="http://schemas.microsoft.com/office/drawing/2014/main" id="{B8A2F664-F7E5-5547-D5AC-4DC1D5585F85}"/>
              </a:ext>
            </a:extLst>
          </p:cNvPr>
          <p:cNvSpPr>
            <a:spLocks noGrp="1"/>
          </p:cNvSpPr>
          <p:nvPr>
            <p:ph type="body" sz="quarter" idx="17" hasCustomPrompt="1"/>
          </p:nvPr>
        </p:nvSpPr>
        <p:spPr>
          <a:xfrm>
            <a:off x="1136236" y="2831932"/>
            <a:ext cx="1901903" cy="300706"/>
          </a:xfrm>
        </p:spPr>
        <p:txBody>
          <a:bodyPr>
            <a:noAutofit/>
          </a:bodyPr>
          <a:lstStyle>
            <a:lvl1pPr marL="0" indent="0">
              <a:buNone/>
              <a:defRPr sz="135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5" name="Text Placeholder 14">
            <a:extLst>
              <a:ext uri="{FF2B5EF4-FFF2-40B4-BE49-F238E27FC236}">
                <a16:creationId xmlns:a16="http://schemas.microsoft.com/office/drawing/2014/main" id="{3B6E29FB-4FED-B157-EAC6-A97DEB9C52DD}"/>
              </a:ext>
            </a:extLst>
          </p:cNvPr>
          <p:cNvSpPr>
            <a:spLocks noGrp="1"/>
          </p:cNvSpPr>
          <p:nvPr>
            <p:ph type="body" sz="quarter" idx="18" hasCustomPrompt="1"/>
          </p:nvPr>
        </p:nvSpPr>
        <p:spPr>
          <a:xfrm>
            <a:off x="4044406" y="2809263"/>
            <a:ext cx="1901903" cy="300706"/>
          </a:xfrm>
        </p:spPr>
        <p:txBody>
          <a:bodyPr>
            <a:noAutofit/>
          </a:bodyPr>
          <a:lstStyle>
            <a:lvl1pPr marL="0" indent="0">
              <a:buNone/>
              <a:defRPr sz="135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6" name="Text Placeholder 14">
            <a:extLst>
              <a:ext uri="{FF2B5EF4-FFF2-40B4-BE49-F238E27FC236}">
                <a16:creationId xmlns:a16="http://schemas.microsoft.com/office/drawing/2014/main" id="{0A88DE55-A757-6B98-FCAA-D8BB3FABCDF0}"/>
              </a:ext>
            </a:extLst>
          </p:cNvPr>
          <p:cNvSpPr>
            <a:spLocks noGrp="1"/>
          </p:cNvSpPr>
          <p:nvPr>
            <p:ph type="body" sz="quarter" idx="13" hasCustomPrompt="1"/>
          </p:nvPr>
        </p:nvSpPr>
        <p:spPr>
          <a:xfrm>
            <a:off x="6952058" y="1457008"/>
            <a:ext cx="1901903" cy="299819"/>
          </a:xfrm>
        </p:spPr>
        <p:txBody>
          <a:bodyPr>
            <a:noAutofit/>
          </a:bodyPr>
          <a:lstStyle>
            <a:lvl1pPr marL="0" indent="0">
              <a:buNone/>
              <a:defRPr sz="135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7" name="Text Placeholder 14">
            <a:extLst>
              <a:ext uri="{FF2B5EF4-FFF2-40B4-BE49-F238E27FC236}">
                <a16:creationId xmlns:a16="http://schemas.microsoft.com/office/drawing/2014/main" id="{9359A4D9-BBE3-D14D-C22E-AC7C12D32BFE}"/>
              </a:ext>
            </a:extLst>
          </p:cNvPr>
          <p:cNvSpPr>
            <a:spLocks noGrp="1"/>
          </p:cNvSpPr>
          <p:nvPr>
            <p:ph type="body" sz="quarter" idx="16" hasCustomPrompt="1"/>
          </p:nvPr>
        </p:nvSpPr>
        <p:spPr>
          <a:xfrm>
            <a:off x="6952058" y="4203514"/>
            <a:ext cx="1901903" cy="299819"/>
          </a:xfrm>
        </p:spPr>
        <p:txBody>
          <a:bodyPr>
            <a:noAutofit/>
          </a:bodyPr>
          <a:lstStyle>
            <a:lvl1pPr marL="0" indent="0">
              <a:buNone/>
              <a:defRPr sz="135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8" name="Text Placeholder 14">
            <a:extLst>
              <a:ext uri="{FF2B5EF4-FFF2-40B4-BE49-F238E27FC236}">
                <a16:creationId xmlns:a16="http://schemas.microsoft.com/office/drawing/2014/main" id="{F3C9E2FC-70D2-AF32-7539-F58AAED25F3F}"/>
              </a:ext>
            </a:extLst>
          </p:cNvPr>
          <p:cNvSpPr>
            <a:spLocks noGrp="1"/>
          </p:cNvSpPr>
          <p:nvPr>
            <p:ph type="body" sz="quarter" idx="19" hasCustomPrompt="1"/>
          </p:nvPr>
        </p:nvSpPr>
        <p:spPr>
          <a:xfrm>
            <a:off x="6952058" y="2792839"/>
            <a:ext cx="1901903" cy="299819"/>
          </a:xfrm>
        </p:spPr>
        <p:txBody>
          <a:bodyPr>
            <a:noAutofit/>
          </a:bodyPr>
          <a:lstStyle>
            <a:lvl1pPr marL="0" indent="0">
              <a:buNone/>
              <a:defRPr sz="135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3" name="TextBox 2">
            <a:extLst>
              <a:ext uri="{FF2B5EF4-FFF2-40B4-BE49-F238E27FC236}">
                <a16:creationId xmlns:a16="http://schemas.microsoft.com/office/drawing/2014/main" id="{39E824B7-BEEE-FE04-834B-33AA9F71795A}"/>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accent5"/>
                </a:solidFill>
                <a:latin typeface="Calibri" panose="020F0502020204030204" pitchFamily="34" charset="0"/>
                <a:cs typeface="Calibri" panose="020F0502020204030204" pitchFamily="34" charset="0"/>
              </a:rPr>
              <a:pPr algn="r"/>
              <a:t>‹#›</a:t>
            </a:fld>
            <a:endParaRPr lang="en-US" sz="525" spc="225">
              <a:solidFill>
                <a:schemeClr val="accent5"/>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F9D09BF4-B2B9-6F2F-6A78-7AEC1F0C158C}"/>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6F2A299B-3BF3-954E-BFB7-7B69EA08E666}"/>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BB005F8A-52E4-5AE8-E4A6-6AD3B753F07C}"/>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3BE0BD81-258B-1996-071D-FBBF4D8E0A19}"/>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47ABDC88-A902-7D10-BD42-9D03C33D85C8}"/>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1EB8E48C-57AE-2409-F79C-25C7620E31C4}"/>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C2D238C2-452F-A06A-978C-07533FF1BA2D}"/>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F07E4091-52E8-38F1-B527-C59A5BBFA912}"/>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42711AE0-B710-CF1B-7741-D27528E3E00B}"/>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0A293C3-1580-7F3F-38F6-18ACD35B2ED6}"/>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58B55589-5D0B-4175-9B15-668F90A44F07}"/>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3463580626"/>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_Subtitl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81D442F6-0DF6-4FA7-83E5-02FAAAF4B0F8}"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696A943-621C-B904-5750-CFE5CD8927F6}"/>
              </a:ext>
            </a:extLst>
          </p:cNvPr>
          <p:cNvPicPr>
            <a:picLocks noChangeAspect="1"/>
          </p:cNvPicPr>
          <p:nvPr userDrawn="1"/>
        </p:nvPicPr>
        <p:blipFill>
          <a:blip r:embed="rId2"/>
          <a:stretch>
            <a:fillRect/>
          </a:stretch>
        </p:blipFill>
        <p:spPr>
          <a:xfrm>
            <a:off x="0" y="1043"/>
            <a:ext cx="9144000" cy="5141415"/>
          </a:xfrm>
          <a:prstGeom prst="rect">
            <a:avLst/>
          </a:prstGeom>
        </p:spPr>
      </p:pic>
      <p:pic>
        <p:nvPicPr>
          <p:cNvPr id="3" name="Picture 2">
            <a:extLst>
              <a:ext uri="{FF2B5EF4-FFF2-40B4-BE49-F238E27FC236}">
                <a16:creationId xmlns:a16="http://schemas.microsoft.com/office/drawing/2014/main" id="{22AB6AE7-43CD-C976-2A32-5EBD06ABFC36}"/>
              </a:ext>
            </a:extLst>
          </p:cNvPr>
          <p:cNvPicPr>
            <a:picLocks noChangeAspect="1"/>
          </p:cNvPicPr>
          <p:nvPr userDrawn="1"/>
        </p:nvPicPr>
        <p:blipFill>
          <a:blip r:embed="rId3"/>
          <a:stretch>
            <a:fillRect/>
          </a:stretch>
        </p:blipFill>
        <p:spPr>
          <a:xfrm>
            <a:off x="4000500" y="-1043"/>
            <a:ext cx="5143500" cy="5143500"/>
          </a:xfrm>
          <a:prstGeom prst="rect">
            <a:avLst/>
          </a:prstGeom>
        </p:spPr>
      </p:pic>
      <p:sp>
        <p:nvSpPr>
          <p:cNvPr id="4" name="Text Placeholder 6">
            <a:extLst>
              <a:ext uri="{FF2B5EF4-FFF2-40B4-BE49-F238E27FC236}">
                <a16:creationId xmlns:a16="http://schemas.microsoft.com/office/drawing/2014/main" id="{725C3909-A05B-B085-F033-8F70235FA410}"/>
              </a:ext>
            </a:extLst>
          </p:cNvPr>
          <p:cNvSpPr>
            <a:spLocks noGrp="1"/>
          </p:cNvSpPr>
          <p:nvPr>
            <p:ph type="body" sz="quarter" idx="15" hasCustomPrompt="1"/>
          </p:nvPr>
        </p:nvSpPr>
        <p:spPr>
          <a:xfrm>
            <a:off x="219618" y="2713986"/>
            <a:ext cx="5289859" cy="450875"/>
          </a:xfrm>
        </p:spPr>
        <p:txBody>
          <a:bodyPr>
            <a:noAutofit/>
          </a:bodyPr>
          <a:lstStyle>
            <a:lvl1pPr marL="0" indent="0">
              <a:buNone/>
              <a:defRPr sz="33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5" name="Text Placeholder 6">
            <a:extLst>
              <a:ext uri="{FF2B5EF4-FFF2-40B4-BE49-F238E27FC236}">
                <a16:creationId xmlns:a16="http://schemas.microsoft.com/office/drawing/2014/main" id="{D38101CF-C93F-9F7C-4A02-9C6998B0BBA5}"/>
              </a:ext>
            </a:extLst>
          </p:cNvPr>
          <p:cNvSpPr>
            <a:spLocks noGrp="1"/>
          </p:cNvSpPr>
          <p:nvPr>
            <p:ph type="body" sz="quarter" idx="16" hasCustomPrompt="1"/>
          </p:nvPr>
        </p:nvSpPr>
        <p:spPr>
          <a:xfrm>
            <a:off x="219618" y="3314773"/>
            <a:ext cx="5289859" cy="450875"/>
          </a:xfrm>
          <a:noFill/>
        </p:spPr>
        <p:txBody>
          <a:bodyPr>
            <a:noAutofit/>
          </a:bodyPr>
          <a:lstStyle>
            <a:lvl1pPr marL="0" indent="0">
              <a:buNone/>
              <a:defRPr sz="2100" b="0" i="0">
                <a:solidFill>
                  <a:schemeClr val="bg1"/>
                </a:solidFill>
                <a:latin typeface="+mj-lt"/>
                <a:cs typeface="Calibri" panose="020F0502020204030204" pitchFamily="34" charset="0"/>
              </a:defRPr>
            </a:lvl1pPr>
          </a:lstStyle>
          <a:p>
            <a:pPr lvl="0"/>
            <a:r>
              <a:rPr lang="en-US"/>
              <a:t>Subtitle</a:t>
            </a:r>
          </a:p>
        </p:txBody>
      </p:sp>
      <p:sp>
        <p:nvSpPr>
          <p:cNvPr id="7" name="Rectangle 6">
            <a:extLst>
              <a:ext uri="{FF2B5EF4-FFF2-40B4-BE49-F238E27FC236}">
                <a16:creationId xmlns:a16="http://schemas.microsoft.com/office/drawing/2014/main" id="{FDD8CFA6-11AF-0EFC-E415-CD113C67AEF9}"/>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1871F8AA-8973-FDD0-996F-069FD13C8C04}"/>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1BBF69C7-D84E-1D5C-83A8-F74AE527434F}"/>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070813E5-CD1C-B3B9-8565-81CB96C05B36}"/>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7B54A627-7181-1702-65CC-0462E76EE022}"/>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C388916F-6EC4-2AF8-F037-8B78BC69072D}"/>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5B75DF80-2AF1-060E-3052-ED53271484E6}"/>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046E393C-E4D0-3508-4396-238F3C851C9F}"/>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1C6FB3A-778E-D5EE-C5F8-23CA38DB0C22}"/>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95603148-A734-B419-9867-364A302C2533}"/>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Logo&#10;&#10;Description automatically generated">
            <a:extLst>
              <a:ext uri="{FF2B5EF4-FFF2-40B4-BE49-F238E27FC236}">
                <a16:creationId xmlns:a16="http://schemas.microsoft.com/office/drawing/2014/main" id="{6DD3A1EA-4EF1-8B38-6EB6-CA2F41A071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18183"/>
            <a:ext cx="2515333" cy="1031855"/>
          </a:xfrm>
          <a:prstGeom prst="rect">
            <a:avLst/>
          </a:prstGeom>
        </p:spPr>
      </p:pic>
      <p:sp>
        <p:nvSpPr>
          <p:cNvPr id="19" name="TextBox 18">
            <a:extLst>
              <a:ext uri="{FF2B5EF4-FFF2-40B4-BE49-F238E27FC236}">
                <a16:creationId xmlns:a16="http://schemas.microsoft.com/office/drawing/2014/main" id="{6678392B-E20C-47D1-9840-D3BD67BCEF76}"/>
              </a:ext>
            </a:extLst>
          </p:cNvPr>
          <p:cNvSpPr txBox="1"/>
          <p:nvPr userDrawn="1"/>
        </p:nvSpPr>
        <p:spPr>
          <a:xfrm>
            <a:off x="179057" y="4899689"/>
            <a:ext cx="2000264" cy="215444"/>
          </a:xfrm>
          <a:prstGeom prst="rect">
            <a:avLst/>
          </a:prstGeom>
          <a:solidFill>
            <a:srgbClr val="0052DB"/>
          </a:solid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dirty="0">
                <a:solidFill>
                  <a:schemeClr val="accent5"/>
                </a:solidFill>
                <a:effectLst/>
                <a:latin typeface="+mj-lt"/>
                <a:ea typeface="+mn-ea"/>
                <a:cs typeface="aakar" panose="02000600040000000000" pitchFamily="2" charset="0"/>
              </a:rPr>
              <a:t>|</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253169537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ingle_Cover">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C28396-9FBD-0DEE-F8F8-FFE0B2718C18}"/>
              </a:ext>
            </a:extLst>
          </p:cNvPr>
          <p:cNvPicPr>
            <a:picLocks noChangeAspect="1"/>
          </p:cNvPicPr>
          <p:nvPr userDrawn="1"/>
        </p:nvPicPr>
        <p:blipFill>
          <a:blip r:embed="rId2"/>
          <a:stretch>
            <a:fillRect/>
          </a:stretch>
        </p:blipFill>
        <p:spPr>
          <a:xfrm>
            <a:off x="0" y="1043"/>
            <a:ext cx="9144000" cy="5141415"/>
          </a:xfrm>
          <a:prstGeom prst="rect">
            <a:avLst/>
          </a:prstGeom>
        </p:spPr>
      </p:pic>
      <p:sp>
        <p:nvSpPr>
          <p:cNvPr id="5" name="Text Placeholder 6">
            <a:extLst>
              <a:ext uri="{FF2B5EF4-FFF2-40B4-BE49-F238E27FC236}">
                <a16:creationId xmlns:a16="http://schemas.microsoft.com/office/drawing/2014/main" id="{1E120AF7-7A13-B64B-A6A7-D59437507BFC}"/>
              </a:ext>
            </a:extLst>
          </p:cNvPr>
          <p:cNvSpPr>
            <a:spLocks noGrp="1"/>
          </p:cNvSpPr>
          <p:nvPr>
            <p:ph type="body" sz="quarter" idx="13" hasCustomPrompt="1"/>
          </p:nvPr>
        </p:nvSpPr>
        <p:spPr>
          <a:xfrm>
            <a:off x="4805364" y="2458314"/>
            <a:ext cx="3758774" cy="551237"/>
          </a:xfrm>
        </p:spPr>
        <p:txBody>
          <a:bodyPr>
            <a:noAutofit/>
          </a:bodyPr>
          <a:lstStyle>
            <a:lvl1pPr marL="0" indent="0">
              <a:buNone/>
              <a:defRPr sz="2700" b="1" i="0">
                <a:solidFill>
                  <a:schemeClr val="bg1"/>
                </a:solidFill>
                <a:latin typeface="+mn-lt"/>
              </a:defRPr>
            </a:lvl1pPr>
          </a:lstStyle>
          <a:p>
            <a:pPr lvl="0"/>
            <a:r>
              <a:rPr lang="en-US"/>
              <a:t>Project name</a:t>
            </a:r>
          </a:p>
        </p:txBody>
      </p:sp>
      <p:sp>
        <p:nvSpPr>
          <p:cNvPr id="7" name="Text Placeholder 6">
            <a:extLst>
              <a:ext uri="{FF2B5EF4-FFF2-40B4-BE49-F238E27FC236}">
                <a16:creationId xmlns:a16="http://schemas.microsoft.com/office/drawing/2014/main" id="{F0C49832-EB6B-4540-BD2F-BE66885F755A}"/>
              </a:ext>
            </a:extLst>
          </p:cNvPr>
          <p:cNvSpPr>
            <a:spLocks noGrp="1"/>
          </p:cNvSpPr>
          <p:nvPr>
            <p:ph type="body" sz="quarter" idx="14" hasCustomPrompt="1"/>
          </p:nvPr>
        </p:nvSpPr>
        <p:spPr>
          <a:xfrm>
            <a:off x="4805364" y="3963686"/>
            <a:ext cx="3758774" cy="551237"/>
          </a:xfrm>
          <a:noFill/>
        </p:spPr>
        <p:txBody>
          <a:bodyPr>
            <a:noAutofit/>
          </a:bodyPr>
          <a:lstStyle>
            <a:lvl1pPr marL="0" indent="0">
              <a:buNone/>
              <a:defRPr sz="1800" b="0" i="0">
                <a:solidFill>
                  <a:schemeClr val="bg1"/>
                </a:solidFill>
                <a:latin typeface="+mj-lt"/>
              </a:defRPr>
            </a:lvl1pPr>
          </a:lstStyle>
          <a:p>
            <a:pPr lvl="0"/>
            <a:r>
              <a:rPr lang="en-US"/>
              <a:t>date</a:t>
            </a:r>
          </a:p>
        </p:txBody>
      </p:sp>
      <p:sp>
        <p:nvSpPr>
          <p:cNvPr id="9" name="Text Placeholder 6">
            <a:extLst>
              <a:ext uri="{FF2B5EF4-FFF2-40B4-BE49-F238E27FC236}">
                <a16:creationId xmlns:a16="http://schemas.microsoft.com/office/drawing/2014/main" id="{F9B9942F-8782-9217-0CDF-F953ADDDD2BD}"/>
              </a:ext>
            </a:extLst>
          </p:cNvPr>
          <p:cNvSpPr>
            <a:spLocks noGrp="1"/>
          </p:cNvSpPr>
          <p:nvPr>
            <p:ph type="body" sz="quarter" idx="15" hasCustomPrompt="1"/>
          </p:nvPr>
        </p:nvSpPr>
        <p:spPr>
          <a:xfrm>
            <a:off x="4805364" y="3196570"/>
            <a:ext cx="3758774" cy="551237"/>
          </a:xfrm>
        </p:spPr>
        <p:txBody>
          <a:bodyPr>
            <a:noAutofit/>
          </a:bodyPr>
          <a:lstStyle>
            <a:lvl1pPr marL="0" indent="0">
              <a:buNone/>
              <a:defRPr sz="2400" b="0" i="0">
                <a:solidFill>
                  <a:schemeClr val="bg1"/>
                </a:solidFill>
                <a:latin typeface="+mn-lt"/>
              </a:defRPr>
            </a:lvl1pPr>
          </a:lstStyle>
          <a:p>
            <a:pPr lvl="0"/>
            <a:r>
              <a:rPr lang="en-US"/>
              <a:t>Subtitle </a:t>
            </a:r>
          </a:p>
        </p:txBody>
      </p:sp>
      <p:pic>
        <p:nvPicPr>
          <p:cNvPr id="12" name="Picture 11">
            <a:extLst>
              <a:ext uri="{FF2B5EF4-FFF2-40B4-BE49-F238E27FC236}">
                <a16:creationId xmlns:a16="http://schemas.microsoft.com/office/drawing/2014/main" id="{DAB3E34A-8F9C-5E86-5256-FC7240DB681F}"/>
              </a:ext>
            </a:extLst>
          </p:cNvPr>
          <p:cNvPicPr>
            <a:picLocks noChangeAspect="1"/>
          </p:cNvPicPr>
          <p:nvPr userDrawn="1"/>
        </p:nvPicPr>
        <p:blipFill>
          <a:blip r:embed="rId3"/>
          <a:stretch>
            <a:fillRect/>
          </a:stretch>
        </p:blipFill>
        <p:spPr>
          <a:xfrm>
            <a:off x="0" y="-1042"/>
            <a:ext cx="3969710" cy="3964729"/>
          </a:xfrm>
          <a:prstGeom prst="rect">
            <a:avLst/>
          </a:prstGeom>
        </p:spPr>
      </p:pic>
      <p:pic>
        <p:nvPicPr>
          <p:cNvPr id="13" name="Picture 12">
            <a:extLst>
              <a:ext uri="{FF2B5EF4-FFF2-40B4-BE49-F238E27FC236}">
                <a16:creationId xmlns:a16="http://schemas.microsoft.com/office/drawing/2014/main" id="{15766D94-4B68-6652-94F9-D21C447069AF}"/>
              </a:ext>
            </a:extLst>
          </p:cNvPr>
          <p:cNvPicPr>
            <a:picLocks noChangeAspect="1"/>
          </p:cNvPicPr>
          <p:nvPr userDrawn="1"/>
        </p:nvPicPr>
        <p:blipFill>
          <a:blip r:embed="rId4"/>
          <a:stretch>
            <a:fillRect/>
          </a:stretch>
        </p:blipFill>
        <p:spPr>
          <a:xfrm>
            <a:off x="1624013" y="3411911"/>
            <a:ext cx="671793" cy="671793"/>
          </a:xfrm>
          <a:prstGeom prst="rect">
            <a:avLst/>
          </a:prstGeom>
        </p:spPr>
      </p:pic>
      <p:sp>
        <p:nvSpPr>
          <p:cNvPr id="3" name="Rectangle 2">
            <a:extLst>
              <a:ext uri="{FF2B5EF4-FFF2-40B4-BE49-F238E27FC236}">
                <a16:creationId xmlns:a16="http://schemas.microsoft.com/office/drawing/2014/main" id="{096031F5-52E2-13E6-DC35-CE8E02A04CE7}"/>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3364EF2F-7762-0CE6-C043-30E89012A497}"/>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7F89739-37E7-E219-23A3-1EA849A22F46}"/>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931BE03A-CA96-B873-5324-67F62D03762F}"/>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4602706-645D-5DDD-7EB8-838BAD9ABD8A}"/>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4871359C-CB4F-183F-E5EA-DF631FB5B237}"/>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991C065A-D856-E961-9DBA-49E1715470F2}"/>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DFE6CF1B-7DEC-883B-A325-5B95ABA6D3D4}"/>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A008688E-F719-233C-5094-C97B2757AF7F}"/>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624EF986-AA7F-F2B3-E160-6F48CF355CE5}"/>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descr="Logo&#10;&#10;Description automatically generated">
            <a:extLst>
              <a:ext uri="{FF2B5EF4-FFF2-40B4-BE49-F238E27FC236}">
                <a16:creationId xmlns:a16="http://schemas.microsoft.com/office/drawing/2014/main" id="{D1C87564-8A4E-3129-B9E9-C9CD439C1B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2167" y="79650"/>
            <a:ext cx="2515333" cy="1031855"/>
          </a:xfrm>
          <a:prstGeom prst="rect">
            <a:avLst/>
          </a:prstGeom>
        </p:spPr>
      </p:pic>
      <p:sp>
        <p:nvSpPr>
          <p:cNvPr id="20" name="TextBox 19">
            <a:extLst>
              <a:ext uri="{FF2B5EF4-FFF2-40B4-BE49-F238E27FC236}">
                <a16:creationId xmlns:a16="http://schemas.microsoft.com/office/drawing/2014/main" id="{B92CF3F8-4C51-4F6F-92E4-ED8CE6472659}"/>
              </a:ext>
            </a:extLst>
          </p:cNvPr>
          <p:cNvSpPr txBox="1"/>
          <p:nvPr userDrawn="1"/>
        </p:nvSpPr>
        <p:spPr>
          <a:xfrm>
            <a:off x="179057" y="4899689"/>
            <a:ext cx="2000264" cy="215444"/>
          </a:xfrm>
          <a:prstGeom prst="rect">
            <a:avLst/>
          </a:prstGeom>
          <a:solidFill>
            <a:srgbClr val="0052DB"/>
          </a:solid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2068989588"/>
      </p:ext>
    </p:extLst>
  </p:cSld>
  <p:clrMapOvr>
    <a:overrideClrMapping bg1="lt1" tx1="dk1" bg2="lt2" tx2="dk2" accent1="accent1" accent2="accent2" accent3="accent3" accent4="accent4" accent5="accent5" accent6="accent6" hlink="hlink" folHlink="folHlink"/>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DDEC44-7900-14BB-E1C6-E2B56B40EA62}"/>
              </a:ext>
            </a:extLst>
          </p:cNvPr>
          <p:cNvPicPr>
            <a:picLocks noChangeAspect="1"/>
          </p:cNvPicPr>
          <p:nvPr userDrawn="1"/>
        </p:nvPicPr>
        <p:blipFill>
          <a:blip r:embed="rId2"/>
          <a:stretch>
            <a:fillRect/>
          </a:stretch>
        </p:blipFill>
        <p:spPr>
          <a:xfrm>
            <a:off x="-8199" y="0"/>
            <a:ext cx="9169163" cy="738188"/>
          </a:xfrm>
          <a:prstGeom prst="rect">
            <a:avLst/>
          </a:prstGeom>
        </p:spPr>
      </p:pic>
      <p:sp>
        <p:nvSpPr>
          <p:cNvPr id="4" name="Title 23">
            <a:extLst>
              <a:ext uri="{FF2B5EF4-FFF2-40B4-BE49-F238E27FC236}">
                <a16:creationId xmlns:a16="http://schemas.microsoft.com/office/drawing/2014/main" id="{BA86CFA2-0E9B-C65F-D669-4FA48A97624C}"/>
              </a:ext>
            </a:extLst>
          </p:cNvPr>
          <p:cNvSpPr>
            <a:spLocks noGrp="1"/>
          </p:cNvSpPr>
          <p:nvPr>
            <p:ph type="title"/>
          </p:nvPr>
        </p:nvSpPr>
        <p:spPr>
          <a:xfrm>
            <a:off x="456925"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27C87B5A-D30D-9E8D-FD11-E59122A98CC2}"/>
              </a:ext>
            </a:extLst>
          </p:cNvPr>
          <p:cNvPicPr>
            <a:picLocks noChangeAspect="1"/>
          </p:cNvPicPr>
          <p:nvPr userDrawn="1"/>
        </p:nvPicPr>
        <p:blipFill>
          <a:blip r:embed="rId3"/>
          <a:stretch>
            <a:fillRect/>
          </a:stretch>
        </p:blipFill>
        <p:spPr>
          <a:xfrm>
            <a:off x="7464942" y="4063959"/>
            <a:ext cx="1696024" cy="1087066"/>
          </a:xfrm>
          <a:prstGeom prst="rect">
            <a:avLst/>
          </a:prstGeom>
        </p:spPr>
      </p:pic>
      <p:sp>
        <p:nvSpPr>
          <p:cNvPr id="8" name="Rectangle 7">
            <a:extLst>
              <a:ext uri="{FF2B5EF4-FFF2-40B4-BE49-F238E27FC236}">
                <a16:creationId xmlns:a16="http://schemas.microsoft.com/office/drawing/2014/main" id="{8E48263F-855B-453F-23B1-1874389B953F}"/>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36852BD5-A601-8565-6DC8-88A5E23729E8}"/>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BE43B89-9AD5-DC7A-B256-9161991FAA72}"/>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BD6F074B-131B-A174-8CFD-46EE9DD9EAF5}"/>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3D3E4009-923E-B89A-5329-915D2C546250}"/>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34A86DAD-D2D8-EF05-D617-4E0B37A86A32}"/>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713C0C0F-DA3E-45B7-03AD-D7680F4E56B9}"/>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A7A5A0B9-2205-B31B-97B6-FC2AB98BAF79}"/>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7A73DA91-5D70-E911-6308-65B016293A8C}"/>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CF55151-E534-7369-6FFB-6AB8CBE165A1}"/>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2">
            <a:extLst>
              <a:ext uri="{FF2B5EF4-FFF2-40B4-BE49-F238E27FC236}">
                <a16:creationId xmlns:a16="http://schemas.microsoft.com/office/drawing/2014/main" id="{FA30E723-61D3-D0A7-9131-418A026C05E4}"/>
              </a:ext>
            </a:extLst>
          </p:cNvPr>
          <p:cNvSpPr>
            <a:spLocks noGrp="1"/>
          </p:cNvSpPr>
          <p:nvPr>
            <p:ph type="body" idx="1" hasCustomPrompt="1"/>
          </p:nvPr>
        </p:nvSpPr>
        <p:spPr>
          <a:xfrm>
            <a:off x="456924" y="908221"/>
            <a:ext cx="8214110" cy="3795472"/>
          </a:xfrm>
          <a:prstGeom prst="rect">
            <a:avLst/>
          </a:prstGeom>
        </p:spPr>
        <p:txBody>
          <a:bodyPr vert="horz" lIns="91440" tIns="45720" rIns="91440" bIns="45720" rtlCol="0">
            <a:normAutofit/>
          </a:bodyPr>
          <a:lstStyle>
            <a:lvl1pPr>
              <a:defRPr>
                <a:solidFill>
                  <a:srgbClr val="133CCF"/>
                </a:solidFill>
              </a:defRPr>
            </a:lvl1pPr>
            <a:lvl2pPr>
              <a:defRPr>
                <a:solidFill>
                  <a:srgbClr val="133CCF"/>
                </a:solidFill>
              </a:defRPr>
            </a:lvl2pPr>
            <a:lvl3pPr>
              <a:defRPr>
                <a:solidFill>
                  <a:srgbClr val="133CCF"/>
                </a:solidFill>
              </a:defRPr>
            </a:lvl3pPr>
            <a:lvl4pPr>
              <a:defRPr>
                <a:solidFill>
                  <a:srgbClr val="133CCF"/>
                </a:solidFill>
              </a:defRPr>
            </a:lvl4pPr>
            <a:lvl5pPr>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076D64C4-3835-4C0A-A0DC-2DDAC7F79B5B}"/>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1716345134"/>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AB644-762A-78B9-54D9-8D08DF1AC1C3}"/>
              </a:ext>
            </a:extLst>
          </p:cNvPr>
          <p:cNvPicPr>
            <a:picLocks noChangeAspect="1"/>
          </p:cNvPicPr>
          <p:nvPr userDrawn="1"/>
        </p:nvPicPr>
        <p:blipFill>
          <a:blip r:embed="rId2"/>
          <a:stretch>
            <a:fillRect/>
          </a:stretch>
        </p:blipFill>
        <p:spPr>
          <a:xfrm>
            <a:off x="-8199" y="0"/>
            <a:ext cx="9169163" cy="738188"/>
          </a:xfrm>
          <a:prstGeom prst="rect">
            <a:avLst/>
          </a:prstGeom>
        </p:spPr>
      </p:pic>
      <p:sp>
        <p:nvSpPr>
          <p:cNvPr id="4" name="Title 23">
            <a:extLst>
              <a:ext uri="{FF2B5EF4-FFF2-40B4-BE49-F238E27FC236}">
                <a16:creationId xmlns:a16="http://schemas.microsoft.com/office/drawing/2014/main" id="{8D4B37A5-2FF3-D03C-A1E3-5C3067263762}"/>
              </a:ext>
            </a:extLst>
          </p:cNvPr>
          <p:cNvSpPr>
            <a:spLocks noGrp="1"/>
          </p:cNvSpPr>
          <p:nvPr>
            <p:ph type="title"/>
          </p:nvPr>
        </p:nvSpPr>
        <p:spPr>
          <a:xfrm>
            <a:off x="456925" y="126286"/>
            <a:ext cx="8213933"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F121651B-17C8-D249-2390-5566494A420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a:off x="8258737" y="0"/>
            <a:ext cx="902228" cy="738187"/>
          </a:xfrm>
          <a:prstGeom prst="rect">
            <a:avLst/>
          </a:prstGeom>
        </p:spPr>
      </p:pic>
      <p:sp>
        <p:nvSpPr>
          <p:cNvPr id="8" name="TextBox 7">
            <a:extLst>
              <a:ext uri="{FF2B5EF4-FFF2-40B4-BE49-F238E27FC236}">
                <a16:creationId xmlns:a16="http://schemas.microsoft.com/office/drawing/2014/main" id="{3737415C-21A1-327B-15B5-C129D59365D3}"/>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accent5"/>
                </a:solidFill>
                <a:latin typeface="Calibri" panose="020F0502020204030204" pitchFamily="34" charset="0"/>
                <a:cs typeface="Calibri" panose="020F0502020204030204" pitchFamily="34" charset="0"/>
              </a:rPr>
              <a:pPr algn="r"/>
              <a:t>‹#›</a:t>
            </a:fld>
            <a:endParaRPr lang="en-US" sz="525" spc="225">
              <a:solidFill>
                <a:schemeClr val="accent5"/>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70B001CD-89C1-F7AE-63E6-F2E4495AB5F6}"/>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F24E7C63-8BEE-9577-3A62-8EC4D68DD447}"/>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BF563C-14BE-8725-3744-228100E3EF11}"/>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AA190F70-2A5F-3DBA-9D7A-6EE3873339A0}"/>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DC8A78E-26BB-16EA-EC53-9065D761581D}"/>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95E006-0601-F8D7-3C49-3C7EF4C0622D}"/>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32DBFEF5-7DDD-931D-17BD-F1EB2E4FE488}"/>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4DDA30DD-51D9-0D16-A652-01DC1EDADF5C}"/>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3DA8BC8-2657-8EF4-48C9-E72798F2C9EF}"/>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71DFD998-762C-EE05-A0B7-53157A3E2C8A}"/>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A366B16B-C169-4E72-F23E-30A3D09BC2A8}"/>
              </a:ext>
            </a:extLst>
          </p:cNvPr>
          <p:cNvSpPr>
            <a:spLocks noGrp="1"/>
          </p:cNvSpPr>
          <p:nvPr>
            <p:ph idx="1" hasCustomPrompt="1"/>
          </p:nvPr>
        </p:nvSpPr>
        <p:spPr>
          <a:xfrm>
            <a:off x="456924" y="908221"/>
            <a:ext cx="8214110" cy="3795472"/>
          </a:xfrm>
          <a:prstGeom prst="rect">
            <a:avLst/>
          </a:prstGeom>
        </p:spPr>
        <p:txBody>
          <a:bodyPr vert="horz" lIns="91440" tIns="45720" rIns="91440" bIns="45720" rtlCol="0">
            <a:normAutofit/>
          </a:bodyPr>
          <a:lstStyle>
            <a:lvl1pPr>
              <a:defRPr>
                <a:solidFill>
                  <a:srgbClr val="133CCF"/>
                </a:solidFill>
              </a:defRPr>
            </a:lvl1pPr>
            <a:lvl2pPr>
              <a:defRPr>
                <a:solidFill>
                  <a:srgbClr val="133CCF"/>
                </a:solidFill>
              </a:defRPr>
            </a:lvl2pPr>
            <a:lvl3pPr>
              <a:defRPr>
                <a:solidFill>
                  <a:srgbClr val="133CCF"/>
                </a:solidFill>
              </a:defRPr>
            </a:lvl3pPr>
            <a:lvl4pPr>
              <a:defRPr>
                <a:solidFill>
                  <a:srgbClr val="133CCF"/>
                </a:solidFill>
              </a:defRPr>
            </a:lvl4pPr>
            <a:lvl5pPr>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p:cNvSpPr txBox="1"/>
          <p:nvPr userDrawn="1"/>
        </p:nvSpPr>
        <p:spPr>
          <a:xfrm>
            <a:off x="365755" y="4868219"/>
            <a:ext cx="2021305" cy="215444"/>
          </a:xfrm>
          <a:prstGeom prst="rect">
            <a:avLst/>
          </a:prstGeom>
          <a:noFill/>
        </p:spPr>
        <p:txBody>
          <a:bodyPr wrap="square" rtlCol="0">
            <a:spAutoFit/>
          </a:bodyPr>
          <a:lstStyle/>
          <a:p>
            <a:r>
              <a:rPr lang="en-US" sz="800" dirty="0">
                <a:solidFill>
                  <a:schemeClr val="accent5"/>
                </a:solidFill>
              </a:rPr>
              <a:t>pepsico positive </a:t>
            </a:r>
            <a:r>
              <a:rPr lang="en-US" sz="800" dirty="0"/>
              <a:t>|</a:t>
            </a:r>
            <a:r>
              <a:rPr lang="en-US" sz="800" baseline="0" dirty="0"/>
              <a:t> </a:t>
            </a:r>
            <a:r>
              <a:rPr lang="en-US" sz="800" dirty="0">
                <a:solidFill>
                  <a:schemeClr val="accent1"/>
                </a:solidFill>
              </a:rPr>
              <a:t>confidencial e exclusivo</a:t>
            </a:r>
          </a:p>
        </p:txBody>
      </p:sp>
    </p:spTree>
    <p:extLst>
      <p:ext uri="{BB962C8B-B14F-4D97-AF65-F5344CB8AC3E}">
        <p14:creationId xmlns:p14="http://schemas.microsoft.com/office/powerpoint/2010/main" val="116391212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A968-CFFF-574B-B309-1B13EAF036C4}"/>
              </a:ext>
            </a:extLst>
          </p:cNvPr>
          <p:cNvSpPr/>
          <p:nvPr userDrawn="1"/>
        </p:nvSpPr>
        <p:spPr>
          <a:xfrm>
            <a:off x="0" y="1"/>
            <a:ext cx="9144000" cy="51293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 name="Group 22"/>
          <p:cNvGrpSpPr/>
          <p:nvPr userDrawn="1"/>
        </p:nvGrpSpPr>
        <p:grpSpPr>
          <a:xfrm>
            <a:off x="0" y="1"/>
            <a:ext cx="9144000" cy="779929"/>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95FD9850-4665-4497-A4D8-C15011566E9D}"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 name="Text Placeholder 2">
            <a:extLst>
              <a:ext uri="{FF2B5EF4-FFF2-40B4-BE49-F238E27FC236}">
                <a16:creationId xmlns:a16="http://schemas.microsoft.com/office/drawing/2014/main" id="{43321205-F019-0446-947B-9245E6B701A7}"/>
              </a:ext>
            </a:extLst>
          </p:cNvPr>
          <p:cNvSpPr>
            <a:spLocks noGrp="1"/>
          </p:cNvSpPr>
          <p:nvPr>
            <p:ph type="body" sz="quarter" idx="14"/>
          </p:nvPr>
        </p:nvSpPr>
        <p:spPr>
          <a:xfrm>
            <a:off x="456923" y="956084"/>
            <a:ext cx="8214111" cy="3608127"/>
          </a:xfrm>
        </p:spPr>
        <p:txBody>
          <a:bodyPr>
            <a:noAutofit/>
          </a:bodyPr>
          <a:lstStyle>
            <a:lvl1pPr marL="85725" indent="-85725">
              <a:defRPr sz="1350"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416689770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40EB8-E9EE-E202-7433-DC33E88D5EE1}"/>
              </a:ext>
            </a:extLst>
          </p:cNvPr>
          <p:cNvPicPr>
            <a:picLocks noChangeAspect="1"/>
          </p:cNvPicPr>
          <p:nvPr userDrawn="1"/>
        </p:nvPicPr>
        <p:blipFill>
          <a:blip r:embed="rId2"/>
          <a:stretch>
            <a:fillRect/>
          </a:stretch>
        </p:blipFill>
        <p:spPr>
          <a:xfrm rot="10800000" flipH="1">
            <a:off x="7455431" y="-14908"/>
            <a:ext cx="1696024" cy="1087066"/>
          </a:xfrm>
          <a:prstGeom prst="rect">
            <a:avLst/>
          </a:prstGeom>
        </p:spPr>
      </p:pic>
      <p:sp>
        <p:nvSpPr>
          <p:cNvPr id="5" name="TextBox 4">
            <a:extLst>
              <a:ext uri="{FF2B5EF4-FFF2-40B4-BE49-F238E27FC236}">
                <a16:creationId xmlns:a16="http://schemas.microsoft.com/office/drawing/2014/main" id="{A2B72C6A-1C29-9545-4ACF-5CF2293C6C53}"/>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accent5"/>
                </a:solidFill>
                <a:latin typeface="Calibri" panose="020F0502020204030204" pitchFamily="34" charset="0"/>
                <a:cs typeface="Calibri" panose="020F0502020204030204" pitchFamily="34" charset="0"/>
              </a:rPr>
              <a:pPr algn="r"/>
              <a:t>‹#›</a:t>
            </a:fld>
            <a:endParaRPr lang="en-US" sz="525" spc="225">
              <a:solidFill>
                <a:schemeClr val="accent5"/>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C50597A6-EF46-2E6A-1CB2-C8BE772CFDFE}"/>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D887C6C2-D16A-4418-C4E6-F0A60D5BEB71}"/>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F62592EF-2EA8-FBAB-74D0-B35A1AD98D48}"/>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6CFBE338-5481-6AFF-BA76-7DF921C61BD9}"/>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80EF49FC-5AD6-CE5B-61C8-22D911207174}"/>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8E1800F1-C533-6F99-5272-67E29B411658}"/>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FF5A6764-CC8C-3E72-C492-75D3621338FA}"/>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CF451F83-5EF0-B406-2EBB-F51208625466}"/>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B48B5A09-E0D4-42C1-70DD-C5C8BE658220}"/>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FCB1E00B-1DCD-F462-B861-9BBBFD27F249}"/>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2">
            <a:extLst>
              <a:ext uri="{FF2B5EF4-FFF2-40B4-BE49-F238E27FC236}">
                <a16:creationId xmlns:a16="http://schemas.microsoft.com/office/drawing/2014/main" id="{DF468405-E35A-3081-23AA-A470E0F483DD}"/>
              </a:ext>
            </a:extLst>
          </p:cNvPr>
          <p:cNvSpPr>
            <a:spLocks noGrp="1"/>
          </p:cNvSpPr>
          <p:nvPr>
            <p:ph idx="1" hasCustomPrompt="1"/>
          </p:nvPr>
        </p:nvSpPr>
        <p:spPr>
          <a:xfrm>
            <a:off x="456924" y="551622"/>
            <a:ext cx="8214110" cy="4219160"/>
          </a:xfrm>
          <a:prstGeom prst="rect">
            <a:avLst/>
          </a:prstGeom>
        </p:spPr>
        <p:txBody>
          <a:bodyPr vert="horz" lIns="91440" tIns="45720" rIns="91440" bIns="45720" rtlCol="0">
            <a:normAutofit/>
          </a:bodyPr>
          <a:lstStyle>
            <a:lvl1pPr>
              <a:defRPr sz="2700">
                <a:solidFill>
                  <a:srgbClr val="133CCF"/>
                </a:solidFill>
              </a:defRPr>
            </a:lvl1pPr>
            <a:lvl2pPr>
              <a:defRPr sz="2100">
                <a:solidFill>
                  <a:srgbClr val="133CCF"/>
                </a:solidFill>
              </a:defRPr>
            </a:lvl2pPr>
            <a:lvl3pPr>
              <a:defRPr sz="2100">
                <a:solidFill>
                  <a:srgbClr val="133CCF"/>
                </a:solidFill>
              </a:defRPr>
            </a:lvl3pPr>
            <a:lvl4pPr>
              <a:defRPr sz="2100">
                <a:solidFill>
                  <a:srgbClr val="133CCF"/>
                </a:solidFill>
              </a:defRPr>
            </a:lvl4pPr>
            <a:lvl5pPr>
              <a:defRPr sz="21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553B848B-CDF2-4BA4-AA5D-C2E67A6262C4}"/>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329295306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E294F4-59D8-22AF-A935-EED997D8EDC0}"/>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3659A700-3A2B-F840-339B-5A4EFC24EFA5}"/>
              </a:ext>
            </a:extLst>
          </p:cNvPr>
          <p:cNvPicPr>
            <a:picLocks noChangeAspect="1"/>
          </p:cNvPicPr>
          <p:nvPr userDrawn="1"/>
        </p:nvPicPr>
        <p:blipFill>
          <a:blip r:embed="rId3"/>
          <a:stretch>
            <a:fillRect/>
          </a:stretch>
        </p:blipFill>
        <p:spPr>
          <a:xfrm rot="16200000">
            <a:off x="7593244" y="-13901"/>
            <a:ext cx="1526972" cy="1574541"/>
          </a:xfrm>
          <a:prstGeom prst="rect">
            <a:avLst/>
          </a:prstGeom>
        </p:spPr>
      </p:pic>
      <p:sp>
        <p:nvSpPr>
          <p:cNvPr id="6" name="TextBox 5">
            <a:extLst>
              <a:ext uri="{FF2B5EF4-FFF2-40B4-BE49-F238E27FC236}">
                <a16:creationId xmlns:a16="http://schemas.microsoft.com/office/drawing/2014/main" id="{2E3CC20C-FB3E-7FAE-E265-957CBD7B046A}"/>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4D0B73B3-945A-C41F-D753-21E1E64F19A1}"/>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9D682366-F3D6-E75D-7601-4EE50B39492E}"/>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1888BFE8-C95B-6DBC-1BFB-4F7A3FA57126}"/>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6F745BA5-7D92-2CFE-67BD-72F8CF25EF2B}"/>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D2DBB934-58B7-A22A-CF85-648D5F2CFD5A}"/>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20ED8663-2765-3550-97E7-F2308B59A297}"/>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7B1E37FC-D396-C377-63A7-7848EDB9805A}"/>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D45ECEF-2D90-95ED-043A-8FF8AA3C30ED}"/>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BCDE37E5-8ED1-0746-90D2-0FD9DAFB53C3}"/>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B2566DF6-38C2-83FB-5B6E-B8433093412B}"/>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 Placeholder 2">
            <a:extLst>
              <a:ext uri="{FF2B5EF4-FFF2-40B4-BE49-F238E27FC236}">
                <a16:creationId xmlns:a16="http://schemas.microsoft.com/office/drawing/2014/main" id="{823FF341-27CB-7B69-AB79-6AEE6F5EF48C}"/>
              </a:ext>
            </a:extLst>
          </p:cNvPr>
          <p:cNvSpPr>
            <a:spLocks noGrp="1"/>
          </p:cNvSpPr>
          <p:nvPr>
            <p:ph idx="10" hasCustomPrompt="1"/>
          </p:nvPr>
        </p:nvSpPr>
        <p:spPr>
          <a:xfrm>
            <a:off x="453655" y="536902"/>
            <a:ext cx="8233421" cy="4219160"/>
          </a:xfrm>
          <a:prstGeom prst="rect">
            <a:avLst/>
          </a:prstGeom>
        </p:spPr>
        <p:txBody>
          <a:bodyPr vert="horz" lIns="91440" tIns="45720" rIns="91440" bIns="45720" rtlCol="0">
            <a:normAutofit/>
          </a:bodyPr>
          <a:lstStyle>
            <a:lvl1pPr>
              <a:defRPr sz="2700">
                <a:solidFill>
                  <a:schemeClr val="bg1"/>
                </a:solidFill>
              </a:defRPr>
            </a:lvl1pPr>
            <a:lvl2pPr marL="258366" indent="-129779">
              <a:buFont typeface="Arial" panose="020B0604020202020204" pitchFamily="34" charset="0"/>
              <a:buChar char="•"/>
              <a:defRPr sz="2100">
                <a:solidFill>
                  <a:schemeClr val="bg1"/>
                </a:solidFill>
              </a:defRPr>
            </a:lvl2pPr>
            <a:lvl3pPr marL="388144" indent="-129779">
              <a:buFont typeface="Courier New" panose="02070309020205020404" pitchFamily="49" charset="0"/>
              <a:buChar char="o"/>
              <a:defRPr sz="2100">
                <a:solidFill>
                  <a:schemeClr val="bg1"/>
                </a:solidFill>
              </a:defRPr>
            </a:lvl3pPr>
            <a:lvl4pPr marL="517922" indent="-129779">
              <a:buFont typeface="Wingdings" pitchFamily="2" charset="2"/>
              <a:buChar char="§"/>
              <a:defRPr sz="2100">
                <a:solidFill>
                  <a:schemeClr val="bg1"/>
                </a:solidFill>
              </a:defRPr>
            </a:lvl4pPr>
            <a:lvl5pPr marL="692944" indent="-175022">
              <a:buSzPct val="70000"/>
              <a:buFont typeface="Wingdings" pitchFamily="2" charset="2"/>
              <a:buChar char="q"/>
              <a:defRPr sz="2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AD83F62-0A18-4390-8A0A-AFF4E0A414D1}"/>
              </a:ext>
            </a:extLst>
          </p:cNvPr>
          <p:cNvSpPr txBox="1"/>
          <p:nvPr userDrawn="1"/>
        </p:nvSpPr>
        <p:spPr>
          <a:xfrm>
            <a:off x="179057" y="4899689"/>
            <a:ext cx="2000264" cy="215444"/>
          </a:xfrm>
          <a:prstGeom prst="rect">
            <a:avLst/>
          </a:prstGeom>
          <a:solidFill>
            <a:srgbClr val="0052DB"/>
          </a:solid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274393449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_1+text ">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descr="A picture containing text, outdoor&#10;&#10;Description automatically generated">
            <a:extLst>
              <a:ext uri="{FF2B5EF4-FFF2-40B4-BE49-F238E27FC236}">
                <a16:creationId xmlns:a16="http://schemas.microsoft.com/office/drawing/2014/main" id="{CE644B59-6021-A14B-DD53-20AB5F57E7D1}"/>
              </a:ext>
            </a:extLst>
          </p:cNvPr>
          <p:cNvPicPr>
            <a:picLocks noChangeAspect="1"/>
          </p:cNvPicPr>
          <p:nvPr userDrawn="1"/>
        </p:nvPicPr>
        <p:blipFill>
          <a:blip r:embed="rId3">
            <a:extLst>
              <a:ext uri="{28A0092B-C50C-407E-A947-70E740481C1C}">
                <a14:useLocalDpi xmlns:a14="http://schemas.microsoft.com/office/drawing/2010/main"/>
              </a:ext>
            </a:extLst>
          </a:blip>
          <a:srcRect b="-98"/>
          <a:stretch>
            <a:fillRect/>
          </a:stretch>
        </p:blipFill>
        <p:spPr>
          <a:xfrm>
            <a:off x="0" y="5013"/>
            <a:ext cx="4572000" cy="5133474"/>
          </a:xfrm>
          <a:prstGeom prst="rect">
            <a:avLst/>
          </a:prstGeom>
        </p:spPr>
      </p:pic>
      <p:pic>
        <p:nvPicPr>
          <p:cNvPr id="2" name="Picture Placeholder 7" descr="Water droplets on a surface&#10;&#10;Description automatically generated with medium confidence">
            <a:extLst>
              <a:ext uri="{FF2B5EF4-FFF2-40B4-BE49-F238E27FC236}">
                <a16:creationId xmlns:a16="http://schemas.microsoft.com/office/drawing/2014/main" id="{3CBB4E9F-B4FB-5C6F-BA96-96E70DEEB6E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485" y="0"/>
            <a:ext cx="4572000" cy="5143500"/>
          </a:xfrm>
          <a:prstGeom prst="rect">
            <a:avLst/>
          </a:prstGeom>
        </p:spPr>
      </p:pic>
      <p:pic>
        <p:nvPicPr>
          <p:cNvPr id="9" name="Picture 8">
            <a:extLst>
              <a:ext uri="{FF2B5EF4-FFF2-40B4-BE49-F238E27FC236}">
                <a16:creationId xmlns:a16="http://schemas.microsoft.com/office/drawing/2014/main" id="{9C193CD1-34BB-A273-3467-D9E8864B2FD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2879128" cy="3458818"/>
          </a:xfrm>
          <a:prstGeom prst="rect">
            <a:avLst/>
          </a:prstGeom>
        </p:spPr>
      </p:pic>
      <p:pic>
        <p:nvPicPr>
          <p:cNvPr id="6" name="Picture 5">
            <a:extLst>
              <a:ext uri="{FF2B5EF4-FFF2-40B4-BE49-F238E27FC236}">
                <a16:creationId xmlns:a16="http://schemas.microsoft.com/office/drawing/2014/main" id="{FA993D30-B9E5-8158-9D96-AE6895E03B08}"/>
              </a:ext>
            </a:extLst>
          </p:cNvPr>
          <p:cNvPicPr>
            <a:picLocks noChangeAspect="1"/>
          </p:cNvPicPr>
          <p:nvPr userDrawn="1"/>
        </p:nvPicPr>
        <p:blipFill>
          <a:blip r:embed="rId6"/>
          <a:stretch>
            <a:fillRect/>
          </a:stretch>
        </p:blipFill>
        <p:spPr>
          <a:xfrm rot="10800000">
            <a:off x="7126288" y="-307977"/>
            <a:ext cx="1484312" cy="1039555"/>
          </a:xfrm>
          <a:prstGeom prst="rect">
            <a:avLst/>
          </a:prstGeom>
        </p:spPr>
      </p:pic>
      <p:pic>
        <p:nvPicPr>
          <p:cNvPr id="10" name="Picture 9">
            <a:extLst>
              <a:ext uri="{FF2B5EF4-FFF2-40B4-BE49-F238E27FC236}">
                <a16:creationId xmlns:a16="http://schemas.microsoft.com/office/drawing/2014/main" id="{48600A7A-75A2-F736-A4CF-17B022ABB668}"/>
              </a:ext>
            </a:extLst>
          </p:cNvPr>
          <p:cNvPicPr>
            <a:picLocks noChangeAspect="1"/>
          </p:cNvPicPr>
          <p:nvPr userDrawn="1"/>
        </p:nvPicPr>
        <p:blipFill>
          <a:blip r:embed="rId7"/>
          <a:stretch>
            <a:fillRect/>
          </a:stretch>
        </p:blipFill>
        <p:spPr>
          <a:xfrm>
            <a:off x="5037137" y="4677569"/>
            <a:ext cx="309563" cy="309563"/>
          </a:xfrm>
          <a:prstGeom prst="rect">
            <a:avLst/>
          </a:prstGeom>
        </p:spPr>
      </p:pic>
      <p:pic>
        <p:nvPicPr>
          <p:cNvPr id="11" name="Picture 10">
            <a:extLst>
              <a:ext uri="{FF2B5EF4-FFF2-40B4-BE49-F238E27FC236}">
                <a16:creationId xmlns:a16="http://schemas.microsoft.com/office/drawing/2014/main" id="{D440B84C-AD24-3D74-6FA4-4D1D156BC544}"/>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4245729" y="4227541"/>
            <a:ext cx="647727" cy="647727"/>
          </a:xfrm>
          <a:prstGeom prst="rect">
            <a:avLst/>
          </a:prstGeom>
        </p:spPr>
      </p:pic>
      <p:sp>
        <p:nvSpPr>
          <p:cNvPr id="7" name="TextBox 6">
            <a:extLst>
              <a:ext uri="{FF2B5EF4-FFF2-40B4-BE49-F238E27FC236}">
                <a16:creationId xmlns:a16="http://schemas.microsoft.com/office/drawing/2014/main" id="{62ACF97B-61C0-C337-6D35-B8D747148442}"/>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B9BACE25-5353-4E36-7CF7-576A4CC6A9EC}"/>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6E019C6F-63E6-A48A-AF7F-F6F02E610504}"/>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F230E482-0B3D-079C-B471-D36C4ED80403}"/>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4D91393F-B91C-2C52-68D3-DF9F990B6D5E}"/>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9A01DCBA-5CEF-EE71-662B-7C59DF0BA0E0}"/>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0422531F-0EF9-6DD3-C1B0-73D93A16B3D3}"/>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22605293-7BA4-6E38-6AC1-70BEFA1A36E6}"/>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646BA7F6-141F-832B-EC44-13CDC72E28C0}"/>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D95E3C91-27B4-E77D-E94B-BF5D3B2F7A03}"/>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2C247CD1-07D6-96FF-18E2-E9184FF7A853}"/>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itle 7">
            <a:extLst>
              <a:ext uri="{FF2B5EF4-FFF2-40B4-BE49-F238E27FC236}">
                <a16:creationId xmlns:a16="http://schemas.microsoft.com/office/drawing/2014/main" id="{3F5EEAC8-184E-4CDF-7E3D-00B58F4999F4}"/>
              </a:ext>
            </a:extLst>
          </p:cNvPr>
          <p:cNvSpPr>
            <a:spLocks noGrp="1"/>
          </p:cNvSpPr>
          <p:nvPr>
            <p:ph type="title" hasCustomPrompt="1"/>
          </p:nvPr>
        </p:nvSpPr>
        <p:spPr>
          <a:xfrm>
            <a:off x="4742331" y="1221867"/>
            <a:ext cx="3932614" cy="381928"/>
          </a:xfrm>
        </p:spPr>
        <p:txBody>
          <a:bodyPr>
            <a:noAutofit/>
          </a:bodyPr>
          <a:lstStyle>
            <a:lvl1pPr>
              <a:lnSpc>
                <a:spcPct val="100000"/>
              </a:lnSpc>
              <a:defRPr lang="en-US" sz="300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21" name="TextBox 20">
            <a:extLst>
              <a:ext uri="{FF2B5EF4-FFF2-40B4-BE49-F238E27FC236}">
                <a16:creationId xmlns:a16="http://schemas.microsoft.com/office/drawing/2014/main" id="{74D869B9-EB64-AE45-11E8-CC034A771C87}"/>
              </a:ext>
            </a:extLst>
          </p:cNvPr>
          <p:cNvSpPr txBox="1"/>
          <p:nvPr userDrawn="1"/>
        </p:nvSpPr>
        <p:spPr>
          <a:xfrm>
            <a:off x="3384468" y="5495306"/>
            <a:ext cx="184731" cy="300082"/>
          </a:xfrm>
          <a:prstGeom prst="rect">
            <a:avLst/>
          </a:prstGeom>
          <a:noFill/>
        </p:spPr>
        <p:txBody>
          <a:bodyPr wrap="none" rtlCol="0">
            <a:spAutoFit/>
          </a:bodyPr>
          <a:lstStyle/>
          <a:p>
            <a:endParaRPr lang="en-US" sz="1350"/>
          </a:p>
        </p:txBody>
      </p:sp>
      <p:sp>
        <p:nvSpPr>
          <p:cNvPr id="26" name="Text Placeholder 2">
            <a:extLst>
              <a:ext uri="{FF2B5EF4-FFF2-40B4-BE49-F238E27FC236}">
                <a16:creationId xmlns:a16="http://schemas.microsoft.com/office/drawing/2014/main" id="{7844FA39-522C-6B43-F107-447A0B37C8B9}"/>
              </a:ext>
            </a:extLst>
          </p:cNvPr>
          <p:cNvSpPr>
            <a:spLocks noGrp="1"/>
          </p:cNvSpPr>
          <p:nvPr>
            <p:ph idx="1" hasCustomPrompt="1"/>
          </p:nvPr>
        </p:nvSpPr>
        <p:spPr>
          <a:xfrm>
            <a:off x="4728532" y="1714500"/>
            <a:ext cx="3942502" cy="2989193"/>
          </a:xfrm>
          <a:prstGeom prst="rect">
            <a:avLst/>
          </a:prstGeom>
        </p:spPr>
        <p:txBody>
          <a:bodyPr vert="horz" lIns="91440" tIns="45720" rIns="91440" bIns="45720" rtlCol="0">
            <a:normAutofit/>
          </a:bodyPr>
          <a:lstStyle>
            <a:lvl1pPr>
              <a:defRPr>
                <a:solidFill>
                  <a:schemeClr val="bg1"/>
                </a:solidFill>
              </a:defRPr>
            </a:lvl1pPr>
            <a:lvl2pPr marL="258366" indent="-129779">
              <a:buFont typeface="Arial" panose="020B0604020202020204" pitchFamily="34" charset="0"/>
              <a:buChar char="•"/>
              <a:defRPr>
                <a:solidFill>
                  <a:schemeClr val="bg1"/>
                </a:solidFill>
              </a:defRPr>
            </a:lvl2pPr>
            <a:lvl3pPr marL="388144" indent="-129779">
              <a:buFont typeface="Courier New" panose="02070309020205020404" pitchFamily="49" charset="0"/>
              <a:buChar char="o"/>
              <a:defRPr>
                <a:solidFill>
                  <a:schemeClr val="bg1"/>
                </a:solidFill>
              </a:defRPr>
            </a:lvl3pPr>
            <a:lvl4pPr marL="517922" indent="-129779">
              <a:buFont typeface="Wingdings" pitchFamily="2" charset="2"/>
              <a:buChar char="§"/>
              <a:defRPr>
                <a:solidFill>
                  <a:schemeClr val="bg1"/>
                </a:solidFill>
              </a:defRPr>
            </a:lvl4pPr>
            <a:lvl5pPr marL="692944" indent="-175022">
              <a:buSzPct val="70000"/>
              <a:buFont typeface="Wingdings" pitchFamily="2" charset="2"/>
              <a:buChar char="q"/>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2349"/>
      </p:ext>
    </p:extLst>
  </p:cSld>
  <p:clrMapOvr>
    <a:overrideClrMapping bg1="lt1" tx1="dk1" bg2="lt2" tx2="dk2" accent1="accent1" accent2="accent2" accent3="accent3" accent4="accent4" accent5="accent5" accent6="accent6" hlink="hlink" folHlink="folHlink"/>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_2+text ">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6" name="Picture Placeholder 18" descr="A picture containing blue, plastic, vegetable&#10;&#10;Description automatically generated">
            <a:extLst>
              <a:ext uri="{FF2B5EF4-FFF2-40B4-BE49-F238E27FC236}">
                <a16:creationId xmlns:a16="http://schemas.microsoft.com/office/drawing/2014/main" id="{73438312-45D9-75E2-9176-1F696DB1959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4572000" cy="5143500"/>
          </a:xfrm>
          <a:prstGeom prst="rect">
            <a:avLst/>
          </a:prstGeom>
        </p:spPr>
      </p:pic>
      <p:pic>
        <p:nvPicPr>
          <p:cNvPr id="9" name="Picture 8">
            <a:extLst>
              <a:ext uri="{FF2B5EF4-FFF2-40B4-BE49-F238E27FC236}">
                <a16:creationId xmlns:a16="http://schemas.microsoft.com/office/drawing/2014/main" id="{9C193CD1-34BB-A273-3467-D9E8864B2FD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2879128" cy="3458818"/>
          </a:xfrm>
          <a:prstGeom prst="rect">
            <a:avLst/>
          </a:prstGeom>
        </p:spPr>
      </p:pic>
      <p:pic>
        <p:nvPicPr>
          <p:cNvPr id="6" name="Picture 5">
            <a:extLst>
              <a:ext uri="{FF2B5EF4-FFF2-40B4-BE49-F238E27FC236}">
                <a16:creationId xmlns:a16="http://schemas.microsoft.com/office/drawing/2014/main" id="{FA993D30-B9E5-8158-9D96-AE6895E03B08}"/>
              </a:ext>
            </a:extLst>
          </p:cNvPr>
          <p:cNvPicPr>
            <a:picLocks noChangeAspect="1"/>
          </p:cNvPicPr>
          <p:nvPr userDrawn="1"/>
        </p:nvPicPr>
        <p:blipFill>
          <a:blip r:embed="rId5"/>
          <a:stretch>
            <a:fillRect/>
          </a:stretch>
        </p:blipFill>
        <p:spPr>
          <a:xfrm rot="10800000">
            <a:off x="7126288" y="-307977"/>
            <a:ext cx="1484312" cy="1039555"/>
          </a:xfrm>
          <a:prstGeom prst="rect">
            <a:avLst/>
          </a:prstGeom>
        </p:spPr>
      </p:pic>
      <p:pic>
        <p:nvPicPr>
          <p:cNvPr id="10" name="Picture 9">
            <a:extLst>
              <a:ext uri="{FF2B5EF4-FFF2-40B4-BE49-F238E27FC236}">
                <a16:creationId xmlns:a16="http://schemas.microsoft.com/office/drawing/2014/main" id="{48600A7A-75A2-F736-A4CF-17B022ABB668}"/>
              </a:ext>
            </a:extLst>
          </p:cNvPr>
          <p:cNvPicPr>
            <a:picLocks noChangeAspect="1"/>
          </p:cNvPicPr>
          <p:nvPr userDrawn="1"/>
        </p:nvPicPr>
        <p:blipFill>
          <a:blip r:embed="rId6"/>
          <a:stretch>
            <a:fillRect/>
          </a:stretch>
        </p:blipFill>
        <p:spPr>
          <a:xfrm>
            <a:off x="5037137" y="4677569"/>
            <a:ext cx="309563" cy="309563"/>
          </a:xfrm>
          <a:prstGeom prst="rect">
            <a:avLst/>
          </a:prstGeom>
        </p:spPr>
      </p:pic>
      <p:pic>
        <p:nvPicPr>
          <p:cNvPr id="11" name="Picture 10">
            <a:extLst>
              <a:ext uri="{FF2B5EF4-FFF2-40B4-BE49-F238E27FC236}">
                <a16:creationId xmlns:a16="http://schemas.microsoft.com/office/drawing/2014/main" id="{D440B84C-AD24-3D74-6FA4-4D1D156BC544}"/>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245729" y="4227541"/>
            <a:ext cx="647727" cy="647727"/>
          </a:xfrm>
          <a:prstGeom prst="rect">
            <a:avLst/>
          </a:prstGeom>
        </p:spPr>
      </p:pic>
      <p:sp>
        <p:nvSpPr>
          <p:cNvPr id="13" name="Title 7">
            <a:extLst>
              <a:ext uri="{FF2B5EF4-FFF2-40B4-BE49-F238E27FC236}">
                <a16:creationId xmlns:a16="http://schemas.microsoft.com/office/drawing/2014/main" id="{B25241A1-97E3-3206-1B3E-8025F28AF20B}"/>
              </a:ext>
            </a:extLst>
          </p:cNvPr>
          <p:cNvSpPr>
            <a:spLocks noGrp="1"/>
          </p:cNvSpPr>
          <p:nvPr>
            <p:ph type="title" hasCustomPrompt="1"/>
          </p:nvPr>
        </p:nvSpPr>
        <p:spPr>
          <a:xfrm>
            <a:off x="4786983" y="731579"/>
            <a:ext cx="4145737" cy="719810"/>
          </a:xfrm>
        </p:spPr>
        <p:txBody>
          <a:bodyPr>
            <a:noAutofit/>
          </a:bodyPr>
          <a:lstStyle>
            <a:lvl1pPr>
              <a:lnSpc>
                <a:spcPct val="100000"/>
              </a:lnSpc>
              <a:defRPr lang="en-US" sz="2625"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14" name="Text Placeholder 17">
            <a:extLst>
              <a:ext uri="{FF2B5EF4-FFF2-40B4-BE49-F238E27FC236}">
                <a16:creationId xmlns:a16="http://schemas.microsoft.com/office/drawing/2014/main" id="{2EA4697B-B83D-1680-0152-465D89D0AF37}"/>
              </a:ext>
            </a:extLst>
          </p:cNvPr>
          <p:cNvSpPr>
            <a:spLocks noGrp="1"/>
          </p:cNvSpPr>
          <p:nvPr>
            <p:ph type="body" sz="quarter" idx="15" hasCustomPrompt="1"/>
          </p:nvPr>
        </p:nvSpPr>
        <p:spPr>
          <a:xfrm>
            <a:off x="4786984" y="1497850"/>
            <a:ext cx="4145736"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sp>
        <p:nvSpPr>
          <p:cNvPr id="15" name="Text Placeholder 17">
            <a:extLst>
              <a:ext uri="{FF2B5EF4-FFF2-40B4-BE49-F238E27FC236}">
                <a16:creationId xmlns:a16="http://schemas.microsoft.com/office/drawing/2014/main" id="{5AC75EF0-09B5-E87F-C824-9ED2E56EC415}"/>
              </a:ext>
            </a:extLst>
          </p:cNvPr>
          <p:cNvSpPr>
            <a:spLocks noGrp="1"/>
          </p:cNvSpPr>
          <p:nvPr>
            <p:ph type="body" sz="quarter" idx="18" hasCustomPrompt="1"/>
          </p:nvPr>
        </p:nvSpPr>
        <p:spPr>
          <a:xfrm>
            <a:off x="4786984" y="3302202"/>
            <a:ext cx="4145735"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sp>
        <p:nvSpPr>
          <p:cNvPr id="2" name="TextBox 1">
            <a:extLst>
              <a:ext uri="{FF2B5EF4-FFF2-40B4-BE49-F238E27FC236}">
                <a16:creationId xmlns:a16="http://schemas.microsoft.com/office/drawing/2014/main" id="{665B7329-4B82-99CE-EDA3-7AAB89496EFA}"/>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D12AD305-5B72-F0AC-8186-6B48C51A6E0C}"/>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1337A9A0-BD0A-D000-5209-7FFD5836D12E}"/>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5BB9ED0-195B-C789-FC52-C414783EF720}"/>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4065D2F3-ECCF-E660-3949-4B9A97FF919E}"/>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34663DF2-1221-1E13-55E2-030699632912}"/>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19852FCC-D6AD-3934-24DE-E0383E09195E}"/>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1CDD2C14-E56D-432D-DDDC-D509AE18DC70}"/>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09052AD9-8CAC-3B85-44E6-BAC021877CB7}"/>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9A61BC68-F306-2AF8-8121-4A145B25FD32}"/>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A7C395AB-74BD-B7DF-B69D-B04B1654B0B9}"/>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2">
            <a:extLst>
              <a:ext uri="{FF2B5EF4-FFF2-40B4-BE49-F238E27FC236}">
                <a16:creationId xmlns:a16="http://schemas.microsoft.com/office/drawing/2014/main" id="{E5F52B0D-E776-D08A-0A30-8B949D9F974F}"/>
              </a:ext>
            </a:extLst>
          </p:cNvPr>
          <p:cNvSpPr>
            <a:spLocks noGrp="1"/>
          </p:cNvSpPr>
          <p:nvPr>
            <p:ph idx="1" hasCustomPrompt="1"/>
          </p:nvPr>
        </p:nvSpPr>
        <p:spPr>
          <a:xfrm>
            <a:off x="4786983" y="2004994"/>
            <a:ext cx="4145735" cy="1173968"/>
          </a:xfrm>
          <a:prstGeom prst="rect">
            <a:avLst/>
          </a:prstGeom>
        </p:spPr>
        <p:txBody>
          <a:bodyPr vert="horz" lIns="91440" tIns="45720" rIns="91440" bIns="45720" rtlCol="0">
            <a:normAutofit/>
          </a:bodyPr>
          <a:lstStyle>
            <a:lvl1pPr>
              <a:defRPr sz="1050">
                <a:solidFill>
                  <a:schemeClr val="bg1"/>
                </a:solidFill>
              </a:defRPr>
            </a:lvl1pPr>
            <a:lvl2pPr marL="258366" indent="-129779">
              <a:buFont typeface="Arial" panose="020B0604020202020204" pitchFamily="34" charset="0"/>
              <a:buChar char="•"/>
              <a:defRPr sz="1050">
                <a:solidFill>
                  <a:schemeClr val="bg1"/>
                </a:solidFill>
              </a:defRPr>
            </a:lvl2pPr>
            <a:lvl3pPr marL="388144" indent="-129779">
              <a:buFont typeface="Courier New" panose="02070309020205020404" pitchFamily="49" charset="0"/>
              <a:buChar char="o"/>
              <a:defRPr sz="1050">
                <a:solidFill>
                  <a:schemeClr val="bg1"/>
                </a:solidFill>
              </a:defRPr>
            </a:lvl3pPr>
            <a:lvl4pPr marL="517922" indent="-129779">
              <a:buFont typeface="Wingdings" pitchFamily="2" charset="2"/>
              <a:buChar char="§"/>
              <a:defRPr sz="1050">
                <a:solidFill>
                  <a:schemeClr val="bg1"/>
                </a:solidFill>
              </a:defRPr>
            </a:lvl4pPr>
            <a:lvl5pPr marL="692944" indent="-175022">
              <a:buSzPct val="70000"/>
              <a:buFont typeface="Wingdings" pitchFamily="2" charset="2"/>
              <a:buChar char="q"/>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09A47E92-F9E8-52C9-9AFB-51C9588271DC}"/>
              </a:ext>
            </a:extLst>
          </p:cNvPr>
          <p:cNvSpPr>
            <a:spLocks noGrp="1"/>
          </p:cNvSpPr>
          <p:nvPr>
            <p:ph idx="19" hasCustomPrompt="1"/>
          </p:nvPr>
        </p:nvSpPr>
        <p:spPr>
          <a:xfrm>
            <a:off x="4785133" y="3784951"/>
            <a:ext cx="4145735" cy="1173968"/>
          </a:xfrm>
          <a:prstGeom prst="rect">
            <a:avLst/>
          </a:prstGeom>
        </p:spPr>
        <p:txBody>
          <a:bodyPr vert="horz" lIns="91440" tIns="45720" rIns="91440" bIns="45720" rtlCol="0">
            <a:normAutofit/>
          </a:bodyPr>
          <a:lstStyle>
            <a:lvl1pPr>
              <a:defRPr sz="1050">
                <a:solidFill>
                  <a:schemeClr val="bg1"/>
                </a:solidFill>
              </a:defRPr>
            </a:lvl1pPr>
            <a:lvl2pPr marL="258366" indent="-129779">
              <a:buFont typeface="Arial" panose="020B0604020202020204" pitchFamily="34" charset="0"/>
              <a:buChar char="•"/>
              <a:defRPr sz="1050">
                <a:solidFill>
                  <a:schemeClr val="bg1"/>
                </a:solidFill>
              </a:defRPr>
            </a:lvl2pPr>
            <a:lvl3pPr marL="388144" indent="-129779">
              <a:buFont typeface="Courier New" panose="02070309020205020404" pitchFamily="49" charset="0"/>
              <a:buChar char="o"/>
              <a:defRPr sz="1050">
                <a:solidFill>
                  <a:schemeClr val="bg1"/>
                </a:solidFill>
              </a:defRPr>
            </a:lvl3pPr>
            <a:lvl4pPr marL="517922" indent="-129779">
              <a:buFont typeface="Wingdings" pitchFamily="2" charset="2"/>
              <a:buChar char="§"/>
              <a:defRPr sz="1050">
                <a:solidFill>
                  <a:schemeClr val="bg1"/>
                </a:solidFill>
              </a:defRPr>
            </a:lvl4pPr>
            <a:lvl5pPr marL="692944" indent="-175022">
              <a:buSzPct val="70000"/>
              <a:buFont typeface="Wingdings" pitchFamily="2" charset="2"/>
              <a:buChar char="q"/>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307469"/>
      </p:ext>
    </p:extLst>
  </p:cSld>
  <p:clrMapOvr>
    <a:overrideClrMapping bg1="lt1" tx1="dk1" bg2="lt2" tx2="dk2" accent1="accent1" accent2="accent2" accent3="accent3" accent4="accent4" accent5="accent5" accent6="accent6" hlink="hlink" folHlink="folHlink"/>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_4+text ">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89336D69-015D-4BB5-BC86-8242628C5C5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26359" y="0"/>
            <a:ext cx="1717642" cy="579205"/>
          </a:xfrm>
          <a:prstGeom prst="rect">
            <a:avLst/>
          </a:prstGeom>
        </p:spPr>
      </p:pic>
      <p:pic>
        <p:nvPicPr>
          <p:cNvPr id="17" name="Picture 16">
            <a:extLst>
              <a:ext uri="{FF2B5EF4-FFF2-40B4-BE49-F238E27FC236}">
                <a16:creationId xmlns:a16="http://schemas.microsoft.com/office/drawing/2014/main" id="{2056823E-6006-1F75-24A2-A51ABC6D50B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31904" y="460539"/>
            <a:ext cx="300790" cy="300790"/>
          </a:xfrm>
          <a:prstGeom prst="rect">
            <a:avLst/>
          </a:prstGeom>
        </p:spPr>
      </p:pic>
      <p:pic>
        <p:nvPicPr>
          <p:cNvPr id="19" name="Picture Placeholder 16" descr="A person standing in a field&#10;&#10;Description automatically generated with medium confidence">
            <a:extLst>
              <a:ext uri="{FF2B5EF4-FFF2-40B4-BE49-F238E27FC236}">
                <a16:creationId xmlns:a16="http://schemas.microsoft.com/office/drawing/2014/main" id="{2C991B4A-3ECA-8741-34BA-D2454DD6ABF0}"/>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7131"/>
            <a:ext cx="4572000" cy="5143500"/>
          </a:xfrm>
          <a:prstGeom prst="rect">
            <a:avLst/>
          </a:prstGeom>
        </p:spPr>
      </p:pic>
      <p:pic>
        <p:nvPicPr>
          <p:cNvPr id="18" name="Picture 17">
            <a:extLst>
              <a:ext uri="{FF2B5EF4-FFF2-40B4-BE49-F238E27FC236}">
                <a16:creationId xmlns:a16="http://schemas.microsoft.com/office/drawing/2014/main" id="{21B41031-0BEC-91FD-2AE4-67BA017151F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18372"/>
            <a:ext cx="2984613" cy="3585542"/>
          </a:xfrm>
          <a:prstGeom prst="rect">
            <a:avLst/>
          </a:prstGeom>
        </p:spPr>
      </p:pic>
      <p:sp>
        <p:nvSpPr>
          <p:cNvPr id="6" name="TextBox 5">
            <a:extLst>
              <a:ext uri="{FF2B5EF4-FFF2-40B4-BE49-F238E27FC236}">
                <a16:creationId xmlns:a16="http://schemas.microsoft.com/office/drawing/2014/main" id="{35E47B3C-F251-CCB7-363E-BA7FFC8DDC78}"/>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628CD422-4F5B-8389-973A-EF7BBE7E8A73}"/>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560CD5B9-A866-0DB0-09B1-F4B500315A98}"/>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AB90D3D8-BE3F-4FFE-EC5C-4EB1BD69A3D1}"/>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DD4B41A8-79B4-ECD3-0611-C69D1E250FA7}"/>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E8B490D5-3229-517D-2ECD-68F6ADCBBA09}"/>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893F0BD5-8120-61B3-82BD-A589B8281DD3}"/>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8EF1AEAF-12E1-6A86-590E-43BE99137F3C}"/>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7596ECF-CB1B-4CBD-CA40-A323F673A978}"/>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B379F450-479E-F491-F86A-A4E7A942A343}"/>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125A055B-8A6A-9FD6-191F-8916F3831BBA}"/>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itle 7">
            <a:extLst>
              <a:ext uri="{FF2B5EF4-FFF2-40B4-BE49-F238E27FC236}">
                <a16:creationId xmlns:a16="http://schemas.microsoft.com/office/drawing/2014/main" id="{A512E1FD-7E6B-E762-11C8-A213453A9044}"/>
              </a:ext>
            </a:extLst>
          </p:cNvPr>
          <p:cNvSpPr>
            <a:spLocks noGrp="1"/>
          </p:cNvSpPr>
          <p:nvPr>
            <p:ph type="title" hasCustomPrompt="1"/>
          </p:nvPr>
        </p:nvSpPr>
        <p:spPr>
          <a:xfrm>
            <a:off x="4742331" y="1221867"/>
            <a:ext cx="3932614" cy="381928"/>
          </a:xfrm>
        </p:spPr>
        <p:txBody>
          <a:bodyPr>
            <a:noAutofit/>
          </a:bodyPr>
          <a:lstStyle>
            <a:lvl1pPr>
              <a:lnSpc>
                <a:spcPct val="100000"/>
              </a:lnSpc>
              <a:defRPr lang="en-US" sz="300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22" name="Text Placeholder 2">
            <a:extLst>
              <a:ext uri="{FF2B5EF4-FFF2-40B4-BE49-F238E27FC236}">
                <a16:creationId xmlns:a16="http://schemas.microsoft.com/office/drawing/2014/main" id="{8C21744E-D207-E57D-A5E1-1D499D8EA935}"/>
              </a:ext>
            </a:extLst>
          </p:cNvPr>
          <p:cNvSpPr>
            <a:spLocks noGrp="1"/>
          </p:cNvSpPr>
          <p:nvPr>
            <p:ph idx="1" hasCustomPrompt="1"/>
          </p:nvPr>
        </p:nvSpPr>
        <p:spPr>
          <a:xfrm>
            <a:off x="4728532" y="1714500"/>
            <a:ext cx="3942502" cy="2989193"/>
          </a:xfrm>
          <a:prstGeom prst="rect">
            <a:avLst/>
          </a:prstGeom>
        </p:spPr>
        <p:txBody>
          <a:bodyPr vert="horz" lIns="91440" tIns="45720" rIns="91440" bIns="45720" rtlCol="0">
            <a:normAutofit/>
          </a:bodyPr>
          <a:lstStyle>
            <a:lvl1pPr>
              <a:defRPr>
                <a:solidFill>
                  <a:schemeClr val="bg1"/>
                </a:solidFill>
              </a:defRPr>
            </a:lvl1pPr>
            <a:lvl2pPr marL="258366" indent="-129779">
              <a:buFont typeface="Arial" panose="020B0604020202020204" pitchFamily="34" charset="0"/>
              <a:buChar char="•"/>
              <a:defRPr>
                <a:solidFill>
                  <a:schemeClr val="bg1"/>
                </a:solidFill>
              </a:defRPr>
            </a:lvl2pPr>
            <a:lvl3pPr marL="388144" indent="-129779">
              <a:buFont typeface="Courier New" panose="02070309020205020404" pitchFamily="49" charset="0"/>
              <a:buChar char="o"/>
              <a:defRPr>
                <a:solidFill>
                  <a:schemeClr val="bg1"/>
                </a:solidFill>
              </a:defRPr>
            </a:lvl3pPr>
            <a:lvl4pPr marL="517922" indent="-129779">
              <a:buFont typeface="Wingdings" pitchFamily="2" charset="2"/>
              <a:buChar char="§"/>
              <a:defRPr>
                <a:solidFill>
                  <a:schemeClr val="bg1"/>
                </a:solidFill>
              </a:defRPr>
            </a:lvl4pPr>
            <a:lvl5pPr marL="692944" indent="-175022">
              <a:buSzPct val="70000"/>
              <a:buFont typeface="Wingdings" pitchFamily="2" charset="2"/>
              <a:buChar char="q"/>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7975551"/>
      </p:ext>
    </p:extLst>
  </p:cSld>
  <p:clrMapOvr>
    <a:overrideClrMapping bg1="lt1" tx1="dk1" bg2="lt2" tx2="dk2" accent1="accent1" accent2="accent2" accent3="accent3" accent4="accent4" accent5="accent5" accent6="accent6" hlink="hlink" folHlink="folHlink"/>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mage_5+text ">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6" name="Picture Placeholder 8" descr="A picture containing corn, person, food&#10;&#10;Description automatically generated">
            <a:extLst>
              <a:ext uri="{FF2B5EF4-FFF2-40B4-BE49-F238E27FC236}">
                <a16:creationId xmlns:a16="http://schemas.microsoft.com/office/drawing/2014/main" id="{05DC7BF9-0284-3EF7-3885-91D2854FB60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0" y="0"/>
            <a:ext cx="4572000" cy="5143500"/>
          </a:xfrm>
          <a:prstGeom prst="rect">
            <a:avLst/>
          </a:prstGeom>
        </p:spPr>
      </p:pic>
      <p:pic>
        <p:nvPicPr>
          <p:cNvPr id="4" name="Picture 3">
            <a:extLst>
              <a:ext uri="{FF2B5EF4-FFF2-40B4-BE49-F238E27FC236}">
                <a16:creationId xmlns:a16="http://schemas.microsoft.com/office/drawing/2014/main" id="{89336D69-015D-4BB5-BC86-8242628C5C5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426359" y="0"/>
            <a:ext cx="1717642" cy="579205"/>
          </a:xfrm>
          <a:prstGeom prst="rect">
            <a:avLst/>
          </a:prstGeom>
        </p:spPr>
      </p:pic>
      <p:pic>
        <p:nvPicPr>
          <p:cNvPr id="17" name="Picture 16">
            <a:extLst>
              <a:ext uri="{FF2B5EF4-FFF2-40B4-BE49-F238E27FC236}">
                <a16:creationId xmlns:a16="http://schemas.microsoft.com/office/drawing/2014/main" id="{2056823E-6006-1F75-24A2-A51ABC6D50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831904" y="460539"/>
            <a:ext cx="300790" cy="300790"/>
          </a:xfrm>
          <a:prstGeom prst="rect">
            <a:avLst/>
          </a:prstGeom>
        </p:spPr>
      </p:pic>
      <p:pic>
        <p:nvPicPr>
          <p:cNvPr id="18" name="Picture 17">
            <a:extLst>
              <a:ext uri="{FF2B5EF4-FFF2-40B4-BE49-F238E27FC236}">
                <a16:creationId xmlns:a16="http://schemas.microsoft.com/office/drawing/2014/main" id="{21B41031-0BEC-91FD-2AE4-67BA017151F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18372"/>
            <a:ext cx="2984613" cy="3585542"/>
          </a:xfrm>
          <a:prstGeom prst="rect">
            <a:avLst/>
          </a:prstGeom>
        </p:spPr>
      </p:pic>
      <p:sp>
        <p:nvSpPr>
          <p:cNvPr id="9" name="Title 7">
            <a:extLst>
              <a:ext uri="{FF2B5EF4-FFF2-40B4-BE49-F238E27FC236}">
                <a16:creationId xmlns:a16="http://schemas.microsoft.com/office/drawing/2014/main" id="{FCB6A94C-CD4A-89F0-45CB-DE624B356A51}"/>
              </a:ext>
            </a:extLst>
          </p:cNvPr>
          <p:cNvSpPr>
            <a:spLocks noGrp="1"/>
          </p:cNvSpPr>
          <p:nvPr>
            <p:ph type="title" hasCustomPrompt="1"/>
          </p:nvPr>
        </p:nvSpPr>
        <p:spPr>
          <a:xfrm>
            <a:off x="4742331" y="1221867"/>
            <a:ext cx="3932614" cy="381928"/>
          </a:xfrm>
        </p:spPr>
        <p:txBody>
          <a:bodyPr>
            <a:noAutofit/>
          </a:bodyPr>
          <a:lstStyle>
            <a:lvl1pPr>
              <a:lnSpc>
                <a:spcPct val="100000"/>
              </a:lnSpc>
              <a:defRPr lang="en-US" sz="300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3" name="TextBox 2">
            <a:extLst>
              <a:ext uri="{FF2B5EF4-FFF2-40B4-BE49-F238E27FC236}">
                <a16:creationId xmlns:a16="http://schemas.microsoft.com/office/drawing/2014/main" id="{8A0EA1A6-3264-1E39-4647-913E401A4436}"/>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54DE58C-A78E-4F34-ACAA-41A7160E46C7}"/>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32F67EBC-1039-7D44-E156-6A9E66C9695E}"/>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0AE29477-DEFD-146C-1018-CC8DE12E17C7}"/>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906559B-81D2-551B-E4BE-327DD47FBF2B}"/>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A1F9D56F-4963-CA4D-63DD-5C11EAFE0E64}"/>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66AC3E69-27DE-EA7B-C7B9-F7FDD7F1A1BF}"/>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690DD664-ECDA-DF75-70AE-010CEE51DB2B}"/>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463B61D6-C860-E099-ABB7-82905D4C1EBC}"/>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8EDC7256-BB05-30D0-C8C7-EE9AF8C4DF95}"/>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51A77411-FF83-F3A0-AE36-BE75310525A8}"/>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 Placeholder 2">
            <a:extLst>
              <a:ext uri="{FF2B5EF4-FFF2-40B4-BE49-F238E27FC236}">
                <a16:creationId xmlns:a16="http://schemas.microsoft.com/office/drawing/2014/main" id="{60BB8633-AB7D-8ED3-F9F7-19E93AF13D11}"/>
              </a:ext>
            </a:extLst>
          </p:cNvPr>
          <p:cNvSpPr>
            <a:spLocks noGrp="1"/>
          </p:cNvSpPr>
          <p:nvPr>
            <p:ph idx="1" hasCustomPrompt="1"/>
          </p:nvPr>
        </p:nvSpPr>
        <p:spPr>
          <a:xfrm>
            <a:off x="4728532" y="1714500"/>
            <a:ext cx="3942502" cy="2989193"/>
          </a:xfrm>
          <a:prstGeom prst="rect">
            <a:avLst/>
          </a:prstGeom>
        </p:spPr>
        <p:txBody>
          <a:bodyPr vert="horz" lIns="91440" tIns="45720" rIns="91440" bIns="45720" rtlCol="0">
            <a:normAutofit/>
          </a:bodyPr>
          <a:lstStyle>
            <a:lvl1pPr>
              <a:defRPr>
                <a:solidFill>
                  <a:schemeClr val="bg1"/>
                </a:solidFill>
              </a:defRPr>
            </a:lvl1pPr>
            <a:lvl2pPr marL="258366" indent="-129779">
              <a:buFont typeface="Arial" panose="020B0604020202020204" pitchFamily="34" charset="0"/>
              <a:buChar char="•"/>
              <a:defRPr>
                <a:solidFill>
                  <a:schemeClr val="bg1"/>
                </a:solidFill>
              </a:defRPr>
            </a:lvl2pPr>
            <a:lvl3pPr marL="388144" indent="-129779">
              <a:buFont typeface="Courier New" panose="02070309020205020404" pitchFamily="49" charset="0"/>
              <a:buChar char="o"/>
              <a:defRPr>
                <a:solidFill>
                  <a:schemeClr val="bg1"/>
                </a:solidFill>
              </a:defRPr>
            </a:lvl3pPr>
            <a:lvl4pPr marL="517922" indent="-129779">
              <a:buFont typeface="Wingdings" pitchFamily="2" charset="2"/>
              <a:buChar char="§"/>
              <a:defRPr>
                <a:solidFill>
                  <a:schemeClr val="bg1"/>
                </a:solidFill>
              </a:defRPr>
            </a:lvl4pPr>
            <a:lvl5pPr marL="692944" indent="-175022">
              <a:buSzPct val="70000"/>
              <a:buFont typeface="Wingdings" pitchFamily="2" charset="2"/>
              <a:buChar char="q"/>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5850543"/>
      </p:ext>
    </p:extLst>
  </p:cSld>
  <p:clrMapOvr>
    <a:overrideClrMapping bg1="lt1" tx1="dk1" bg2="lt2" tx2="dk2" accent1="accent1" accent2="accent2" accent3="accent3" accent4="accent4" accent5="accent5" accent6="accent6" hlink="hlink" folHlink="folHlink"/>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_Tex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84B00D6-F204-9642-B56C-5BBE902D4083}"/>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pic>
        <p:nvPicPr>
          <p:cNvPr id="2" name="Picture 1">
            <a:extLst>
              <a:ext uri="{FF2B5EF4-FFF2-40B4-BE49-F238E27FC236}">
                <a16:creationId xmlns:a16="http://schemas.microsoft.com/office/drawing/2014/main" id="{099591D5-E53C-F400-D2FE-351007A75B9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Text Placeholder 8">
            <a:extLst>
              <a:ext uri="{FF2B5EF4-FFF2-40B4-BE49-F238E27FC236}">
                <a16:creationId xmlns:a16="http://schemas.microsoft.com/office/drawing/2014/main" id="{E936D29E-0CB8-16C6-2CDB-28F21243B4CB}"/>
              </a:ext>
            </a:extLst>
          </p:cNvPr>
          <p:cNvSpPr>
            <a:spLocks noGrp="1"/>
          </p:cNvSpPr>
          <p:nvPr>
            <p:ph type="body" sz="quarter" idx="14" hasCustomPrompt="1"/>
          </p:nvPr>
        </p:nvSpPr>
        <p:spPr>
          <a:xfrm>
            <a:off x="219617" y="2811396"/>
            <a:ext cx="5048067" cy="1899307"/>
          </a:xfrm>
        </p:spPr>
        <p:txBody>
          <a:bodyPr>
            <a:norm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350" b="0" i="0" u="none" strike="noStrike" smtClean="0">
                <a:solidFill>
                  <a:schemeClr val="bg1"/>
                </a:solidFill>
                <a:effectLst/>
                <a:latin typeface="+mn-lt"/>
              </a:defRPr>
            </a:lvl1pPr>
          </a:lstStyle>
          <a:p>
            <a:pPr lvl="0"/>
            <a:r>
              <a:rPr lang="en-US"/>
              <a:t>Lorem ipsum dolor sit amet, consectetuer adipiscing elit, sed diam nonummy nibh euismod tincidunt ut laoreet dolore magna aliquam erat volutpat. Ut wisi enim ad minim veniam, quis nostrud. </a:t>
            </a:r>
          </a:p>
        </p:txBody>
      </p:sp>
      <p:sp>
        <p:nvSpPr>
          <p:cNvPr id="5" name="Text Placeholder 6">
            <a:extLst>
              <a:ext uri="{FF2B5EF4-FFF2-40B4-BE49-F238E27FC236}">
                <a16:creationId xmlns:a16="http://schemas.microsoft.com/office/drawing/2014/main" id="{3ED9364B-EA77-5ABB-E1E9-8BAB0EC47827}"/>
              </a:ext>
            </a:extLst>
          </p:cNvPr>
          <p:cNvSpPr>
            <a:spLocks noGrp="1"/>
          </p:cNvSpPr>
          <p:nvPr>
            <p:ph type="body" sz="quarter" idx="13" hasCustomPrompt="1"/>
          </p:nvPr>
        </p:nvSpPr>
        <p:spPr>
          <a:xfrm>
            <a:off x="219617" y="1532002"/>
            <a:ext cx="5048067" cy="551237"/>
          </a:xfrm>
        </p:spPr>
        <p:txBody>
          <a:bodyPr>
            <a:noAutofit/>
          </a:bodyPr>
          <a:lstStyle>
            <a:lvl1pPr marL="0" indent="0">
              <a:buNone/>
              <a:defRPr sz="2700" b="1" i="0">
                <a:solidFill>
                  <a:schemeClr val="bg1"/>
                </a:solidFill>
                <a:latin typeface="+mn-lt"/>
              </a:defRPr>
            </a:lvl1pPr>
          </a:lstStyle>
          <a:p>
            <a:pPr lvl="0"/>
            <a:r>
              <a:rPr lang="en-US"/>
              <a:t>Project name</a:t>
            </a:r>
          </a:p>
        </p:txBody>
      </p:sp>
      <p:sp>
        <p:nvSpPr>
          <p:cNvPr id="7" name="Text Placeholder 6">
            <a:extLst>
              <a:ext uri="{FF2B5EF4-FFF2-40B4-BE49-F238E27FC236}">
                <a16:creationId xmlns:a16="http://schemas.microsoft.com/office/drawing/2014/main" id="{AA31F7D3-74BB-564D-9CC4-6AF30FD48585}"/>
              </a:ext>
            </a:extLst>
          </p:cNvPr>
          <p:cNvSpPr>
            <a:spLocks noGrp="1"/>
          </p:cNvSpPr>
          <p:nvPr>
            <p:ph type="body" sz="quarter" idx="15" hasCustomPrompt="1"/>
          </p:nvPr>
        </p:nvSpPr>
        <p:spPr>
          <a:xfrm>
            <a:off x="219617" y="2167990"/>
            <a:ext cx="5048067" cy="551237"/>
          </a:xfrm>
        </p:spPr>
        <p:txBody>
          <a:bodyPr>
            <a:noAutofit/>
          </a:bodyPr>
          <a:lstStyle>
            <a:lvl1pPr marL="0" indent="0">
              <a:buNone/>
              <a:defRPr sz="2400" b="0" i="0">
                <a:solidFill>
                  <a:schemeClr val="bg1"/>
                </a:solidFill>
                <a:latin typeface="+mn-lt"/>
              </a:defRPr>
            </a:lvl1pPr>
          </a:lstStyle>
          <a:p>
            <a:pPr lvl="0"/>
            <a:r>
              <a:rPr lang="en-US"/>
              <a:t>Subtitle </a:t>
            </a:r>
          </a:p>
        </p:txBody>
      </p:sp>
      <p:pic>
        <p:nvPicPr>
          <p:cNvPr id="11" name="Picture 10">
            <a:extLst>
              <a:ext uri="{FF2B5EF4-FFF2-40B4-BE49-F238E27FC236}">
                <a16:creationId xmlns:a16="http://schemas.microsoft.com/office/drawing/2014/main" id="{D7DBC506-D395-E5A5-239C-FD4E7FC78867}"/>
              </a:ext>
            </a:extLst>
          </p:cNvPr>
          <p:cNvPicPr>
            <a:picLocks noChangeAspect="1"/>
          </p:cNvPicPr>
          <p:nvPr userDrawn="1"/>
        </p:nvPicPr>
        <p:blipFill>
          <a:blip r:embed="rId3"/>
          <a:stretch>
            <a:fillRect/>
          </a:stretch>
        </p:blipFill>
        <p:spPr>
          <a:xfrm>
            <a:off x="5267684" y="0"/>
            <a:ext cx="3883770" cy="5143500"/>
          </a:xfrm>
          <a:prstGeom prst="rect">
            <a:avLst/>
          </a:prstGeom>
        </p:spPr>
      </p:pic>
      <p:sp>
        <p:nvSpPr>
          <p:cNvPr id="6" name="Rectangle 5">
            <a:extLst>
              <a:ext uri="{FF2B5EF4-FFF2-40B4-BE49-F238E27FC236}">
                <a16:creationId xmlns:a16="http://schemas.microsoft.com/office/drawing/2014/main" id="{50E9DD62-2AED-1120-1E80-37B3A0661DAB}"/>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FC046B9A-BC02-9990-A298-22E4D87398D7}"/>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2A722C6D-CDB1-86E1-D240-AE401227EF57}"/>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FC31E2B0-77B2-6162-91FE-187390C47B8B}"/>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CCB9BE38-323F-CF3A-99E0-84CEF660F710}"/>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5B47A148-2E3D-1D6E-1BC8-5E7D4FB72CE8}"/>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E6CE58FB-40F5-70FA-F9F2-CBF0EE2808DD}"/>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72CA09D7-558B-F952-035F-CAC11390AC81}"/>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6B208DD0-7F81-4D68-6DCA-67D9786985F4}"/>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4D921CBB-3893-E37D-4C8D-2C4CDA1F6613}"/>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568F56C7-2B82-4694-9773-22DB1FBB1166}"/>
              </a:ext>
            </a:extLst>
          </p:cNvPr>
          <p:cNvSpPr txBox="1"/>
          <p:nvPr userDrawn="1"/>
        </p:nvSpPr>
        <p:spPr>
          <a:xfrm>
            <a:off x="179057" y="4899689"/>
            <a:ext cx="2000264" cy="215444"/>
          </a:xfrm>
          <a:prstGeom prst="rect">
            <a:avLst/>
          </a:prstGeom>
          <a:solidFill>
            <a:srgbClr val="0052DB"/>
          </a:solid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4283797444"/>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1">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1B31E91-131E-9F1B-B825-CE238076C095}"/>
              </a:ext>
            </a:extLst>
          </p:cNvPr>
          <p:cNvSpPr>
            <a:spLocks noGrp="1"/>
          </p:cNvSpPr>
          <p:nvPr>
            <p:ph type="title" hasCustomPrompt="1"/>
          </p:nvPr>
        </p:nvSpPr>
        <p:spPr>
          <a:xfrm>
            <a:off x="1196163" y="1689503"/>
            <a:ext cx="6744279" cy="1764494"/>
          </a:xfrm>
        </p:spPr>
        <p:txBody>
          <a:bodyPr/>
          <a:lstStyle>
            <a:lvl1pPr algn="ctr">
              <a:defRPr>
                <a:solidFill>
                  <a:srgbClr val="153DCF"/>
                </a:solidFill>
                <a:latin typeface="Calibri" panose="020F0502020204030204" pitchFamily="34" charset="0"/>
                <a:cs typeface="Calibri" panose="020F0502020204030204" pitchFamily="34" charset="0"/>
              </a:defRPr>
            </a:lvl1pPr>
          </a:lstStyle>
          <a:p>
            <a:r>
              <a:rPr lang="en-US"/>
              <a:t>Quote</a:t>
            </a:r>
          </a:p>
        </p:txBody>
      </p:sp>
      <p:pic>
        <p:nvPicPr>
          <p:cNvPr id="3" name="Picture 2">
            <a:extLst>
              <a:ext uri="{FF2B5EF4-FFF2-40B4-BE49-F238E27FC236}">
                <a16:creationId xmlns:a16="http://schemas.microsoft.com/office/drawing/2014/main" id="{FA8FABC3-39CB-DBD6-ED10-D07B3D1F627D}"/>
              </a:ext>
            </a:extLst>
          </p:cNvPr>
          <p:cNvPicPr>
            <a:picLocks noChangeAspect="1"/>
          </p:cNvPicPr>
          <p:nvPr userDrawn="1"/>
        </p:nvPicPr>
        <p:blipFill>
          <a:blip r:embed="rId2"/>
          <a:stretch>
            <a:fillRect/>
          </a:stretch>
        </p:blipFill>
        <p:spPr>
          <a:xfrm>
            <a:off x="0" y="2676"/>
            <a:ext cx="9144000" cy="5138148"/>
          </a:xfrm>
          <a:prstGeom prst="rect">
            <a:avLst/>
          </a:prstGeom>
        </p:spPr>
      </p:pic>
      <p:sp>
        <p:nvSpPr>
          <p:cNvPr id="4" name="TextBox 3">
            <a:extLst>
              <a:ext uri="{FF2B5EF4-FFF2-40B4-BE49-F238E27FC236}">
                <a16:creationId xmlns:a16="http://schemas.microsoft.com/office/drawing/2014/main" id="{45D43324-D355-15DC-9F7F-F1F9FF32074D}"/>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accent5"/>
                </a:solidFill>
                <a:latin typeface="Calibri" panose="020F0502020204030204" pitchFamily="34" charset="0"/>
                <a:cs typeface="Calibri" panose="020F0502020204030204" pitchFamily="34" charset="0"/>
              </a:rPr>
              <a:pPr algn="r"/>
              <a:t>‹#›</a:t>
            </a:fld>
            <a:endParaRPr lang="en-US" sz="525" spc="225">
              <a:solidFill>
                <a:schemeClr val="accent5"/>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00C69D31-673A-F37A-FF74-17FE81C16F24}"/>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C3602CFF-3440-149F-DB19-8C2F04BDA736}"/>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928B8054-E451-1E5F-F021-A5E46F8E6779}"/>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65D37D35-D9EB-A0FF-68F6-4589550DF8E6}"/>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BD9CCEB0-81E4-63BC-3235-145DD115B351}"/>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FC921DC3-C55E-CA53-3FA4-0275A29FEF40}"/>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0DA54148-C346-8B17-0938-7CE3AD5B3B19}"/>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859A4F9E-E773-6516-6B1C-D18FFFD150F2}"/>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F6A98E1-00AE-D04E-6621-D110FC9E2EBA}"/>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E6003117-0C4E-43A0-FABB-51EC0D04EE0D}"/>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5137709"/>
      </p:ext>
    </p:extLst>
  </p:cSld>
  <p:clrMapOvr>
    <a:overrideClrMapping bg1="lt1" tx1="dk1" bg2="lt2" tx2="dk2" accent1="accent1" accent2="accent2" accent3="accent3" accent4="accent4" accent5="accent5" accent6="accent6" hlink="hlink" folHlink="folHlink"/>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DC7CEC-5A62-AFF6-732F-20A9B663B606}"/>
              </a:ext>
            </a:extLst>
          </p:cNvPr>
          <p:cNvPicPr>
            <a:picLocks noChangeAspect="1"/>
          </p:cNvPicPr>
          <p:nvPr userDrawn="1"/>
        </p:nvPicPr>
        <p:blipFill>
          <a:blip r:embed="rId2"/>
          <a:stretch>
            <a:fillRect/>
          </a:stretch>
        </p:blipFill>
        <p:spPr>
          <a:xfrm>
            <a:off x="3971952" y="0"/>
            <a:ext cx="5172049" cy="5143500"/>
          </a:xfrm>
          <a:prstGeom prst="rect">
            <a:avLst/>
          </a:prstGeom>
        </p:spPr>
      </p:pic>
      <p:sp>
        <p:nvSpPr>
          <p:cNvPr id="15" name="Title 1">
            <a:extLst>
              <a:ext uri="{FF2B5EF4-FFF2-40B4-BE49-F238E27FC236}">
                <a16:creationId xmlns:a16="http://schemas.microsoft.com/office/drawing/2014/main" id="{328D0AFF-FC2C-9B9F-627F-DB24FC54ABF2}"/>
              </a:ext>
            </a:extLst>
          </p:cNvPr>
          <p:cNvSpPr>
            <a:spLocks noGrp="1"/>
          </p:cNvSpPr>
          <p:nvPr>
            <p:ph type="title" hasCustomPrompt="1"/>
          </p:nvPr>
        </p:nvSpPr>
        <p:spPr>
          <a:xfrm>
            <a:off x="221803" y="3019338"/>
            <a:ext cx="5172048" cy="1574337"/>
          </a:xfrm>
        </p:spPr>
        <p:txBody>
          <a:bodyPr>
            <a:noAutofit/>
          </a:bodyPr>
          <a:lstStyle>
            <a:lvl1pPr>
              <a:defRPr sz="3000" b="0">
                <a:solidFill>
                  <a:srgbClr val="153DCF"/>
                </a:solidFill>
                <a:latin typeface="+mn-lt"/>
              </a:defRPr>
            </a:lvl1pPr>
          </a:lstStyle>
          <a:p>
            <a:r>
              <a:rPr lang="en-US"/>
              <a:t>Inspirational or reference </a:t>
            </a:r>
            <a:br>
              <a:rPr lang="en-US"/>
            </a:br>
            <a:r>
              <a:rPr lang="en-US"/>
              <a:t>quote should be here highlighting some key words with a different color. </a:t>
            </a:r>
          </a:p>
        </p:txBody>
      </p:sp>
      <p:sp>
        <p:nvSpPr>
          <p:cNvPr id="2" name="Rectangle 1">
            <a:extLst>
              <a:ext uri="{FF2B5EF4-FFF2-40B4-BE49-F238E27FC236}">
                <a16:creationId xmlns:a16="http://schemas.microsoft.com/office/drawing/2014/main" id="{EA71DEEB-FA35-9D45-FAC5-1BB9D425CE92}"/>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E86E568D-0837-ADE9-A14F-3D440BAFDD8B}"/>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09E187E7-1DCD-C27A-A71B-B55B8944B94D}"/>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24DC4CF9-ADE5-5630-694F-EF8E7E316CBE}"/>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D7972F1F-0DA8-02DD-FEA9-6188567715AD}"/>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121EE73-AA9F-69BB-D67F-644525DA712D}"/>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82B2B4EF-51AE-101E-3569-F76D512DB85D}"/>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A13616A-CA4D-9D9D-31BE-CB72CB16A245}"/>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BA60BA59-1037-14E7-9275-C031EA787703}"/>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CF3F475E-01C3-2668-5E98-5F372A5FEA1E}"/>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1E604A51-9E87-479E-B41E-772D4056FC9B}"/>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235131616"/>
      </p:ext>
    </p:extLst>
  </p:cSld>
  <p:clrMapOvr>
    <a:overrideClrMapping bg1="lt1" tx1="dk1" bg2="lt2" tx2="dk2" accent1="accent1" accent2="accent2" accent3="accent3" accent4="accent4" accent5="accent5" accent6="accent6" hlink="hlink" folHlink="folHlink"/>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ample_P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35239-ECF4-4328-4803-FFACE5629BEB}"/>
              </a:ext>
            </a:extLst>
          </p:cNvPr>
          <p:cNvPicPr>
            <a:picLocks noChangeAspect="1"/>
          </p:cNvPicPr>
          <p:nvPr userDrawn="1"/>
        </p:nvPicPr>
        <p:blipFill>
          <a:blip r:embed="rId2"/>
          <a:stretch>
            <a:fillRect/>
          </a:stretch>
        </p:blipFill>
        <p:spPr>
          <a:xfrm>
            <a:off x="0" y="1043"/>
            <a:ext cx="9144000" cy="5141415"/>
          </a:xfrm>
          <a:prstGeom prst="rect">
            <a:avLst/>
          </a:prstGeom>
        </p:spPr>
      </p:pic>
      <p:sp>
        <p:nvSpPr>
          <p:cNvPr id="12" name="Title 1">
            <a:extLst>
              <a:ext uri="{FF2B5EF4-FFF2-40B4-BE49-F238E27FC236}">
                <a16:creationId xmlns:a16="http://schemas.microsoft.com/office/drawing/2014/main" id="{C82FF431-011F-065B-7635-3B0775D7689B}"/>
              </a:ext>
            </a:extLst>
          </p:cNvPr>
          <p:cNvSpPr>
            <a:spLocks noGrp="1"/>
          </p:cNvSpPr>
          <p:nvPr>
            <p:ph type="title" hasCustomPrompt="1"/>
          </p:nvPr>
        </p:nvSpPr>
        <p:spPr>
          <a:xfrm>
            <a:off x="1817338" y="286995"/>
            <a:ext cx="6790152" cy="682120"/>
          </a:xfrm>
        </p:spPr>
        <p:txBody>
          <a:bodyPr>
            <a:normAutofit/>
          </a:bodyPr>
          <a:lstStyle>
            <a:lvl1pPr>
              <a:defRPr sz="3000">
                <a:solidFill>
                  <a:srgbClr val="143DCF"/>
                </a:solidFill>
                <a:latin typeface="+mn-lt"/>
              </a:defRPr>
            </a:lvl1pPr>
          </a:lstStyle>
          <a:p>
            <a:r>
              <a:rPr lang="en-US"/>
              <a:t>Click here</a:t>
            </a:r>
          </a:p>
        </p:txBody>
      </p:sp>
      <p:sp>
        <p:nvSpPr>
          <p:cNvPr id="3" name="Rectangle 2">
            <a:extLst>
              <a:ext uri="{FF2B5EF4-FFF2-40B4-BE49-F238E27FC236}">
                <a16:creationId xmlns:a16="http://schemas.microsoft.com/office/drawing/2014/main" id="{21F0BE97-CA99-7B79-D826-93E9F46EBB49}"/>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69C3A227-3D76-4165-91B3-287D7E997403}"/>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2228AECE-747E-0B41-291E-F103A0FAB7F4}"/>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4F35519D-C4F2-5EDC-3804-6C2D8ECD5657}"/>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F1690A03-A770-6530-1E47-F016AB1E892B}"/>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1FA8D01-B7F4-5921-0B94-83CB908874CD}"/>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0D53F36E-A990-9FEA-625A-5420B4D93CDF}"/>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BD4E1361-ECF1-91E6-50F4-51EE3B8F871E}"/>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7BEBE4AF-688B-F414-F99A-2BDDA34483D6}"/>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3D1D321D-3D0B-A997-798C-0BDBC34945D7}"/>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B11FB718-6C37-48A7-97C5-9AEC31B6509A}"/>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2749655702"/>
      </p:ext>
    </p:extLst>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04">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89FC804-BA26-1A4C-9F9E-601162E3A92A}"/>
              </a:ext>
            </a:extLst>
          </p:cNvPr>
          <p:cNvSpPr/>
          <p:nvPr userDrawn="1"/>
        </p:nvSpPr>
        <p:spPr>
          <a:xfrm>
            <a:off x="0" y="1"/>
            <a:ext cx="6721928" cy="4961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p>
            <a:pPr marL="86678" marR="0" lvl="0" indent="0" algn="l" defTabSz="685800" rtl="0" eaLnBrk="1" fontAlgn="auto" latinLnBrk="0" hangingPunct="1">
              <a:lnSpc>
                <a:spcPct val="100000"/>
              </a:lnSpc>
              <a:spcBef>
                <a:spcPts val="75"/>
              </a:spcBef>
              <a:spcAft>
                <a:spcPts val="75"/>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 Placeholder 2">
            <a:extLst>
              <a:ext uri="{FF2B5EF4-FFF2-40B4-BE49-F238E27FC236}">
                <a16:creationId xmlns:a16="http://schemas.microsoft.com/office/drawing/2014/main" id="{148072A1-51AC-0742-AC82-8A9EB8B54126}"/>
              </a:ext>
            </a:extLst>
          </p:cNvPr>
          <p:cNvSpPr>
            <a:spLocks noGrp="1"/>
          </p:cNvSpPr>
          <p:nvPr>
            <p:ph type="body" sz="quarter" idx="20"/>
          </p:nvPr>
        </p:nvSpPr>
        <p:spPr>
          <a:xfrm>
            <a:off x="425561" y="3398233"/>
            <a:ext cx="4463490" cy="1160548"/>
          </a:xfrm>
        </p:spPr>
        <p:txBody>
          <a:bodyPr>
            <a:noAutofit/>
          </a:bodyPr>
          <a:lstStyle>
            <a:lvl1pPr marL="85725" indent="-85725">
              <a:defRPr sz="135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bg1"/>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14" name="Text Placeholder 2">
            <a:extLst>
              <a:ext uri="{FF2B5EF4-FFF2-40B4-BE49-F238E27FC236}">
                <a16:creationId xmlns:a16="http://schemas.microsoft.com/office/drawing/2014/main" id="{40F8B168-31C9-A748-B16B-40DA460FC3DA}"/>
              </a:ext>
            </a:extLst>
          </p:cNvPr>
          <p:cNvSpPr>
            <a:spLocks noGrp="1"/>
          </p:cNvSpPr>
          <p:nvPr>
            <p:ph type="body" sz="quarter" idx="14"/>
          </p:nvPr>
        </p:nvSpPr>
        <p:spPr>
          <a:xfrm>
            <a:off x="425561" y="1740387"/>
            <a:ext cx="4463490" cy="1160548"/>
          </a:xfrm>
        </p:spPr>
        <p:txBody>
          <a:bodyPr>
            <a:noAutofit/>
          </a:bodyPr>
          <a:lstStyle>
            <a:lvl1pPr marL="85725" indent="-85725">
              <a:defRPr sz="135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bg1"/>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3" name="Picture Placeholder 2">
            <a:extLst>
              <a:ext uri="{FF2B5EF4-FFF2-40B4-BE49-F238E27FC236}">
                <a16:creationId xmlns:a16="http://schemas.microsoft.com/office/drawing/2014/main" id="{FF1A5276-B207-1241-AB5C-173DA2456ED1}"/>
              </a:ext>
            </a:extLst>
          </p:cNvPr>
          <p:cNvSpPr>
            <a:spLocks noGrp="1"/>
          </p:cNvSpPr>
          <p:nvPr>
            <p:ph type="pic" sz="quarter" idx="16"/>
          </p:nvPr>
        </p:nvSpPr>
        <p:spPr>
          <a:xfrm>
            <a:off x="6241257" y="-2381"/>
            <a:ext cx="2902744" cy="5154216"/>
          </a:xfrm>
        </p:spPr>
        <p:txBody>
          <a:bodyPr/>
          <a:lstStyle/>
          <a:p>
            <a:endParaRPr lang="en-US"/>
          </a:p>
        </p:txBody>
      </p:sp>
      <p:pic>
        <p:nvPicPr>
          <p:cNvPr id="26" name="Picture 17" descr="A person flying through the sky&#10;&#10;Description automatically generated">
            <a:extLst>
              <a:ext uri="{FF2B5EF4-FFF2-40B4-BE49-F238E27FC236}">
                <a16:creationId xmlns:a16="http://schemas.microsoft.com/office/drawing/2014/main" id="{D0CAA0DA-3C2D-ED41-A609-880772538FAB}"/>
              </a:ext>
            </a:extLst>
          </p:cNvPr>
          <p:cNvPicPr>
            <a:picLocks noChangeAspect="1"/>
          </p:cNvPicPr>
          <p:nvPr userDrawn="1"/>
        </p:nvPicPr>
        <p:blipFill>
          <a:blip r:embed="rId2"/>
          <a:stretch>
            <a:fillRect/>
          </a:stretch>
        </p:blipFill>
        <p:spPr>
          <a:xfrm>
            <a:off x="6238219" y="0"/>
            <a:ext cx="2905077" cy="4958443"/>
          </a:xfrm>
          <a:prstGeom prst="rect">
            <a:avLst/>
          </a:prstGeom>
        </p:spPr>
      </p:pic>
      <p:sp>
        <p:nvSpPr>
          <p:cNvPr id="33" name="Title 7">
            <a:extLst>
              <a:ext uri="{FF2B5EF4-FFF2-40B4-BE49-F238E27FC236}">
                <a16:creationId xmlns:a16="http://schemas.microsoft.com/office/drawing/2014/main" id="{F21A72B0-98FB-0949-91E6-5003ECBCE446}"/>
              </a:ext>
            </a:extLst>
          </p:cNvPr>
          <p:cNvSpPr>
            <a:spLocks noGrp="1"/>
          </p:cNvSpPr>
          <p:nvPr>
            <p:ph type="title" hasCustomPrompt="1"/>
          </p:nvPr>
        </p:nvSpPr>
        <p:spPr>
          <a:xfrm>
            <a:off x="426264" y="376772"/>
            <a:ext cx="4145737" cy="719810"/>
          </a:xfrm>
        </p:spPr>
        <p:txBody>
          <a:bodyPr>
            <a:noAutofit/>
          </a:bodyPr>
          <a:lstStyle>
            <a:lvl1pPr>
              <a:lnSpc>
                <a:spcPct val="100000"/>
              </a:lnSpc>
              <a:defRPr lang="en-US" sz="2625"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34" name="Text Placeholder 17">
            <a:extLst>
              <a:ext uri="{FF2B5EF4-FFF2-40B4-BE49-F238E27FC236}">
                <a16:creationId xmlns:a16="http://schemas.microsoft.com/office/drawing/2014/main" id="{023B5CBC-FA81-C342-98C0-25C1A701D6E8}"/>
              </a:ext>
            </a:extLst>
          </p:cNvPr>
          <p:cNvSpPr>
            <a:spLocks noGrp="1"/>
          </p:cNvSpPr>
          <p:nvPr>
            <p:ph type="body" sz="quarter" idx="15" hasCustomPrompt="1"/>
          </p:nvPr>
        </p:nvSpPr>
        <p:spPr>
          <a:xfrm>
            <a:off x="426264" y="1287759"/>
            <a:ext cx="1452828"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sp>
        <p:nvSpPr>
          <p:cNvPr id="15" name="Text Placeholder 17">
            <a:extLst>
              <a:ext uri="{FF2B5EF4-FFF2-40B4-BE49-F238E27FC236}">
                <a16:creationId xmlns:a16="http://schemas.microsoft.com/office/drawing/2014/main" id="{1180FE8C-1825-C549-B594-DFDE6EBCF42D}"/>
              </a:ext>
            </a:extLst>
          </p:cNvPr>
          <p:cNvSpPr>
            <a:spLocks noGrp="1"/>
          </p:cNvSpPr>
          <p:nvPr>
            <p:ph type="body" sz="quarter" idx="18" hasCustomPrompt="1"/>
          </p:nvPr>
        </p:nvSpPr>
        <p:spPr>
          <a:xfrm>
            <a:off x="426264" y="2947395"/>
            <a:ext cx="1452828"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pic>
        <p:nvPicPr>
          <p:cNvPr id="4" name="Picture 3" descr="A person holding a guitar&#10;&#10;Description automatically generated with medium confidence">
            <a:extLst>
              <a:ext uri="{FF2B5EF4-FFF2-40B4-BE49-F238E27FC236}">
                <a16:creationId xmlns:a16="http://schemas.microsoft.com/office/drawing/2014/main" id="{DE32126E-F6E2-8343-A036-58FDEED358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8843" y="-1680193"/>
            <a:ext cx="8314453" cy="6636453"/>
          </a:xfrm>
          <a:prstGeom prst="rect">
            <a:avLst/>
          </a:prstGeom>
        </p:spPr>
      </p:pic>
      <p:sp>
        <p:nvSpPr>
          <p:cNvPr id="17" name="object 14">
            <a:extLst>
              <a:ext uri="{FF2B5EF4-FFF2-40B4-BE49-F238E27FC236}">
                <a16:creationId xmlns:a16="http://schemas.microsoft.com/office/drawing/2014/main" id="{B57844F7-F117-3E40-9D0D-6593EA925DEE}"/>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298A583-B574-B64E-AC11-DE1B6F1D65D7}"/>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9" name="TextBox 18">
            <a:extLst>
              <a:ext uri="{FF2B5EF4-FFF2-40B4-BE49-F238E27FC236}">
                <a16:creationId xmlns:a16="http://schemas.microsoft.com/office/drawing/2014/main" id="{831307D2-8B0F-0446-8920-FA0A95D55A53}"/>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38CD9CF6-3A8A-4E6E-B0BB-4F0ADD65D209}"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4242351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Green_Backgroun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0703FA-F8EC-03DD-1E36-D8E2A8594CAD}"/>
              </a:ext>
            </a:extLst>
          </p:cNvPr>
          <p:cNvPicPr>
            <a:picLocks noChangeAspect="1"/>
          </p:cNvPicPr>
          <p:nvPr userDrawn="1"/>
        </p:nvPicPr>
        <p:blipFill>
          <a:blip r:embed="rId2"/>
          <a:stretch>
            <a:fillRect/>
          </a:stretch>
        </p:blipFill>
        <p:spPr>
          <a:xfrm>
            <a:off x="0" y="-1701"/>
            <a:ext cx="9140128" cy="5155604"/>
          </a:xfrm>
          <a:prstGeom prst="rect">
            <a:avLst/>
          </a:prstGeom>
        </p:spPr>
      </p:pic>
      <p:sp>
        <p:nvSpPr>
          <p:cNvPr id="5" name="Title 1">
            <a:extLst>
              <a:ext uri="{FF2B5EF4-FFF2-40B4-BE49-F238E27FC236}">
                <a16:creationId xmlns:a16="http://schemas.microsoft.com/office/drawing/2014/main" id="{37E7D121-327E-617A-67C7-C4DFE6B33040}"/>
              </a:ext>
            </a:extLst>
          </p:cNvPr>
          <p:cNvSpPr>
            <a:spLocks noGrp="1"/>
          </p:cNvSpPr>
          <p:nvPr>
            <p:ph type="title"/>
          </p:nvPr>
        </p:nvSpPr>
        <p:spPr>
          <a:xfrm>
            <a:off x="221803" y="291429"/>
            <a:ext cx="7886700" cy="682120"/>
          </a:xfrm>
        </p:spPr>
        <p:txBody>
          <a:bodyPr>
            <a:normAutofit/>
          </a:bodyPr>
          <a:lstStyle>
            <a:lvl1pPr>
              <a:defRPr sz="3000">
                <a:solidFill>
                  <a:schemeClr val="bg1"/>
                </a:solidFill>
              </a:defRPr>
            </a:lvl1pPr>
          </a:lstStyle>
          <a:p>
            <a:endParaRPr lang="en-US"/>
          </a:p>
        </p:txBody>
      </p:sp>
      <p:sp>
        <p:nvSpPr>
          <p:cNvPr id="2" name="Rectangle 1">
            <a:extLst>
              <a:ext uri="{FF2B5EF4-FFF2-40B4-BE49-F238E27FC236}">
                <a16:creationId xmlns:a16="http://schemas.microsoft.com/office/drawing/2014/main" id="{0EFD1AD8-A82A-D201-FA11-3D2BB29DF8EF}"/>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017F892-BE05-D890-A2F5-16831FAF48AA}"/>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7E161CC2-A373-DC17-4C84-1402F2AB6DA1}"/>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4A1BECA5-8EA3-A98A-C3B3-64C895C8AE2E}"/>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854EB9D6-0136-CB5C-F37E-886BBB8158CC}"/>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6CBF3E87-3DA6-E216-9B23-B7422ADD1BC3}"/>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D6FCE919-6BBF-B3A9-15EA-B58C789472CC}"/>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B4A32DF-D5C1-A9C3-FA22-CA83869F6937}"/>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84CAB153-DF4A-88E7-9707-FBD929575294}"/>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F20EA46B-E164-A56C-5A24-D68B12B41C3E}"/>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34EA5DAA-CD8E-49FC-9F52-F89CF1B88E84}"/>
              </a:ext>
            </a:extLst>
          </p:cNvPr>
          <p:cNvSpPr txBox="1"/>
          <p:nvPr userDrawn="1"/>
        </p:nvSpPr>
        <p:spPr>
          <a:xfrm>
            <a:off x="179057" y="4899689"/>
            <a:ext cx="2000264" cy="215444"/>
          </a:xfrm>
          <a:prstGeom prst="rect">
            <a:avLst/>
          </a:prstGeom>
          <a:solidFill>
            <a:srgbClr val="8EDB43"/>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2020449440"/>
      </p:ext>
    </p:extLst>
  </p:cSld>
  <p:clrMapOvr>
    <a:overrideClrMapping bg1="lt1" tx1="dk1" bg2="lt2" tx2="dk2" accent1="accent1" accent2="accent2" accent3="accent3" accent4="accent4" accent5="accent5" accent6="accent6" hlink="hlink" folHlink="folHlink"/>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imple_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78B07-4D87-C67E-03EC-C2B62BD92331}"/>
              </a:ext>
            </a:extLst>
          </p:cNvPr>
          <p:cNvPicPr>
            <a:picLocks noChangeAspect="1"/>
          </p:cNvPicPr>
          <p:nvPr userDrawn="1"/>
        </p:nvPicPr>
        <p:blipFill>
          <a:blip r:embed="rId2"/>
          <a:stretch>
            <a:fillRect/>
          </a:stretch>
        </p:blipFill>
        <p:spPr>
          <a:xfrm>
            <a:off x="-8199" y="0"/>
            <a:ext cx="9169163" cy="738188"/>
          </a:xfrm>
          <a:prstGeom prst="rect">
            <a:avLst/>
          </a:prstGeom>
        </p:spPr>
      </p:pic>
      <p:sp>
        <p:nvSpPr>
          <p:cNvPr id="24" name="Title 23"/>
          <p:cNvSpPr>
            <a:spLocks noGrp="1"/>
          </p:cNvSpPr>
          <p:nvPr>
            <p:ph type="title"/>
          </p:nvPr>
        </p:nvSpPr>
        <p:spPr>
          <a:xfrm>
            <a:off x="456925"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FFEF50F8-AEE9-A933-6117-D7B4B4F123A7}"/>
              </a:ext>
            </a:extLst>
          </p:cNvPr>
          <p:cNvPicPr>
            <a:picLocks noChangeAspect="1"/>
          </p:cNvPicPr>
          <p:nvPr userDrawn="1"/>
        </p:nvPicPr>
        <p:blipFill>
          <a:blip r:embed="rId3"/>
          <a:stretch>
            <a:fillRect/>
          </a:stretch>
        </p:blipFill>
        <p:spPr>
          <a:xfrm>
            <a:off x="7464942" y="4063959"/>
            <a:ext cx="1696024" cy="1087066"/>
          </a:xfrm>
          <a:prstGeom prst="rect">
            <a:avLst/>
          </a:prstGeom>
        </p:spPr>
      </p:pic>
      <p:sp>
        <p:nvSpPr>
          <p:cNvPr id="5" name="Rectangle 4">
            <a:extLst>
              <a:ext uri="{FF2B5EF4-FFF2-40B4-BE49-F238E27FC236}">
                <a16:creationId xmlns:a16="http://schemas.microsoft.com/office/drawing/2014/main" id="{0C1269EF-E9CB-D480-DFFE-AD15E3224D07}"/>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85BC36A3-57BB-3D6F-29E8-C94CB5207963}"/>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20A4A4D2-A39B-335D-008B-8CE77145E500}"/>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134A3B1-37E0-E12E-B62D-FDD725695926}"/>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999A66ED-CBDE-2ED1-D45C-AF5DE42445D4}"/>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685DC56-5961-D3BD-A150-BF31D0D0B2F9}"/>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16858EBE-D6F1-B2FD-7907-11351E2C0326}"/>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FDA81C2A-1D81-B16D-B913-994BA5959537}"/>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650778D7-BBFE-BC0F-598E-CF9997C4E8BA}"/>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1C657207-F844-85CD-F9E3-4241A0D1912B}"/>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 Placeholder 2">
            <a:extLst>
              <a:ext uri="{FF2B5EF4-FFF2-40B4-BE49-F238E27FC236}">
                <a16:creationId xmlns:a16="http://schemas.microsoft.com/office/drawing/2014/main" id="{67724A55-6F8E-1B2B-3043-9E24C064AA27}"/>
              </a:ext>
            </a:extLst>
          </p:cNvPr>
          <p:cNvSpPr>
            <a:spLocks noGrp="1"/>
          </p:cNvSpPr>
          <p:nvPr>
            <p:ph idx="1" hasCustomPrompt="1"/>
          </p:nvPr>
        </p:nvSpPr>
        <p:spPr>
          <a:xfrm>
            <a:off x="456925" y="976183"/>
            <a:ext cx="8214110" cy="3763457"/>
          </a:xfrm>
          <a:prstGeom prst="rect">
            <a:avLst/>
          </a:prstGeom>
        </p:spPr>
        <p:txBody>
          <a:bodyPr vert="horz" lIns="91440" tIns="45720" rIns="91440" bIns="45720" rtlCol="0">
            <a:normAutofit/>
          </a:bodyPr>
          <a:lstStyle>
            <a:lvl1pPr>
              <a:defRPr>
                <a:solidFill>
                  <a:srgbClr val="133CCF"/>
                </a:solidFill>
              </a:defRPr>
            </a:lvl1pPr>
            <a:lvl2pPr marL="258366" indent="-129779">
              <a:buFont typeface="Arial" panose="020B0604020202020204" pitchFamily="34" charset="0"/>
              <a:buChar char="•"/>
              <a:defRPr>
                <a:solidFill>
                  <a:srgbClr val="133CCF"/>
                </a:solidFill>
              </a:defRPr>
            </a:lvl2pPr>
            <a:lvl3pPr marL="388144" indent="-129779">
              <a:buFont typeface="Courier New" panose="02070309020205020404" pitchFamily="49" charset="0"/>
              <a:buChar char="o"/>
              <a:defRPr>
                <a:solidFill>
                  <a:srgbClr val="133CCF"/>
                </a:solidFill>
              </a:defRPr>
            </a:lvl3pPr>
            <a:lvl4pPr marL="517922" indent="-129779">
              <a:buFont typeface="Wingdings" pitchFamily="2" charset="2"/>
              <a:buChar char="§"/>
              <a:defRPr>
                <a:solidFill>
                  <a:srgbClr val="133CCF"/>
                </a:solidFill>
              </a:defRPr>
            </a:lvl4pPr>
            <a:lvl5pPr marL="692944" indent="-175022">
              <a:buSzPct val="70000"/>
              <a:buFont typeface="Wingdings" pitchFamily="2" charset="2"/>
              <a:buChar char="q"/>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AB35A12-425F-4D35-99ED-0A13B2FB83EB}"/>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3627620186"/>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B13C4C8-B71C-8BC1-0E3C-8C4DC174835E}"/>
              </a:ext>
            </a:extLst>
          </p:cNvPr>
          <p:cNvPicPr>
            <a:picLocks noChangeAspect="1"/>
          </p:cNvPicPr>
          <p:nvPr userDrawn="1"/>
        </p:nvPicPr>
        <p:blipFill>
          <a:blip r:embed="rId2"/>
          <a:stretch>
            <a:fillRect/>
          </a:stretch>
        </p:blipFill>
        <p:spPr>
          <a:xfrm>
            <a:off x="-903" y="0"/>
            <a:ext cx="9152198" cy="738188"/>
          </a:xfrm>
          <a:prstGeom prst="rect">
            <a:avLst/>
          </a:prstGeom>
        </p:spPr>
      </p:pic>
      <p:sp>
        <p:nvSpPr>
          <p:cNvPr id="28" name="Text Placeholder 17"/>
          <p:cNvSpPr>
            <a:spLocks noGrp="1"/>
          </p:cNvSpPr>
          <p:nvPr>
            <p:ph type="body" sz="quarter" idx="14" hasCustomPrompt="1"/>
          </p:nvPr>
        </p:nvSpPr>
        <p:spPr>
          <a:xfrm>
            <a:off x="364744"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rgbClr val="15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2501275"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rgbClr val="15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4655389"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rgbClr val="15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6809506"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rgbClr val="15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p:nvPr/>
        </p:nvCxnSpPr>
        <p:spPr>
          <a:xfrm>
            <a:off x="364744" y="1639014"/>
            <a:ext cx="198733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p:nvPr/>
        </p:nvCxnSpPr>
        <p:spPr>
          <a:xfrm>
            <a:off x="2501275" y="1639014"/>
            <a:ext cx="198733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p:nvPr/>
        </p:nvCxnSpPr>
        <p:spPr>
          <a:xfrm>
            <a:off x="4655389" y="1639014"/>
            <a:ext cx="198733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p:nvPr/>
        </p:nvCxnSpPr>
        <p:spPr>
          <a:xfrm>
            <a:off x="6809506" y="1639014"/>
            <a:ext cx="198733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Title 23">
            <a:extLst>
              <a:ext uri="{FF2B5EF4-FFF2-40B4-BE49-F238E27FC236}">
                <a16:creationId xmlns:a16="http://schemas.microsoft.com/office/drawing/2014/main" id="{4D2D04FA-4602-C046-82B0-E34F5D5F3234}"/>
              </a:ext>
            </a:extLst>
          </p:cNvPr>
          <p:cNvSpPr>
            <a:spLocks noGrp="1"/>
          </p:cNvSpPr>
          <p:nvPr>
            <p:ph type="title"/>
          </p:nvPr>
        </p:nvSpPr>
        <p:spPr>
          <a:xfrm>
            <a:off x="456924" y="126232"/>
            <a:ext cx="8349296"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8F4E00A7-EFE8-F4A2-78A5-50FE1CB61C6F}"/>
              </a:ext>
            </a:extLst>
          </p:cNvPr>
          <p:cNvPicPr>
            <a:picLocks noChangeAspect="1"/>
          </p:cNvPicPr>
          <p:nvPr userDrawn="1"/>
        </p:nvPicPr>
        <p:blipFill>
          <a:blip r:embed="rId3"/>
          <a:stretch>
            <a:fillRect/>
          </a:stretch>
        </p:blipFill>
        <p:spPr>
          <a:xfrm>
            <a:off x="7624068" y="-1857"/>
            <a:ext cx="1527227" cy="740045"/>
          </a:xfrm>
          <a:prstGeom prst="rect">
            <a:avLst/>
          </a:prstGeom>
        </p:spPr>
      </p:pic>
      <p:sp>
        <p:nvSpPr>
          <p:cNvPr id="6" name="TextBox 5">
            <a:extLst>
              <a:ext uri="{FF2B5EF4-FFF2-40B4-BE49-F238E27FC236}">
                <a16:creationId xmlns:a16="http://schemas.microsoft.com/office/drawing/2014/main" id="{9244FC22-6B79-1C3E-A2DA-92FA9AB159C5}"/>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accent5"/>
                </a:solidFill>
                <a:latin typeface="Calibri" panose="020F0502020204030204" pitchFamily="34" charset="0"/>
                <a:cs typeface="Calibri" panose="020F0502020204030204" pitchFamily="34" charset="0"/>
              </a:rPr>
              <a:pPr algn="r"/>
              <a:t>‹#›</a:t>
            </a:fld>
            <a:endParaRPr lang="en-US" sz="525" spc="225">
              <a:solidFill>
                <a:schemeClr val="accent5"/>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C4D61C27-93DB-15CE-45C5-0095041A7E5E}"/>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CADDD02F-F15F-2AEB-48DB-6DA77AA7E018}"/>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F4787604-BAF9-7630-438C-641264347A04}"/>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7F16887-1288-3CF2-8BD3-C1DB85738680}"/>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297F63B-6B5D-5AAE-A494-07D9AE822EF2}"/>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89E3C0B8-CB1F-F4D8-2670-2EE4447E08DB}"/>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5D612653-4D68-9488-9DFF-4318F161E623}"/>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72B0C6BC-D022-D9C3-CA14-913AC87540CB}"/>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45ACF052-98BE-98AE-3D4A-6658A1D40DA1}"/>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97C3E1CC-523A-B22A-FC77-41C4DAB0DF2C}"/>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2">
            <a:extLst>
              <a:ext uri="{FF2B5EF4-FFF2-40B4-BE49-F238E27FC236}">
                <a16:creationId xmlns:a16="http://schemas.microsoft.com/office/drawing/2014/main" id="{C7FCD131-7033-D4B8-4E06-B8CEB5837C45}"/>
              </a:ext>
            </a:extLst>
          </p:cNvPr>
          <p:cNvSpPr>
            <a:spLocks noGrp="1"/>
          </p:cNvSpPr>
          <p:nvPr>
            <p:ph idx="1" hasCustomPrompt="1"/>
          </p:nvPr>
        </p:nvSpPr>
        <p:spPr>
          <a:xfrm>
            <a:off x="360977" y="1738542"/>
            <a:ext cx="1987334" cy="3001098"/>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B1211A5B-9B0D-C6D5-47A1-70A5553BC9A4}"/>
              </a:ext>
            </a:extLst>
          </p:cNvPr>
          <p:cNvSpPr>
            <a:spLocks noGrp="1"/>
          </p:cNvSpPr>
          <p:nvPr>
            <p:ph idx="25" hasCustomPrompt="1"/>
          </p:nvPr>
        </p:nvSpPr>
        <p:spPr>
          <a:xfrm>
            <a:off x="2508183" y="1738542"/>
            <a:ext cx="1987334" cy="3001098"/>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B19AC64-B490-BF55-4E2F-DCA061E7108C}"/>
              </a:ext>
            </a:extLst>
          </p:cNvPr>
          <p:cNvSpPr>
            <a:spLocks noGrp="1"/>
          </p:cNvSpPr>
          <p:nvPr>
            <p:ph idx="26" hasCustomPrompt="1"/>
          </p:nvPr>
        </p:nvSpPr>
        <p:spPr>
          <a:xfrm>
            <a:off x="4655392" y="1738542"/>
            <a:ext cx="1987334" cy="3001098"/>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7BB31A14-1A3C-3E8B-A4A5-0B5AC9BD4457}"/>
              </a:ext>
            </a:extLst>
          </p:cNvPr>
          <p:cNvSpPr>
            <a:spLocks noGrp="1"/>
          </p:cNvSpPr>
          <p:nvPr>
            <p:ph idx="27" hasCustomPrompt="1"/>
          </p:nvPr>
        </p:nvSpPr>
        <p:spPr>
          <a:xfrm>
            <a:off x="6818886" y="1738542"/>
            <a:ext cx="1987334" cy="3001098"/>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Box 29">
            <a:extLst>
              <a:ext uri="{FF2B5EF4-FFF2-40B4-BE49-F238E27FC236}">
                <a16:creationId xmlns:a16="http://schemas.microsoft.com/office/drawing/2014/main" id="{85C693AB-A3BA-4C64-850D-49667686D673}"/>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144967970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mparison 01 -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F23CE4-FE7C-2C77-B618-E4367FE3FD37}"/>
              </a:ext>
            </a:extLst>
          </p:cNvPr>
          <p:cNvPicPr>
            <a:picLocks noChangeAspect="1"/>
          </p:cNvPicPr>
          <p:nvPr userDrawn="1"/>
        </p:nvPicPr>
        <p:blipFill>
          <a:blip r:embed="rId2"/>
          <a:stretch>
            <a:fillRect/>
          </a:stretch>
        </p:blipFill>
        <p:spPr>
          <a:xfrm>
            <a:off x="-903" y="0"/>
            <a:ext cx="9152198" cy="738188"/>
          </a:xfrm>
          <a:prstGeom prst="rect">
            <a:avLst/>
          </a:prstGeom>
        </p:spPr>
      </p:pic>
      <p:sp>
        <p:nvSpPr>
          <p:cNvPr id="16" name="Title 23">
            <a:extLst>
              <a:ext uri="{FF2B5EF4-FFF2-40B4-BE49-F238E27FC236}">
                <a16:creationId xmlns:a16="http://schemas.microsoft.com/office/drawing/2014/main" id="{4085826A-7691-1843-B06C-82034F1F58ED}"/>
              </a:ext>
            </a:extLst>
          </p:cNvPr>
          <p:cNvSpPr>
            <a:spLocks noGrp="1"/>
          </p:cNvSpPr>
          <p:nvPr>
            <p:ph type="title"/>
          </p:nvPr>
        </p:nvSpPr>
        <p:spPr>
          <a:xfrm>
            <a:off x="456924" y="119661"/>
            <a:ext cx="8220578"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456924" y="965708"/>
            <a:ext cx="3944778" cy="316194"/>
          </a:xfrm>
        </p:spPr>
        <p:txBody>
          <a:bodyPr anchor="ctr">
            <a:noAutofit/>
          </a:bodyPr>
          <a:lstStyle>
            <a:lvl1pPr marL="0" indent="0">
              <a:lnSpc>
                <a:spcPct val="100000"/>
              </a:lnSpc>
              <a:spcBef>
                <a:spcPct val="0"/>
              </a:spcBef>
              <a:spcAft>
                <a:spcPct val="0"/>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3944778"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Text Placeholder 17">
            <a:extLst>
              <a:ext uri="{FF2B5EF4-FFF2-40B4-BE49-F238E27FC236}">
                <a16:creationId xmlns:a16="http://schemas.microsoft.com/office/drawing/2014/main" id="{CF1B3AAF-D0DD-7744-AFEC-DBCE571A9744}"/>
              </a:ext>
            </a:extLst>
          </p:cNvPr>
          <p:cNvSpPr>
            <a:spLocks noGrp="1"/>
          </p:cNvSpPr>
          <p:nvPr>
            <p:ph type="body" sz="quarter" idx="17" hasCustomPrompt="1"/>
          </p:nvPr>
        </p:nvSpPr>
        <p:spPr>
          <a:xfrm>
            <a:off x="4721193" y="965707"/>
            <a:ext cx="3944778" cy="316195"/>
          </a:xfrm>
        </p:spPr>
        <p:txBody>
          <a:bodyPr anchor="ctr">
            <a:noAutofit/>
          </a:bodyPr>
          <a:lstStyle>
            <a:lvl1pPr marL="0" indent="0">
              <a:lnSpc>
                <a:spcPct val="100000"/>
              </a:lnSpc>
              <a:spcBef>
                <a:spcPct val="0"/>
              </a:spcBef>
              <a:spcAft>
                <a:spcPct val="0"/>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4" name="Straight Connector 33">
            <a:extLst>
              <a:ext uri="{FF2B5EF4-FFF2-40B4-BE49-F238E27FC236}">
                <a16:creationId xmlns:a16="http://schemas.microsoft.com/office/drawing/2014/main" id="{3CB330AF-1672-334C-B0B1-C1C9AD1B8438}"/>
              </a:ext>
            </a:extLst>
          </p:cNvPr>
          <p:cNvCxnSpPr/>
          <p:nvPr userDrawn="1"/>
        </p:nvCxnSpPr>
        <p:spPr>
          <a:xfrm>
            <a:off x="4721193" y="1390823"/>
            <a:ext cx="3944778"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7265669-6E78-1892-09A2-F67A67F5F0B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a:off x="8256681" y="0"/>
            <a:ext cx="902228" cy="738187"/>
          </a:xfrm>
          <a:prstGeom prst="rect">
            <a:avLst/>
          </a:prstGeom>
        </p:spPr>
      </p:pic>
      <p:pic>
        <p:nvPicPr>
          <p:cNvPr id="5" name="Picture 4">
            <a:extLst>
              <a:ext uri="{FF2B5EF4-FFF2-40B4-BE49-F238E27FC236}">
                <a16:creationId xmlns:a16="http://schemas.microsoft.com/office/drawing/2014/main" id="{A90CF7B4-DE90-21A6-D620-7BCD91B40AD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927110" y="119661"/>
            <a:ext cx="202446" cy="202446"/>
          </a:xfrm>
          <a:prstGeom prst="rect">
            <a:avLst/>
          </a:prstGeom>
        </p:spPr>
      </p:pic>
      <p:sp>
        <p:nvSpPr>
          <p:cNvPr id="7" name="TextBox 6">
            <a:extLst>
              <a:ext uri="{FF2B5EF4-FFF2-40B4-BE49-F238E27FC236}">
                <a16:creationId xmlns:a16="http://schemas.microsoft.com/office/drawing/2014/main" id="{C2663213-C84B-C89E-4A66-6CE8722A5113}"/>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accent5"/>
                </a:solidFill>
                <a:latin typeface="Calibri" panose="020F0502020204030204" pitchFamily="34" charset="0"/>
                <a:cs typeface="Calibri" panose="020F0502020204030204" pitchFamily="34" charset="0"/>
              </a:rPr>
              <a:pPr algn="r"/>
              <a:t>‹#›</a:t>
            </a:fld>
            <a:endParaRPr lang="en-US" sz="525" spc="225">
              <a:solidFill>
                <a:schemeClr val="accent5"/>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F992DEB-7BB3-9DE7-9807-6EDEF1614772}"/>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3A6B7645-AB98-A166-C159-BBB0911ED82B}"/>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70AAECB4-7ED0-587F-8F3B-BB80E5A4822F}"/>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0479A0D5-CB5E-BA69-32F3-8D59FAEC5CC8}"/>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D927DEB0-1704-6FD6-D04F-E1BB13604DB7}"/>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6883FE8C-0C48-F488-DFF3-81EDA6B0F23F}"/>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8C7E62DB-5181-617B-620D-4714F10E6191}"/>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3D31B9C5-02D6-3BE6-E9FF-6BCC50BAB5AE}"/>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F8734AE0-25BD-1764-A032-4FB5F5D2E6A8}"/>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A6BB7120-787E-71B4-78EC-A07E3FD7F622}"/>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2">
            <a:extLst>
              <a:ext uri="{FF2B5EF4-FFF2-40B4-BE49-F238E27FC236}">
                <a16:creationId xmlns:a16="http://schemas.microsoft.com/office/drawing/2014/main" id="{C8589BBA-1E7C-0069-E57B-23F855B098D5}"/>
              </a:ext>
            </a:extLst>
          </p:cNvPr>
          <p:cNvSpPr>
            <a:spLocks noGrp="1"/>
          </p:cNvSpPr>
          <p:nvPr>
            <p:ph idx="1" hasCustomPrompt="1"/>
          </p:nvPr>
        </p:nvSpPr>
        <p:spPr>
          <a:xfrm>
            <a:off x="456925" y="1491973"/>
            <a:ext cx="3960998" cy="3247667"/>
          </a:xfrm>
          <a:prstGeom prst="rect">
            <a:avLst/>
          </a:prstGeom>
        </p:spPr>
        <p:txBody>
          <a:bodyPr vert="horz" lIns="91440" tIns="45720" rIns="91440" bIns="45720" rtlCol="0">
            <a:normAutofit/>
          </a:bodyPr>
          <a:lstStyle>
            <a:lvl1pPr>
              <a:defRPr>
                <a:solidFill>
                  <a:srgbClr val="133CCF"/>
                </a:solidFill>
              </a:defRPr>
            </a:lvl1pPr>
            <a:lvl2pPr marL="258366" indent="-129779">
              <a:buFont typeface="Arial" panose="020B0604020202020204" pitchFamily="34" charset="0"/>
              <a:buChar char="•"/>
              <a:defRPr>
                <a:solidFill>
                  <a:srgbClr val="133CCF"/>
                </a:solidFill>
              </a:defRPr>
            </a:lvl2pPr>
            <a:lvl3pPr marL="388144" indent="-129779">
              <a:buFont typeface="Courier New" panose="02070309020205020404" pitchFamily="49" charset="0"/>
              <a:buChar char="o"/>
              <a:defRPr>
                <a:solidFill>
                  <a:srgbClr val="133CCF"/>
                </a:solidFill>
              </a:defRPr>
            </a:lvl3pPr>
            <a:lvl4pPr marL="517922" indent="-129779">
              <a:buFont typeface="Wingdings" pitchFamily="2" charset="2"/>
              <a:buChar char="§"/>
              <a:defRPr>
                <a:solidFill>
                  <a:srgbClr val="133CCF"/>
                </a:solidFill>
              </a:defRPr>
            </a:lvl4pPr>
            <a:lvl5pPr marL="692944" indent="-175022">
              <a:buSzPct val="70000"/>
              <a:buFont typeface="Wingdings" pitchFamily="2" charset="2"/>
              <a:buChar char="q"/>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9D5238E6-2807-CE10-087F-3F164EDCD798}"/>
              </a:ext>
            </a:extLst>
          </p:cNvPr>
          <p:cNvSpPr>
            <a:spLocks noGrp="1"/>
          </p:cNvSpPr>
          <p:nvPr>
            <p:ph idx="18" hasCustomPrompt="1"/>
          </p:nvPr>
        </p:nvSpPr>
        <p:spPr>
          <a:xfrm>
            <a:off x="4724125" y="1491973"/>
            <a:ext cx="3960998" cy="3247667"/>
          </a:xfrm>
          <a:prstGeom prst="rect">
            <a:avLst/>
          </a:prstGeom>
        </p:spPr>
        <p:txBody>
          <a:bodyPr vert="horz" lIns="91440" tIns="45720" rIns="91440" bIns="45720" rtlCol="0">
            <a:normAutofit/>
          </a:bodyPr>
          <a:lstStyle>
            <a:lvl1pPr>
              <a:defRPr>
                <a:solidFill>
                  <a:srgbClr val="133CCF"/>
                </a:solidFill>
              </a:defRPr>
            </a:lvl1pPr>
            <a:lvl2pPr marL="258366" indent="-129779">
              <a:buFont typeface="Arial" panose="020B0604020202020204" pitchFamily="34" charset="0"/>
              <a:buChar char="•"/>
              <a:defRPr>
                <a:solidFill>
                  <a:srgbClr val="133CCF"/>
                </a:solidFill>
              </a:defRPr>
            </a:lvl2pPr>
            <a:lvl3pPr marL="388144" indent="-129779">
              <a:buFont typeface="Courier New" panose="02070309020205020404" pitchFamily="49" charset="0"/>
              <a:buChar char="o"/>
              <a:defRPr>
                <a:solidFill>
                  <a:srgbClr val="133CCF"/>
                </a:solidFill>
              </a:defRPr>
            </a:lvl3pPr>
            <a:lvl4pPr marL="517922" indent="-129779">
              <a:buFont typeface="Wingdings" pitchFamily="2" charset="2"/>
              <a:buChar char="§"/>
              <a:defRPr>
                <a:solidFill>
                  <a:srgbClr val="133CCF"/>
                </a:solidFill>
              </a:defRPr>
            </a:lvl4pPr>
            <a:lvl5pPr marL="692944" indent="-175022">
              <a:buSzPct val="70000"/>
              <a:buFont typeface="Wingdings" pitchFamily="2" charset="2"/>
              <a:buChar char="q"/>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377D6A16-AB49-42E3-B732-C5BD7FDDF0B4}"/>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60474586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mparison 02 - Green">
    <p:spTree>
      <p:nvGrpSpPr>
        <p:cNvPr id="1" name=""/>
        <p:cNvGrpSpPr/>
        <p:nvPr/>
      </p:nvGrpSpPr>
      <p:grpSpPr>
        <a:xfrm>
          <a:off x="0" y="0"/>
          <a:ext cx="0" cy="0"/>
          <a:chOff x="0" y="0"/>
          <a:chExt cx="0" cy="0"/>
        </a:xfrm>
      </p:grpSpPr>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456924"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25080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17">
            <a:extLst>
              <a:ext uri="{FF2B5EF4-FFF2-40B4-BE49-F238E27FC236}">
                <a16:creationId xmlns:a16="http://schemas.microsoft.com/office/drawing/2014/main" id="{F7A1BCF4-A8A2-6245-A98E-69AAAE820CAC}"/>
              </a:ext>
            </a:extLst>
          </p:cNvPr>
          <p:cNvSpPr>
            <a:spLocks noGrp="1"/>
          </p:cNvSpPr>
          <p:nvPr>
            <p:ph type="body" sz="quarter" idx="17" hasCustomPrompt="1"/>
          </p:nvPr>
        </p:nvSpPr>
        <p:spPr>
          <a:xfrm>
            <a:off x="3327386"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2" name="Straight Connector 21">
            <a:extLst>
              <a:ext uri="{FF2B5EF4-FFF2-40B4-BE49-F238E27FC236}">
                <a16:creationId xmlns:a16="http://schemas.microsoft.com/office/drawing/2014/main" id="{B8B64A02-492D-FE46-8E47-7D3C8EF0DFE6}"/>
              </a:ext>
            </a:extLst>
          </p:cNvPr>
          <p:cNvCxnSpPr/>
          <p:nvPr userDrawn="1"/>
        </p:nvCxnSpPr>
        <p:spPr>
          <a:xfrm>
            <a:off x="3327386" y="1390823"/>
            <a:ext cx="25080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Text Placeholder 17">
            <a:extLst>
              <a:ext uri="{FF2B5EF4-FFF2-40B4-BE49-F238E27FC236}">
                <a16:creationId xmlns:a16="http://schemas.microsoft.com/office/drawing/2014/main" id="{EAB7758D-1263-9340-B58E-8BCF64EAE371}"/>
              </a:ext>
            </a:extLst>
          </p:cNvPr>
          <p:cNvSpPr>
            <a:spLocks noGrp="1"/>
          </p:cNvSpPr>
          <p:nvPr>
            <p:ph type="body" sz="quarter" idx="19" hasCustomPrompt="1"/>
          </p:nvPr>
        </p:nvSpPr>
        <p:spPr>
          <a:xfrm>
            <a:off x="6176638"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0" name="Straight Connector 29">
            <a:extLst>
              <a:ext uri="{FF2B5EF4-FFF2-40B4-BE49-F238E27FC236}">
                <a16:creationId xmlns:a16="http://schemas.microsoft.com/office/drawing/2014/main" id="{E09C1042-81DA-7544-BC1C-27DB8E4DED8E}"/>
              </a:ext>
            </a:extLst>
          </p:cNvPr>
          <p:cNvCxnSpPr/>
          <p:nvPr userDrawn="1"/>
        </p:nvCxnSpPr>
        <p:spPr>
          <a:xfrm>
            <a:off x="6176638" y="1390823"/>
            <a:ext cx="250806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object 2">
            <a:extLst>
              <a:ext uri="{FF2B5EF4-FFF2-40B4-BE49-F238E27FC236}">
                <a16:creationId xmlns:a16="http://schemas.microsoft.com/office/drawing/2014/main" id="{0A7B2C8C-0511-364F-88EC-07A6DFE862AA}"/>
              </a:ext>
            </a:extLst>
          </p:cNvPr>
          <p:cNvSpPr/>
          <p:nvPr userDrawn="1"/>
        </p:nvSpPr>
        <p:spPr>
          <a:xfrm>
            <a:off x="0" y="1"/>
            <a:ext cx="9144000" cy="7122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endParaRPr sz="1350"/>
          </a:p>
        </p:txBody>
      </p:sp>
      <p:sp>
        <p:nvSpPr>
          <p:cNvPr id="41" name="Title 23">
            <a:extLst>
              <a:ext uri="{FF2B5EF4-FFF2-40B4-BE49-F238E27FC236}">
                <a16:creationId xmlns:a16="http://schemas.microsoft.com/office/drawing/2014/main" id="{DBD66D1A-0C25-3743-96E4-E9D4CA69E78E}"/>
              </a:ext>
            </a:extLst>
          </p:cNvPr>
          <p:cNvSpPr>
            <a:spLocks noGrp="1"/>
          </p:cNvSpPr>
          <p:nvPr>
            <p:ph type="title"/>
          </p:nvPr>
        </p:nvSpPr>
        <p:spPr>
          <a:xfrm>
            <a:off x="456924" y="126232"/>
            <a:ext cx="8227783"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3" name="TextBox 42">
            <a:extLst>
              <a:ext uri="{FF2B5EF4-FFF2-40B4-BE49-F238E27FC236}">
                <a16:creationId xmlns:a16="http://schemas.microsoft.com/office/drawing/2014/main" id="{36AFD1CD-D5BA-6140-8A4F-0DE9E300A16D}"/>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95CCF1FB-26E7-4724-A240-FBB5FF6F4A0C}"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5361CBB-EF59-D080-80B0-5480006913EB}"/>
              </a:ext>
            </a:extLst>
          </p:cNvPr>
          <p:cNvPicPr>
            <a:picLocks noChangeAspect="1"/>
          </p:cNvPicPr>
          <p:nvPr userDrawn="1"/>
        </p:nvPicPr>
        <p:blipFill>
          <a:blip r:embed="rId2"/>
          <a:stretch>
            <a:fillRect/>
          </a:stretch>
        </p:blipFill>
        <p:spPr>
          <a:xfrm>
            <a:off x="8043737" y="-206000"/>
            <a:ext cx="999798" cy="918293"/>
          </a:xfrm>
          <a:prstGeom prst="rect">
            <a:avLst/>
          </a:prstGeom>
        </p:spPr>
      </p:pic>
      <p:sp>
        <p:nvSpPr>
          <p:cNvPr id="5" name="TextBox 4">
            <a:extLst>
              <a:ext uri="{FF2B5EF4-FFF2-40B4-BE49-F238E27FC236}">
                <a16:creationId xmlns:a16="http://schemas.microsoft.com/office/drawing/2014/main" id="{596AFB0A-5734-D136-99C1-FC06A163AC56}"/>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accent5"/>
                </a:solidFill>
                <a:latin typeface="Calibri" panose="020F0502020204030204" pitchFamily="34" charset="0"/>
                <a:cs typeface="Calibri" panose="020F0502020204030204" pitchFamily="34" charset="0"/>
              </a:rPr>
              <a:pPr algn="r"/>
              <a:t>‹#›</a:t>
            </a:fld>
            <a:endParaRPr lang="en-US" sz="525" spc="225">
              <a:solidFill>
                <a:schemeClr val="accent5"/>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EA3F4DF-9AFD-E5CA-6FFC-0C5171D37794}"/>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16877785-DF99-DAEF-7103-151AA5D4AF7C}"/>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9AB857CA-9ED5-A3BF-FB4B-2364F4DC1544}"/>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5363CA41-CD6F-08EF-E125-A56CCE0B3C9B}"/>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4FA418D9-25DB-F3D1-1ADC-C3DC47DD25C9}"/>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39E3A67D-E674-79A3-EC8F-3BB9806406E6}"/>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F16F6241-F702-3A52-9619-A59138C1753B}"/>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5B3004-8E8A-A99A-A6D5-743A8F0BDB93}"/>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318EDF87-9B2F-056B-5F32-14C76A5B6556}"/>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6F8948B8-0F08-F0AC-5D67-008A3E323F9A}"/>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5778667E-ED3C-080E-08B8-39BB7381CA1A}"/>
              </a:ext>
            </a:extLst>
          </p:cNvPr>
          <p:cNvSpPr>
            <a:spLocks noGrp="1"/>
          </p:cNvSpPr>
          <p:nvPr>
            <p:ph idx="1" hasCustomPrompt="1"/>
          </p:nvPr>
        </p:nvSpPr>
        <p:spPr>
          <a:xfrm>
            <a:off x="456925" y="1498446"/>
            <a:ext cx="2508068" cy="3241195"/>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CE6AB6E1-E07C-5D1F-3C6B-B8A298B9DF5C}"/>
              </a:ext>
            </a:extLst>
          </p:cNvPr>
          <p:cNvSpPr>
            <a:spLocks noGrp="1"/>
          </p:cNvSpPr>
          <p:nvPr>
            <p:ph idx="20" hasCustomPrompt="1"/>
          </p:nvPr>
        </p:nvSpPr>
        <p:spPr>
          <a:xfrm>
            <a:off x="3327388" y="1498446"/>
            <a:ext cx="2508068" cy="3241195"/>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AD2AE29F-8132-E512-0EFC-58E9A4D85ABA}"/>
              </a:ext>
            </a:extLst>
          </p:cNvPr>
          <p:cNvSpPr>
            <a:spLocks noGrp="1"/>
          </p:cNvSpPr>
          <p:nvPr>
            <p:ph idx="21" hasCustomPrompt="1"/>
          </p:nvPr>
        </p:nvSpPr>
        <p:spPr>
          <a:xfrm>
            <a:off x="6176638" y="1498446"/>
            <a:ext cx="2508068" cy="3241195"/>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Box 27">
            <a:extLst>
              <a:ext uri="{FF2B5EF4-FFF2-40B4-BE49-F238E27FC236}">
                <a16:creationId xmlns:a16="http://schemas.microsoft.com/office/drawing/2014/main" id="{A6E0FB32-61EB-4D25-A0FE-5FFA56B4BF13}"/>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267394187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mparison 03 - Green">
    <p:spTree>
      <p:nvGrpSpPr>
        <p:cNvPr id="1" name=""/>
        <p:cNvGrpSpPr/>
        <p:nvPr/>
      </p:nvGrpSpPr>
      <p:grpSpPr>
        <a:xfrm>
          <a:off x="0" y="0"/>
          <a:ext cx="0" cy="0"/>
          <a:chOff x="0" y="0"/>
          <a:chExt cx="0" cy="0"/>
        </a:xfrm>
      </p:grpSpPr>
      <p:sp>
        <p:nvSpPr>
          <p:cNvPr id="28" name="Text Placeholder 17"/>
          <p:cNvSpPr>
            <a:spLocks noGrp="1"/>
          </p:cNvSpPr>
          <p:nvPr>
            <p:ph type="body" sz="quarter" idx="14" hasCustomPrompt="1"/>
          </p:nvPr>
        </p:nvSpPr>
        <p:spPr>
          <a:xfrm>
            <a:off x="364743"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2501274"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4655389"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6809505"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p:nvPr userDrawn="1"/>
        </p:nvCxnSpPr>
        <p:spPr>
          <a:xfrm>
            <a:off x="364744" y="1639014"/>
            <a:ext cx="198733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p:nvPr userDrawn="1"/>
        </p:nvCxnSpPr>
        <p:spPr>
          <a:xfrm>
            <a:off x="2501275" y="1639014"/>
            <a:ext cx="198733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p:nvPr userDrawn="1"/>
        </p:nvCxnSpPr>
        <p:spPr>
          <a:xfrm>
            <a:off x="4655389" y="1639014"/>
            <a:ext cx="198733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p:nvPr userDrawn="1"/>
        </p:nvCxnSpPr>
        <p:spPr>
          <a:xfrm>
            <a:off x="6809505" y="1639014"/>
            <a:ext cx="198733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object 2">
            <a:extLst>
              <a:ext uri="{FF2B5EF4-FFF2-40B4-BE49-F238E27FC236}">
                <a16:creationId xmlns:a16="http://schemas.microsoft.com/office/drawing/2014/main" id="{81C8B496-17AD-854B-86A7-46CFE4A24FA1}"/>
              </a:ext>
            </a:extLst>
          </p:cNvPr>
          <p:cNvSpPr/>
          <p:nvPr userDrawn="1"/>
        </p:nvSpPr>
        <p:spPr>
          <a:xfrm>
            <a:off x="0" y="1"/>
            <a:ext cx="9144000" cy="7122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endParaRPr sz="1350"/>
          </a:p>
        </p:txBody>
      </p:sp>
      <p:sp>
        <p:nvSpPr>
          <p:cNvPr id="33" name="Title 23">
            <a:extLst>
              <a:ext uri="{FF2B5EF4-FFF2-40B4-BE49-F238E27FC236}">
                <a16:creationId xmlns:a16="http://schemas.microsoft.com/office/drawing/2014/main" id="{4D2D04FA-4602-C046-82B0-E34F5D5F3234}"/>
              </a:ext>
            </a:extLst>
          </p:cNvPr>
          <p:cNvSpPr>
            <a:spLocks noGrp="1"/>
          </p:cNvSpPr>
          <p:nvPr userDrawn="1">
            <p:ph type="title"/>
          </p:nvPr>
        </p:nvSpPr>
        <p:spPr>
          <a:xfrm>
            <a:off x="456924" y="126232"/>
            <a:ext cx="8339918"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1EEC18E0-FF9D-06C5-E61F-880246308F85}"/>
              </a:ext>
            </a:extLst>
          </p:cNvPr>
          <p:cNvPicPr>
            <a:picLocks noChangeAspect="1"/>
          </p:cNvPicPr>
          <p:nvPr userDrawn="1"/>
        </p:nvPicPr>
        <p:blipFill>
          <a:blip r:embed="rId2"/>
          <a:stretch>
            <a:fillRect/>
          </a:stretch>
        </p:blipFill>
        <p:spPr>
          <a:xfrm>
            <a:off x="7659585" y="-1857"/>
            <a:ext cx="1491710" cy="722835"/>
          </a:xfrm>
          <a:prstGeom prst="rect">
            <a:avLst/>
          </a:prstGeom>
        </p:spPr>
      </p:pic>
      <p:sp>
        <p:nvSpPr>
          <p:cNvPr id="5" name="TextBox 4">
            <a:extLst>
              <a:ext uri="{FF2B5EF4-FFF2-40B4-BE49-F238E27FC236}">
                <a16:creationId xmlns:a16="http://schemas.microsoft.com/office/drawing/2014/main" id="{921BF71D-D82A-9760-6CC0-589D33DD0EB2}"/>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accent5"/>
                </a:solidFill>
                <a:latin typeface="Calibri" panose="020F0502020204030204" pitchFamily="34" charset="0"/>
                <a:cs typeface="Calibri" panose="020F0502020204030204" pitchFamily="34" charset="0"/>
              </a:rPr>
              <a:pPr algn="r"/>
              <a:t>‹#›</a:t>
            </a:fld>
            <a:endParaRPr lang="en-US" sz="525" spc="225">
              <a:solidFill>
                <a:schemeClr val="accent5"/>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5B60027D-FE01-9E9C-AD68-E6A41B660B10}"/>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A92C3C04-63CE-5984-FEB5-4E970C22DD2B}"/>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C6B8117-920A-3F52-9178-292E8F445D2B}"/>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EEBB7939-B76C-8B48-04B0-DF24C0F4AAD5}"/>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725823CA-0482-3BB7-C8ED-9743F4FF96D0}"/>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58A90C83-7B47-517E-E735-C5A4B0CC6744}"/>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125B2EA1-B44B-0503-E5B8-56C9445DA11B}"/>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E6E4564-4B84-E97D-0AA4-9AAED30E7F70}"/>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603550EF-042D-0369-FC2F-915573C5BB64}"/>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91332006-AC9E-C354-AEB7-85CE7FE6B692}"/>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2">
            <a:extLst>
              <a:ext uri="{FF2B5EF4-FFF2-40B4-BE49-F238E27FC236}">
                <a16:creationId xmlns:a16="http://schemas.microsoft.com/office/drawing/2014/main" id="{26BA6181-C0C2-6FAD-E2D9-B2DE669F7E6A}"/>
              </a:ext>
            </a:extLst>
          </p:cNvPr>
          <p:cNvSpPr>
            <a:spLocks noGrp="1"/>
          </p:cNvSpPr>
          <p:nvPr>
            <p:ph idx="1" hasCustomPrompt="1"/>
          </p:nvPr>
        </p:nvSpPr>
        <p:spPr>
          <a:xfrm>
            <a:off x="364743" y="1764436"/>
            <a:ext cx="1987337" cy="2975204"/>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76367D2C-AEEF-96B6-7AE2-5C2A9F2F574F}"/>
              </a:ext>
            </a:extLst>
          </p:cNvPr>
          <p:cNvSpPr>
            <a:spLocks noGrp="1"/>
          </p:cNvSpPr>
          <p:nvPr>
            <p:ph idx="22" hasCustomPrompt="1"/>
          </p:nvPr>
        </p:nvSpPr>
        <p:spPr>
          <a:xfrm>
            <a:off x="2501273" y="1764436"/>
            <a:ext cx="1987337" cy="2975204"/>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9A3EC043-A860-35A9-429A-A760D2DDD0FE}"/>
              </a:ext>
            </a:extLst>
          </p:cNvPr>
          <p:cNvSpPr>
            <a:spLocks noGrp="1"/>
          </p:cNvSpPr>
          <p:nvPr>
            <p:ph idx="23" hasCustomPrompt="1"/>
          </p:nvPr>
        </p:nvSpPr>
        <p:spPr>
          <a:xfrm>
            <a:off x="4655388" y="1764436"/>
            <a:ext cx="1987337" cy="2975204"/>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B01FDFF9-DA9D-3895-9B40-7565F0766830}"/>
              </a:ext>
            </a:extLst>
          </p:cNvPr>
          <p:cNvSpPr>
            <a:spLocks noGrp="1"/>
          </p:cNvSpPr>
          <p:nvPr>
            <p:ph idx="24" hasCustomPrompt="1"/>
          </p:nvPr>
        </p:nvSpPr>
        <p:spPr>
          <a:xfrm>
            <a:off x="6809505" y="1764436"/>
            <a:ext cx="1987337" cy="2975204"/>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Box 31">
            <a:extLst>
              <a:ext uri="{FF2B5EF4-FFF2-40B4-BE49-F238E27FC236}">
                <a16:creationId xmlns:a16="http://schemas.microsoft.com/office/drawing/2014/main" id="{48D69E9A-5002-45F9-86C0-94BF9296619B}"/>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374020888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mparison 01 - Blue">
    <p:spTree>
      <p:nvGrpSpPr>
        <p:cNvPr id="1" name=""/>
        <p:cNvGrpSpPr/>
        <p:nvPr/>
      </p:nvGrpSpPr>
      <p:grpSpPr>
        <a:xfrm>
          <a:off x="0" y="0"/>
          <a:ext cx="0" cy="0"/>
          <a:chOff x="0" y="0"/>
          <a:chExt cx="0" cy="0"/>
        </a:xfrm>
      </p:grpSpPr>
      <p:sp>
        <p:nvSpPr>
          <p:cNvPr id="22" name="object 2">
            <a:extLst>
              <a:ext uri="{FF2B5EF4-FFF2-40B4-BE49-F238E27FC236}">
                <a16:creationId xmlns:a16="http://schemas.microsoft.com/office/drawing/2014/main" id="{4F62F695-717D-374C-802D-7FEBEAD6FE46}"/>
              </a:ext>
            </a:extLst>
          </p:cNvPr>
          <p:cNvSpPr/>
          <p:nvPr userDrawn="1"/>
        </p:nvSpPr>
        <p:spPr>
          <a:xfrm>
            <a:off x="0" y="1"/>
            <a:ext cx="9144000" cy="7122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sz="1350"/>
          </a:p>
        </p:txBody>
      </p:sp>
      <p:sp>
        <p:nvSpPr>
          <p:cNvPr id="16" name="Title 23">
            <a:extLst>
              <a:ext uri="{FF2B5EF4-FFF2-40B4-BE49-F238E27FC236}">
                <a16:creationId xmlns:a16="http://schemas.microsoft.com/office/drawing/2014/main" id="{4085826A-7691-1843-B06C-82034F1F58ED}"/>
              </a:ext>
            </a:extLst>
          </p:cNvPr>
          <p:cNvSpPr>
            <a:spLocks noGrp="1"/>
          </p:cNvSpPr>
          <p:nvPr userDrawn="1">
            <p:ph type="title"/>
          </p:nvPr>
        </p:nvSpPr>
        <p:spPr>
          <a:xfrm>
            <a:off x="456924" y="119661"/>
            <a:ext cx="8203117"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userDrawn="1">
            <p:ph type="body" sz="quarter" idx="14" hasCustomPrompt="1"/>
          </p:nvPr>
        </p:nvSpPr>
        <p:spPr>
          <a:xfrm>
            <a:off x="456924" y="965708"/>
            <a:ext cx="3944778" cy="316194"/>
          </a:xfrm>
        </p:spPr>
        <p:txBody>
          <a:bodyPr anchor="ctr">
            <a:noAutofit/>
          </a:bodyPr>
          <a:lstStyle>
            <a:lvl1pPr marL="0" indent="0">
              <a:lnSpc>
                <a:spcPct val="100000"/>
              </a:lnSpc>
              <a:spcBef>
                <a:spcPct val="0"/>
              </a:spcBef>
              <a:spcAft>
                <a:spcPct val="0"/>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3944778"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3" name="Text Placeholder 17">
            <a:extLst>
              <a:ext uri="{FF2B5EF4-FFF2-40B4-BE49-F238E27FC236}">
                <a16:creationId xmlns:a16="http://schemas.microsoft.com/office/drawing/2014/main" id="{CF1B3AAF-D0DD-7744-AFEC-DBCE571A9744}"/>
              </a:ext>
            </a:extLst>
          </p:cNvPr>
          <p:cNvSpPr>
            <a:spLocks noGrp="1"/>
          </p:cNvSpPr>
          <p:nvPr userDrawn="1">
            <p:ph type="body" sz="quarter" idx="17" hasCustomPrompt="1"/>
          </p:nvPr>
        </p:nvSpPr>
        <p:spPr>
          <a:xfrm>
            <a:off x="4721193" y="965707"/>
            <a:ext cx="3944778" cy="316195"/>
          </a:xfrm>
        </p:spPr>
        <p:txBody>
          <a:bodyPr anchor="ctr">
            <a:noAutofit/>
          </a:bodyPr>
          <a:lstStyle>
            <a:lvl1pPr marL="0" indent="0">
              <a:lnSpc>
                <a:spcPct val="100000"/>
              </a:lnSpc>
              <a:spcBef>
                <a:spcPct val="0"/>
              </a:spcBef>
              <a:spcAft>
                <a:spcPct val="0"/>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4" name="Straight Connector 33">
            <a:extLst>
              <a:ext uri="{FF2B5EF4-FFF2-40B4-BE49-F238E27FC236}">
                <a16:creationId xmlns:a16="http://schemas.microsoft.com/office/drawing/2014/main" id="{3CB330AF-1672-334C-B0B1-C1C9AD1B8438}"/>
              </a:ext>
            </a:extLst>
          </p:cNvPr>
          <p:cNvCxnSpPr/>
          <p:nvPr userDrawn="1"/>
        </p:nvCxnSpPr>
        <p:spPr>
          <a:xfrm>
            <a:off x="4721193" y="1390823"/>
            <a:ext cx="3944778"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6A1DD92-022E-84B0-0DC9-553E39FBE8A7}"/>
              </a:ext>
            </a:extLst>
          </p:cNvPr>
          <p:cNvPicPr>
            <a:picLocks noChangeAspect="1"/>
          </p:cNvPicPr>
          <p:nvPr userDrawn="1"/>
        </p:nvPicPr>
        <p:blipFill>
          <a:blip r:embed="rId2"/>
          <a:stretch>
            <a:fillRect/>
          </a:stretch>
        </p:blipFill>
        <p:spPr>
          <a:xfrm rot="10800000">
            <a:off x="7126288" y="-307977"/>
            <a:ext cx="1484312" cy="1039555"/>
          </a:xfrm>
          <a:prstGeom prst="rect">
            <a:avLst/>
          </a:prstGeom>
        </p:spPr>
      </p:pic>
      <p:sp>
        <p:nvSpPr>
          <p:cNvPr id="5" name="TextBox 4">
            <a:extLst>
              <a:ext uri="{FF2B5EF4-FFF2-40B4-BE49-F238E27FC236}">
                <a16:creationId xmlns:a16="http://schemas.microsoft.com/office/drawing/2014/main" id="{C6E22F23-0A09-3474-5588-4788EFFFD991}"/>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accent5"/>
                </a:solidFill>
                <a:latin typeface="Calibri" panose="020F0502020204030204" pitchFamily="34" charset="0"/>
                <a:cs typeface="Calibri" panose="020F0502020204030204" pitchFamily="34" charset="0"/>
              </a:rPr>
              <a:pPr algn="r"/>
              <a:t>‹#›</a:t>
            </a:fld>
            <a:endParaRPr lang="en-US" sz="525" spc="225">
              <a:solidFill>
                <a:schemeClr val="accent5"/>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8813D79B-8F94-CE57-37C2-5B43A9DB45CB}"/>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CF7D53F2-264D-6985-2BBC-3A6B5ABF88F6}"/>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1565F414-B91D-CDB6-4669-B6C2DE11E4BD}"/>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7D8BDE56-681E-C58C-94BC-66F06762AF25}"/>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4EFD51FB-2CC7-0B9E-449D-953D21AE882D}"/>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3E968223-A9A4-7128-ED40-723D21F98C87}"/>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4597E506-99A8-D7B7-CDA8-B5E0422C8663}"/>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2E5FC88-D8B7-6440-2CEB-AF649A4E7058}"/>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19084707-59A7-2CAF-9AEE-6D19DBBCDEF0}"/>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29A7F53A-47F8-9935-1B64-6E245F3E6D67}"/>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2">
            <a:extLst>
              <a:ext uri="{FF2B5EF4-FFF2-40B4-BE49-F238E27FC236}">
                <a16:creationId xmlns:a16="http://schemas.microsoft.com/office/drawing/2014/main" id="{91FB5B96-D479-A7BC-B63E-14247CF05541}"/>
              </a:ext>
            </a:extLst>
          </p:cNvPr>
          <p:cNvSpPr>
            <a:spLocks noGrp="1"/>
          </p:cNvSpPr>
          <p:nvPr>
            <p:ph idx="1" hasCustomPrompt="1"/>
          </p:nvPr>
        </p:nvSpPr>
        <p:spPr>
          <a:xfrm>
            <a:off x="456925" y="1491973"/>
            <a:ext cx="3960998" cy="3247667"/>
          </a:xfrm>
          <a:prstGeom prst="rect">
            <a:avLst/>
          </a:prstGeom>
        </p:spPr>
        <p:txBody>
          <a:bodyPr vert="horz" lIns="91440" tIns="45720" rIns="91440" bIns="45720" rtlCol="0">
            <a:normAutofit/>
          </a:bodyPr>
          <a:lstStyle>
            <a:lvl1pPr>
              <a:defRPr>
                <a:solidFill>
                  <a:srgbClr val="133CCF"/>
                </a:solidFill>
              </a:defRPr>
            </a:lvl1pPr>
            <a:lvl2pPr marL="258366" indent="-129779">
              <a:buFont typeface="Arial" panose="020B0604020202020204" pitchFamily="34" charset="0"/>
              <a:buChar char="•"/>
              <a:defRPr>
                <a:solidFill>
                  <a:srgbClr val="133CCF"/>
                </a:solidFill>
              </a:defRPr>
            </a:lvl2pPr>
            <a:lvl3pPr marL="388144" indent="-129779">
              <a:buFont typeface="Courier New" panose="02070309020205020404" pitchFamily="49" charset="0"/>
              <a:buChar char="o"/>
              <a:defRPr>
                <a:solidFill>
                  <a:srgbClr val="133CCF"/>
                </a:solidFill>
              </a:defRPr>
            </a:lvl3pPr>
            <a:lvl4pPr marL="517922" indent="-129779">
              <a:buFont typeface="Wingdings" pitchFamily="2" charset="2"/>
              <a:buChar char="§"/>
              <a:defRPr>
                <a:solidFill>
                  <a:srgbClr val="133CCF"/>
                </a:solidFill>
              </a:defRPr>
            </a:lvl4pPr>
            <a:lvl5pPr marL="692944" indent="-175022">
              <a:buSzPct val="70000"/>
              <a:buFont typeface="Wingdings" pitchFamily="2" charset="2"/>
              <a:buChar char="q"/>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75AC2734-39D8-8E3D-702D-EF042AB021E1}"/>
              </a:ext>
            </a:extLst>
          </p:cNvPr>
          <p:cNvSpPr>
            <a:spLocks noGrp="1"/>
          </p:cNvSpPr>
          <p:nvPr>
            <p:ph idx="18" hasCustomPrompt="1"/>
          </p:nvPr>
        </p:nvSpPr>
        <p:spPr>
          <a:xfrm>
            <a:off x="4724125" y="1491973"/>
            <a:ext cx="3960998" cy="3247667"/>
          </a:xfrm>
          <a:prstGeom prst="rect">
            <a:avLst/>
          </a:prstGeom>
        </p:spPr>
        <p:txBody>
          <a:bodyPr vert="horz" lIns="91440" tIns="45720" rIns="91440" bIns="45720" rtlCol="0">
            <a:normAutofit/>
          </a:bodyPr>
          <a:lstStyle>
            <a:lvl1pPr>
              <a:defRPr>
                <a:solidFill>
                  <a:srgbClr val="133CCF"/>
                </a:solidFill>
              </a:defRPr>
            </a:lvl1pPr>
            <a:lvl2pPr marL="258366" indent="-129779">
              <a:buFont typeface="Arial" panose="020B0604020202020204" pitchFamily="34" charset="0"/>
              <a:buChar char="•"/>
              <a:defRPr>
                <a:solidFill>
                  <a:srgbClr val="133CCF"/>
                </a:solidFill>
              </a:defRPr>
            </a:lvl2pPr>
            <a:lvl3pPr marL="388144" indent="-129779">
              <a:buFont typeface="Courier New" panose="02070309020205020404" pitchFamily="49" charset="0"/>
              <a:buChar char="o"/>
              <a:defRPr>
                <a:solidFill>
                  <a:srgbClr val="133CCF"/>
                </a:solidFill>
              </a:defRPr>
            </a:lvl3pPr>
            <a:lvl4pPr marL="517922" indent="-129779">
              <a:buFont typeface="Wingdings" pitchFamily="2" charset="2"/>
              <a:buChar char="§"/>
              <a:defRPr>
                <a:solidFill>
                  <a:srgbClr val="133CCF"/>
                </a:solidFill>
              </a:defRPr>
            </a:lvl4pPr>
            <a:lvl5pPr marL="692944" indent="-175022">
              <a:buSzPct val="70000"/>
              <a:buFont typeface="Wingdings" pitchFamily="2" charset="2"/>
              <a:buChar char="q"/>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5058F4A4-FF27-4BA0-B382-8213CDC780B8}"/>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200637112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arison 02 - Blue">
    <p:spTree>
      <p:nvGrpSpPr>
        <p:cNvPr id="1" name=""/>
        <p:cNvGrpSpPr/>
        <p:nvPr/>
      </p:nvGrpSpPr>
      <p:grpSpPr>
        <a:xfrm>
          <a:off x="0" y="0"/>
          <a:ext cx="0" cy="0"/>
          <a:chOff x="0" y="0"/>
          <a:chExt cx="0" cy="0"/>
        </a:xfrm>
      </p:grpSpPr>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456924"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250806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 Placeholder 17">
            <a:extLst>
              <a:ext uri="{FF2B5EF4-FFF2-40B4-BE49-F238E27FC236}">
                <a16:creationId xmlns:a16="http://schemas.microsoft.com/office/drawing/2014/main" id="{F7A1BCF4-A8A2-6245-A98E-69AAAE820CAC}"/>
              </a:ext>
            </a:extLst>
          </p:cNvPr>
          <p:cNvSpPr>
            <a:spLocks noGrp="1"/>
          </p:cNvSpPr>
          <p:nvPr>
            <p:ph type="body" sz="quarter" idx="17" hasCustomPrompt="1"/>
          </p:nvPr>
        </p:nvSpPr>
        <p:spPr>
          <a:xfrm>
            <a:off x="3327386"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2" name="Straight Connector 21">
            <a:extLst>
              <a:ext uri="{FF2B5EF4-FFF2-40B4-BE49-F238E27FC236}">
                <a16:creationId xmlns:a16="http://schemas.microsoft.com/office/drawing/2014/main" id="{B8B64A02-492D-FE46-8E47-7D3C8EF0DFE6}"/>
              </a:ext>
            </a:extLst>
          </p:cNvPr>
          <p:cNvCxnSpPr/>
          <p:nvPr userDrawn="1"/>
        </p:nvCxnSpPr>
        <p:spPr>
          <a:xfrm>
            <a:off x="3327386" y="1390823"/>
            <a:ext cx="250806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Text Placeholder 17">
            <a:extLst>
              <a:ext uri="{FF2B5EF4-FFF2-40B4-BE49-F238E27FC236}">
                <a16:creationId xmlns:a16="http://schemas.microsoft.com/office/drawing/2014/main" id="{EAB7758D-1263-9340-B58E-8BCF64EAE371}"/>
              </a:ext>
            </a:extLst>
          </p:cNvPr>
          <p:cNvSpPr>
            <a:spLocks noGrp="1"/>
          </p:cNvSpPr>
          <p:nvPr>
            <p:ph type="body" sz="quarter" idx="19" hasCustomPrompt="1"/>
          </p:nvPr>
        </p:nvSpPr>
        <p:spPr>
          <a:xfrm>
            <a:off x="6176638"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0" name="Straight Connector 29">
            <a:extLst>
              <a:ext uri="{FF2B5EF4-FFF2-40B4-BE49-F238E27FC236}">
                <a16:creationId xmlns:a16="http://schemas.microsoft.com/office/drawing/2014/main" id="{E09C1042-81DA-7544-BC1C-27DB8E4DED8E}"/>
              </a:ext>
            </a:extLst>
          </p:cNvPr>
          <p:cNvCxnSpPr/>
          <p:nvPr userDrawn="1"/>
        </p:nvCxnSpPr>
        <p:spPr>
          <a:xfrm>
            <a:off x="6176638" y="1390823"/>
            <a:ext cx="250806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9" name="object 2">
            <a:extLst>
              <a:ext uri="{FF2B5EF4-FFF2-40B4-BE49-F238E27FC236}">
                <a16:creationId xmlns:a16="http://schemas.microsoft.com/office/drawing/2014/main" id="{0A7B2C8C-0511-364F-88EC-07A6DFE862AA}"/>
              </a:ext>
            </a:extLst>
          </p:cNvPr>
          <p:cNvSpPr/>
          <p:nvPr userDrawn="1"/>
        </p:nvSpPr>
        <p:spPr>
          <a:xfrm>
            <a:off x="0" y="1"/>
            <a:ext cx="9144000" cy="7122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sz="1350"/>
          </a:p>
        </p:txBody>
      </p:sp>
      <p:sp>
        <p:nvSpPr>
          <p:cNvPr id="41" name="Title 23">
            <a:extLst>
              <a:ext uri="{FF2B5EF4-FFF2-40B4-BE49-F238E27FC236}">
                <a16:creationId xmlns:a16="http://schemas.microsoft.com/office/drawing/2014/main" id="{DBD66D1A-0C25-3743-96E4-E9D4CA69E78E}"/>
              </a:ext>
            </a:extLst>
          </p:cNvPr>
          <p:cNvSpPr>
            <a:spLocks noGrp="1"/>
          </p:cNvSpPr>
          <p:nvPr userDrawn="1">
            <p:ph type="title"/>
          </p:nvPr>
        </p:nvSpPr>
        <p:spPr>
          <a:xfrm>
            <a:off x="456924" y="126232"/>
            <a:ext cx="8227783"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CBC4C6AE-41C6-1CC2-A42F-25C2EE01C635}"/>
              </a:ext>
            </a:extLst>
          </p:cNvPr>
          <p:cNvPicPr>
            <a:picLocks noChangeAspect="1"/>
          </p:cNvPicPr>
          <p:nvPr userDrawn="1"/>
        </p:nvPicPr>
        <p:blipFill>
          <a:blip r:embed="rId2"/>
          <a:stretch>
            <a:fillRect/>
          </a:stretch>
        </p:blipFill>
        <p:spPr>
          <a:xfrm rot="10800000">
            <a:off x="7126288" y="-307977"/>
            <a:ext cx="1484312" cy="1039555"/>
          </a:xfrm>
          <a:prstGeom prst="rect">
            <a:avLst/>
          </a:prstGeom>
        </p:spPr>
      </p:pic>
      <p:sp>
        <p:nvSpPr>
          <p:cNvPr id="5" name="TextBox 4">
            <a:extLst>
              <a:ext uri="{FF2B5EF4-FFF2-40B4-BE49-F238E27FC236}">
                <a16:creationId xmlns:a16="http://schemas.microsoft.com/office/drawing/2014/main" id="{12E00029-8738-DB16-239C-207D2DCC08C3}"/>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accent5"/>
                </a:solidFill>
                <a:latin typeface="Calibri" panose="020F0502020204030204" pitchFamily="34" charset="0"/>
                <a:cs typeface="Calibri" panose="020F0502020204030204" pitchFamily="34" charset="0"/>
              </a:rPr>
              <a:pPr algn="r"/>
              <a:t>‹#›</a:t>
            </a:fld>
            <a:endParaRPr lang="en-US" sz="525" spc="225">
              <a:solidFill>
                <a:schemeClr val="accent5"/>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BAB1F1DE-B4AB-E735-907E-36EEA0CEFAA2}"/>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958F0CAD-F38C-13A2-12C2-3CAD2475DBEE}"/>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8386A38A-E963-7417-9675-71EBA197FD12}"/>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E09629AD-8F79-FE56-1339-27FF070A5C93}"/>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F4EC9697-41F6-731A-04D5-7AD2D19581E2}"/>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5E94BFA9-84E5-E860-EA37-F2BFCD586355}"/>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C155E0E4-41D2-C564-D366-FA7A3F882AC5}"/>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90F192CC-D203-7349-BD22-10FA31A4C676}"/>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21E2969E-48D9-B9AB-6470-4ECB3AF00FDA}"/>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7274EA24-1080-0B89-6B4D-A3FCC5760685}"/>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2">
            <a:extLst>
              <a:ext uri="{FF2B5EF4-FFF2-40B4-BE49-F238E27FC236}">
                <a16:creationId xmlns:a16="http://schemas.microsoft.com/office/drawing/2014/main" id="{F7E83E2B-555E-E8DB-0842-DA192D981259}"/>
              </a:ext>
            </a:extLst>
          </p:cNvPr>
          <p:cNvSpPr>
            <a:spLocks noGrp="1"/>
          </p:cNvSpPr>
          <p:nvPr>
            <p:ph idx="1" hasCustomPrompt="1"/>
          </p:nvPr>
        </p:nvSpPr>
        <p:spPr>
          <a:xfrm>
            <a:off x="456925" y="1498446"/>
            <a:ext cx="2508068" cy="3241195"/>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8544B17D-32E0-B201-21C7-497DFDE2ECE3}"/>
              </a:ext>
            </a:extLst>
          </p:cNvPr>
          <p:cNvSpPr>
            <a:spLocks noGrp="1"/>
          </p:cNvSpPr>
          <p:nvPr>
            <p:ph idx="20" hasCustomPrompt="1"/>
          </p:nvPr>
        </p:nvSpPr>
        <p:spPr>
          <a:xfrm>
            <a:off x="3327388" y="1498446"/>
            <a:ext cx="2508068" cy="3241195"/>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237D7AF-3724-7FB3-695A-EC0C5562BB9C}"/>
              </a:ext>
            </a:extLst>
          </p:cNvPr>
          <p:cNvSpPr>
            <a:spLocks noGrp="1"/>
          </p:cNvSpPr>
          <p:nvPr>
            <p:ph idx="21" hasCustomPrompt="1"/>
          </p:nvPr>
        </p:nvSpPr>
        <p:spPr>
          <a:xfrm>
            <a:off x="6176638" y="1498446"/>
            <a:ext cx="2508068" cy="3241195"/>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Box 27">
            <a:extLst>
              <a:ext uri="{FF2B5EF4-FFF2-40B4-BE49-F238E27FC236}">
                <a16:creationId xmlns:a16="http://schemas.microsoft.com/office/drawing/2014/main" id="{8D999C7A-465A-4B7B-9EF0-2F85FBB1E62C}"/>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76323548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mparison 03 - Blue">
    <p:spTree>
      <p:nvGrpSpPr>
        <p:cNvPr id="1" name=""/>
        <p:cNvGrpSpPr/>
        <p:nvPr/>
      </p:nvGrpSpPr>
      <p:grpSpPr>
        <a:xfrm>
          <a:off x="0" y="0"/>
          <a:ext cx="0" cy="0"/>
          <a:chOff x="0" y="0"/>
          <a:chExt cx="0" cy="0"/>
        </a:xfrm>
      </p:grpSpPr>
      <p:sp>
        <p:nvSpPr>
          <p:cNvPr id="28" name="Text Placeholder 17"/>
          <p:cNvSpPr>
            <a:spLocks noGrp="1"/>
          </p:cNvSpPr>
          <p:nvPr>
            <p:ph type="body" sz="quarter" idx="14" hasCustomPrompt="1"/>
          </p:nvPr>
        </p:nvSpPr>
        <p:spPr>
          <a:xfrm>
            <a:off x="364743"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2501274"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4655389"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6809505"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rgbClr val="143DCF"/>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p:nvPr userDrawn="1"/>
        </p:nvCxnSpPr>
        <p:spPr>
          <a:xfrm>
            <a:off x="364744" y="1639014"/>
            <a:ext cx="198733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p:nvPr userDrawn="1"/>
        </p:nvCxnSpPr>
        <p:spPr>
          <a:xfrm>
            <a:off x="2501275" y="1639014"/>
            <a:ext cx="198733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p:nvPr userDrawn="1"/>
        </p:nvCxnSpPr>
        <p:spPr>
          <a:xfrm>
            <a:off x="4655389" y="1639014"/>
            <a:ext cx="198733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p:nvPr userDrawn="1"/>
        </p:nvCxnSpPr>
        <p:spPr>
          <a:xfrm>
            <a:off x="6809505" y="1639014"/>
            <a:ext cx="198733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object 2">
            <a:extLst>
              <a:ext uri="{FF2B5EF4-FFF2-40B4-BE49-F238E27FC236}">
                <a16:creationId xmlns:a16="http://schemas.microsoft.com/office/drawing/2014/main" id="{81C8B496-17AD-854B-86A7-46CFE4A24FA1}"/>
              </a:ext>
            </a:extLst>
          </p:cNvPr>
          <p:cNvSpPr/>
          <p:nvPr userDrawn="1"/>
        </p:nvSpPr>
        <p:spPr>
          <a:xfrm>
            <a:off x="0" y="1"/>
            <a:ext cx="9144000" cy="7122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sz="1350"/>
          </a:p>
        </p:txBody>
      </p:sp>
      <p:sp>
        <p:nvSpPr>
          <p:cNvPr id="33" name="Title 23">
            <a:extLst>
              <a:ext uri="{FF2B5EF4-FFF2-40B4-BE49-F238E27FC236}">
                <a16:creationId xmlns:a16="http://schemas.microsoft.com/office/drawing/2014/main" id="{4D2D04FA-4602-C046-82B0-E34F5D5F3234}"/>
              </a:ext>
            </a:extLst>
          </p:cNvPr>
          <p:cNvSpPr>
            <a:spLocks noGrp="1"/>
          </p:cNvSpPr>
          <p:nvPr userDrawn="1">
            <p:ph type="title"/>
          </p:nvPr>
        </p:nvSpPr>
        <p:spPr>
          <a:xfrm>
            <a:off x="456924" y="126232"/>
            <a:ext cx="8339918"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20567F9A-4D2B-3E19-08D8-47A264DE46E0}"/>
              </a:ext>
            </a:extLst>
          </p:cNvPr>
          <p:cNvPicPr>
            <a:picLocks noChangeAspect="1"/>
          </p:cNvPicPr>
          <p:nvPr userDrawn="1"/>
        </p:nvPicPr>
        <p:blipFill>
          <a:blip r:embed="rId2"/>
          <a:stretch>
            <a:fillRect/>
          </a:stretch>
        </p:blipFill>
        <p:spPr>
          <a:xfrm rot="10800000">
            <a:off x="7126288" y="-307977"/>
            <a:ext cx="1484312" cy="1039555"/>
          </a:xfrm>
          <a:prstGeom prst="rect">
            <a:avLst/>
          </a:prstGeom>
        </p:spPr>
      </p:pic>
      <p:sp>
        <p:nvSpPr>
          <p:cNvPr id="6" name="TextBox 5">
            <a:extLst>
              <a:ext uri="{FF2B5EF4-FFF2-40B4-BE49-F238E27FC236}">
                <a16:creationId xmlns:a16="http://schemas.microsoft.com/office/drawing/2014/main" id="{A0C5574A-1AAF-ECF7-8EEF-8C3EA962FBAF}"/>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accent5"/>
                </a:solidFill>
                <a:latin typeface="Calibri" panose="020F0502020204030204" pitchFamily="34" charset="0"/>
                <a:cs typeface="Calibri" panose="020F0502020204030204" pitchFamily="34" charset="0"/>
              </a:rPr>
              <a:pPr algn="r"/>
              <a:t>‹#›</a:t>
            </a:fld>
            <a:endParaRPr lang="en-US" sz="525" spc="225">
              <a:solidFill>
                <a:schemeClr val="accent5"/>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3BC7268-8C86-E531-E28D-303596A0CFC0}"/>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B97BC75-5B9D-BB13-CFE5-8FB936300D0E}"/>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C07AFA52-3D42-BCAC-89FA-6525B6ADDCC9}"/>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D51113B0-CFA5-A55C-B8D6-486A20922CAB}"/>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E79B4BCA-2FEF-27A2-76C4-05850F47BFDE}"/>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8EBFFC89-AC58-AA70-985F-F565A47681DA}"/>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FBABFFAF-CF96-84F9-C307-3652ECD98974}"/>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DBF7400B-4F09-903F-3B6C-AEFA8935C558}"/>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86BF62C9-BAE0-5761-317B-2A3E1B3EDD0F}"/>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D0F36E62-A079-9BC9-710F-C6179C44F548}"/>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2">
            <a:extLst>
              <a:ext uri="{FF2B5EF4-FFF2-40B4-BE49-F238E27FC236}">
                <a16:creationId xmlns:a16="http://schemas.microsoft.com/office/drawing/2014/main" id="{79BBB17E-1FB8-89FC-84DB-F8749D673500}"/>
              </a:ext>
            </a:extLst>
          </p:cNvPr>
          <p:cNvSpPr>
            <a:spLocks noGrp="1"/>
          </p:cNvSpPr>
          <p:nvPr>
            <p:ph idx="1" hasCustomPrompt="1"/>
          </p:nvPr>
        </p:nvSpPr>
        <p:spPr>
          <a:xfrm>
            <a:off x="364743" y="1764436"/>
            <a:ext cx="1987337" cy="2975204"/>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0E4BD2DA-8164-CCCF-2F79-1BCD6CC23A12}"/>
              </a:ext>
            </a:extLst>
          </p:cNvPr>
          <p:cNvSpPr>
            <a:spLocks noGrp="1"/>
          </p:cNvSpPr>
          <p:nvPr>
            <p:ph idx="22" hasCustomPrompt="1"/>
          </p:nvPr>
        </p:nvSpPr>
        <p:spPr>
          <a:xfrm>
            <a:off x="2501273" y="1764436"/>
            <a:ext cx="1987337" cy="2975204"/>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92043910-358D-24A2-2269-3CA3EF579A19}"/>
              </a:ext>
            </a:extLst>
          </p:cNvPr>
          <p:cNvSpPr>
            <a:spLocks noGrp="1"/>
          </p:cNvSpPr>
          <p:nvPr>
            <p:ph idx="23" hasCustomPrompt="1"/>
          </p:nvPr>
        </p:nvSpPr>
        <p:spPr>
          <a:xfrm>
            <a:off x="4655388" y="1764436"/>
            <a:ext cx="1987337" cy="2975204"/>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697CEFF0-425F-0206-B052-C17B4064CCD4}"/>
              </a:ext>
            </a:extLst>
          </p:cNvPr>
          <p:cNvSpPr>
            <a:spLocks noGrp="1"/>
          </p:cNvSpPr>
          <p:nvPr>
            <p:ph idx="24" hasCustomPrompt="1"/>
          </p:nvPr>
        </p:nvSpPr>
        <p:spPr>
          <a:xfrm>
            <a:off x="6809505" y="1764436"/>
            <a:ext cx="1987337" cy="2975204"/>
          </a:xfrm>
          <a:prstGeom prst="rect">
            <a:avLst/>
          </a:prstGeom>
        </p:spPr>
        <p:txBody>
          <a:bodyPr vert="horz" lIns="91440" tIns="45720" rIns="91440" bIns="45720" rtlCol="0">
            <a:normAutofit/>
          </a:bodyPr>
          <a:lstStyle>
            <a:lvl1pPr>
              <a:defRPr sz="1050">
                <a:solidFill>
                  <a:srgbClr val="133CCF"/>
                </a:solidFill>
              </a:defRPr>
            </a:lvl1pPr>
            <a:lvl2pPr marL="258366" indent="-129779">
              <a:buFont typeface="Arial" panose="020B0604020202020204" pitchFamily="34" charset="0"/>
              <a:buChar char="•"/>
              <a:defRPr sz="1050">
                <a:solidFill>
                  <a:srgbClr val="133CCF"/>
                </a:solidFill>
              </a:defRPr>
            </a:lvl2pPr>
            <a:lvl3pPr marL="388144" indent="-129779">
              <a:buFont typeface="Courier New" panose="02070309020205020404" pitchFamily="49" charset="0"/>
              <a:buChar char="o"/>
              <a:defRPr sz="1050">
                <a:solidFill>
                  <a:srgbClr val="133CCF"/>
                </a:solidFill>
              </a:defRPr>
            </a:lvl3pPr>
            <a:lvl4pPr marL="517922" indent="-129779">
              <a:buFont typeface="Wingdings" pitchFamily="2" charset="2"/>
              <a:buChar char="§"/>
              <a:defRPr sz="1050">
                <a:solidFill>
                  <a:srgbClr val="133CCF"/>
                </a:solidFill>
              </a:defRPr>
            </a:lvl4pPr>
            <a:lvl5pPr marL="692944" indent="-175022">
              <a:buSzPct val="70000"/>
              <a:buFont typeface="Wingdings" pitchFamily="2" charset="2"/>
              <a:buChar char="q"/>
              <a:defRPr sz="105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Box 29">
            <a:extLst>
              <a:ext uri="{FF2B5EF4-FFF2-40B4-BE49-F238E27FC236}">
                <a16:creationId xmlns:a16="http://schemas.microsoft.com/office/drawing/2014/main" id="{5E342F0D-731A-4511-8307-5C170C4209FD}"/>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10074280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Content 01">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126C8BFA-8CF8-DD4D-A574-D97E28367D5B}"/>
              </a:ext>
            </a:extLst>
          </p:cNvPr>
          <p:cNvSpPr/>
          <p:nvPr userDrawn="1"/>
        </p:nvSpPr>
        <p:spPr>
          <a:xfrm>
            <a:off x="-7454" y="0"/>
            <a:ext cx="3061765"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a:ln>
            <a:noFill/>
          </a:ln>
        </p:spPr>
        <p:txBody>
          <a:bodyPr wrap="square" lIns="0" tIns="0" rIns="0" bIns="0" rtlCol="0"/>
          <a:lstStyle/>
          <a:p>
            <a:pPr algn="ctr"/>
            <a:endParaRPr sz="1350">
              <a:solidFill>
                <a:schemeClr val="accent3"/>
              </a:solidFill>
            </a:endParaRPr>
          </a:p>
        </p:txBody>
      </p:sp>
      <p:sp>
        <p:nvSpPr>
          <p:cNvPr id="15" name="object 2">
            <a:extLst>
              <a:ext uri="{FF2B5EF4-FFF2-40B4-BE49-F238E27FC236}">
                <a16:creationId xmlns:a16="http://schemas.microsoft.com/office/drawing/2014/main" id="{9BF6C6E8-B7A4-924C-9E6C-3C4CC13FD576}"/>
              </a:ext>
            </a:extLst>
          </p:cNvPr>
          <p:cNvSpPr/>
          <p:nvPr userDrawn="1"/>
        </p:nvSpPr>
        <p:spPr>
          <a:xfrm>
            <a:off x="6082236" y="0"/>
            <a:ext cx="3061765"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sz="1350">
              <a:solidFill>
                <a:schemeClr val="accent3"/>
              </a:solidFill>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3020472" y="-5443"/>
            <a:ext cx="3061764"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algn="ctr"/>
            <a:endParaRPr sz="1350"/>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634746" y="502636"/>
            <a:ext cx="7886700" cy="662750"/>
          </a:xfrm>
        </p:spPr>
        <p:txBody>
          <a:bodyPr>
            <a:noAutofit/>
          </a:bodyPr>
          <a:lstStyle>
            <a:lvl1pPr algn="ctr">
              <a:defRPr sz="3000" b="1">
                <a:solidFill>
                  <a:schemeClr val="bg1"/>
                </a:solidFill>
                <a:latin typeface="Calibri" panose="020F0502020204030204" pitchFamily="34" charset="0"/>
                <a:cs typeface="Calibri" panose="020F0502020204030204" pitchFamily="34" charset="0"/>
              </a:defRPr>
            </a:lvl1pPr>
          </a:lstStyle>
          <a:p>
            <a:r>
              <a:rPr lang="en-US"/>
              <a:t>Click to edit title</a:t>
            </a:r>
          </a:p>
        </p:txBody>
      </p:sp>
      <p:sp>
        <p:nvSpPr>
          <p:cNvPr id="33" name="Oval 32">
            <a:extLst>
              <a:ext uri="{FF2B5EF4-FFF2-40B4-BE49-F238E27FC236}">
                <a16:creationId xmlns:a16="http://schemas.microsoft.com/office/drawing/2014/main" id="{D21E6825-4ADB-4046-805F-23ADDDCA0E2B}"/>
              </a:ext>
            </a:extLst>
          </p:cNvPr>
          <p:cNvSpPr/>
          <p:nvPr userDrawn="1"/>
        </p:nvSpPr>
        <p:spPr>
          <a:xfrm>
            <a:off x="1313409"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a:latin typeface="+mj-lt"/>
            </a:endParaRPr>
          </a:p>
        </p:txBody>
      </p:sp>
      <p:cxnSp>
        <p:nvCxnSpPr>
          <p:cNvPr id="35" name="Straight Connector 34">
            <a:extLst>
              <a:ext uri="{FF2B5EF4-FFF2-40B4-BE49-F238E27FC236}">
                <a16:creationId xmlns:a16="http://schemas.microsoft.com/office/drawing/2014/main" id="{FE787688-92FC-034B-9EE0-7D88C5556919}"/>
              </a:ext>
            </a:extLst>
          </p:cNvPr>
          <p:cNvCxnSpPr/>
          <p:nvPr userDrawn="1"/>
        </p:nvCxnSpPr>
        <p:spPr>
          <a:xfrm>
            <a:off x="957263" y="232167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0DEE947-0818-3245-A202-52BD0F5B8C08}"/>
              </a:ext>
            </a:extLst>
          </p:cNvPr>
          <p:cNvCxnSpPr/>
          <p:nvPr userDrawn="1"/>
        </p:nvCxnSpPr>
        <p:spPr>
          <a:xfrm>
            <a:off x="3989070" y="232167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0E9C8AC-8AD7-3940-8EF1-2CA30256A3AE}"/>
              </a:ext>
            </a:extLst>
          </p:cNvPr>
          <p:cNvCxnSpPr/>
          <p:nvPr userDrawn="1"/>
        </p:nvCxnSpPr>
        <p:spPr>
          <a:xfrm>
            <a:off x="7030188" y="2325348"/>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4" name="Text Placeholder 43">
            <a:extLst>
              <a:ext uri="{FF2B5EF4-FFF2-40B4-BE49-F238E27FC236}">
                <a16:creationId xmlns:a16="http://schemas.microsoft.com/office/drawing/2014/main" id="{F852D0E0-2963-6D41-B973-2FA101FBD6DF}"/>
              </a:ext>
            </a:extLst>
          </p:cNvPr>
          <p:cNvSpPr>
            <a:spLocks noGrp="1"/>
          </p:cNvSpPr>
          <p:nvPr>
            <p:ph type="body" sz="quarter" idx="18" hasCustomPrompt="1"/>
          </p:nvPr>
        </p:nvSpPr>
        <p:spPr>
          <a:xfrm>
            <a:off x="1415676"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47" name="Oval 46">
            <a:extLst>
              <a:ext uri="{FF2B5EF4-FFF2-40B4-BE49-F238E27FC236}">
                <a16:creationId xmlns:a16="http://schemas.microsoft.com/office/drawing/2014/main" id="{3CEE7091-C6CC-7E4E-982C-70CAE3B3A885}"/>
              </a:ext>
            </a:extLst>
          </p:cNvPr>
          <p:cNvSpPr/>
          <p:nvPr userDrawn="1"/>
        </p:nvSpPr>
        <p:spPr>
          <a:xfrm>
            <a:off x="4341337"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a:latin typeface="+mj-lt"/>
            </a:endParaRPr>
          </a:p>
        </p:txBody>
      </p:sp>
      <p:sp>
        <p:nvSpPr>
          <p:cNvPr id="48" name="Text Placeholder 43">
            <a:extLst>
              <a:ext uri="{FF2B5EF4-FFF2-40B4-BE49-F238E27FC236}">
                <a16:creationId xmlns:a16="http://schemas.microsoft.com/office/drawing/2014/main" id="{6B80AD42-B019-154B-944C-39626896A795}"/>
              </a:ext>
            </a:extLst>
          </p:cNvPr>
          <p:cNvSpPr>
            <a:spLocks noGrp="1"/>
          </p:cNvSpPr>
          <p:nvPr>
            <p:ph type="body" sz="quarter" idx="20" hasCustomPrompt="1"/>
          </p:nvPr>
        </p:nvSpPr>
        <p:spPr>
          <a:xfrm>
            <a:off x="4451058"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2</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7403098"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a:latin typeface="+mj-lt"/>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7505200"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3</a:t>
            </a:r>
          </a:p>
        </p:txBody>
      </p:sp>
      <p:pic>
        <p:nvPicPr>
          <p:cNvPr id="4" name="Picture 3">
            <a:extLst>
              <a:ext uri="{FF2B5EF4-FFF2-40B4-BE49-F238E27FC236}">
                <a16:creationId xmlns:a16="http://schemas.microsoft.com/office/drawing/2014/main" id="{E2294555-99A8-879D-49E2-99108115AE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5621" y="-8907"/>
            <a:ext cx="1541205" cy="1165385"/>
          </a:xfrm>
          <a:prstGeom prst="rect">
            <a:avLst/>
          </a:prstGeom>
        </p:spPr>
      </p:pic>
      <p:sp>
        <p:nvSpPr>
          <p:cNvPr id="11" name="TextBox 10">
            <a:extLst>
              <a:ext uri="{FF2B5EF4-FFF2-40B4-BE49-F238E27FC236}">
                <a16:creationId xmlns:a16="http://schemas.microsoft.com/office/drawing/2014/main" id="{DF9FD74F-65E5-9316-4325-3DA28D03B47C}"/>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EA8E94C0-7F9D-36C3-2EBF-12537FD2689B}"/>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603B0BA2-EEC0-17AE-FC03-5166353FD630}"/>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41CD4E3F-DE0B-AF32-F056-F4FA09B7AD71}"/>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2A8F429-92F5-A07E-BC0C-76EFA2B07060}"/>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D82595F3-2E9F-70D3-AD46-3AE7CC66C6D2}"/>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4EADCB5-2876-5916-5039-46CEE7511922}"/>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393CC370-572F-E3D7-A9A4-FAE0B5CC90FB}"/>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E80836BA-77C6-6D77-44BB-EBBC32B3FB65}"/>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9DF23685-D19F-264A-ED72-A0C8185BF44C}"/>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3CB4F13E-405C-7762-19F4-63BF344B45F8}"/>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BF6DBF42-11B8-7077-E948-39D5BF99852E}"/>
              </a:ext>
            </a:extLst>
          </p:cNvPr>
          <p:cNvSpPr>
            <a:spLocks noGrp="1"/>
          </p:cNvSpPr>
          <p:nvPr>
            <p:ph idx="1" hasCustomPrompt="1"/>
          </p:nvPr>
        </p:nvSpPr>
        <p:spPr>
          <a:xfrm>
            <a:off x="456925" y="2492976"/>
            <a:ext cx="2290472" cy="2246665"/>
          </a:xfrm>
          <a:prstGeom prst="rect">
            <a:avLst/>
          </a:prstGeom>
        </p:spPr>
        <p:txBody>
          <a:bodyPr vert="horz" lIns="91440" tIns="45720" rIns="91440" bIns="45720" rtlCol="0">
            <a:normAutofit/>
          </a:bodyPr>
          <a:lstStyle>
            <a:lvl1pPr>
              <a:defRPr sz="1050">
                <a:solidFill>
                  <a:schemeClr val="bg1"/>
                </a:solidFill>
              </a:defRPr>
            </a:lvl1pPr>
            <a:lvl2pPr marL="258366" indent="-129779">
              <a:buFont typeface="Arial" panose="020B0604020202020204" pitchFamily="34" charset="0"/>
              <a:buChar char="•"/>
              <a:defRPr sz="1050">
                <a:solidFill>
                  <a:schemeClr val="bg1"/>
                </a:solidFill>
              </a:defRPr>
            </a:lvl2pPr>
            <a:lvl3pPr marL="388144" indent="-129779">
              <a:buFont typeface="Courier New" panose="02070309020205020404" pitchFamily="49" charset="0"/>
              <a:buChar char="o"/>
              <a:defRPr sz="1050">
                <a:solidFill>
                  <a:schemeClr val="bg1"/>
                </a:solidFill>
              </a:defRPr>
            </a:lvl3pPr>
            <a:lvl4pPr marL="517922" indent="-129779">
              <a:buFont typeface="Wingdings" pitchFamily="2" charset="2"/>
              <a:buChar char="§"/>
              <a:defRPr sz="1050">
                <a:solidFill>
                  <a:schemeClr val="bg1"/>
                </a:solidFill>
              </a:defRPr>
            </a:lvl4pPr>
            <a:lvl5pPr marL="692944" indent="-175022">
              <a:buSzPct val="70000"/>
              <a:buFont typeface="Wingdings" pitchFamily="2" charset="2"/>
              <a:buChar char="q"/>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FD1B08E2-03D4-0AF5-7FC1-BBCE75C56EF7}"/>
              </a:ext>
            </a:extLst>
          </p:cNvPr>
          <p:cNvSpPr>
            <a:spLocks noGrp="1"/>
          </p:cNvSpPr>
          <p:nvPr>
            <p:ph idx="23" hasCustomPrompt="1"/>
          </p:nvPr>
        </p:nvSpPr>
        <p:spPr>
          <a:xfrm>
            <a:off x="3327388" y="2492976"/>
            <a:ext cx="2508068" cy="2246665"/>
          </a:xfrm>
          <a:prstGeom prst="rect">
            <a:avLst/>
          </a:prstGeom>
        </p:spPr>
        <p:txBody>
          <a:bodyPr vert="horz" lIns="91440" tIns="45720" rIns="91440" bIns="45720" rtlCol="0">
            <a:normAutofit/>
          </a:bodyPr>
          <a:lstStyle>
            <a:lvl1pPr>
              <a:defRPr sz="1050">
                <a:solidFill>
                  <a:schemeClr val="bg1"/>
                </a:solidFill>
              </a:defRPr>
            </a:lvl1pPr>
            <a:lvl2pPr marL="258366" indent="-129779">
              <a:buFont typeface="Arial" panose="020B0604020202020204" pitchFamily="34" charset="0"/>
              <a:buChar char="•"/>
              <a:defRPr sz="1050">
                <a:solidFill>
                  <a:schemeClr val="bg1"/>
                </a:solidFill>
              </a:defRPr>
            </a:lvl2pPr>
            <a:lvl3pPr marL="388144" indent="-129779">
              <a:buFont typeface="Courier New" panose="02070309020205020404" pitchFamily="49" charset="0"/>
              <a:buChar char="o"/>
              <a:defRPr sz="1050">
                <a:solidFill>
                  <a:schemeClr val="bg1"/>
                </a:solidFill>
              </a:defRPr>
            </a:lvl3pPr>
            <a:lvl4pPr marL="517922" indent="-129779">
              <a:buFont typeface="Wingdings" pitchFamily="2" charset="2"/>
              <a:buChar char="§"/>
              <a:defRPr sz="1050">
                <a:solidFill>
                  <a:schemeClr val="bg1"/>
                </a:solidFill>
              </a:defRPr>
            </a:lvl4pPr>
            <a:lvl5pPr marL="692944" indent="-175022">
              <a:buSzPct val="70000"/>
              <a:buFont typeface="Wingdings" pitchFamily="2" charset="2"/>
              <a:buChar char="q"/>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
            <a:extLst>
              <a:ext uri="{FF2B5EF4-FFF2-40B4-BE49-F238E27FC236}">
                <a16:creationId xmlns:a16="http://schemas.microsoft.com/office/drawing/2014/main" id="{8E64CF58-E155-6AB4-5CAC-E05430657080}"/>
              </a:ext>
            </a:extLst>
          </p:cNvPr>
          <p:cNvSpPr>
            <a:spLocks noGrp="1"/>
          </p:cNvSpPr>
          <p:nvPr>
            <p:ph idx="21" hasCustomPrompt="1"/>
          </p:nvPr>
        </p:nvSpPr>
        <p:spPr>
          <a:xfrm>
            <a:off x="6355312" y="2492976"/>
            <a:ext cx="2329394" cy="2246665"/>
          </a:xfrm>
          <a:prstGeom prst="rect">
            <a:avLst/>
          </a:prstGeom>
        </p:spPr>
        <p:txBody>
          <a:bodyPr vert="horz" lIns="91440" tIns="45720" rIns="91440" bIns="45720" rtlCol="0">
            <a:normAutofit/>
          </a:bodyPr>
          <a:lstStyle>
            <a:lvl1pPr>
              <a:defRPr sz="1050">
                <a:solidFill>
                  <a:schemeClr val="bg1"/>
                </a:solidFill>
              </a:defRPr>
            </a:lvl1pPr>
            <a:lvl2pPr marL="258366" indent="-129779">
              <a:buFont typeface="Arial" panose="020B0604020202020204" pitchFamily="34" charset="0"/>
              <a:buChar char="•"/>
              <a:defRPr sz="1050">
                <a:solidFill>
                  <a:schemeClr val="bg1"/>
                </a:solidFill>
              </a:defRPr>
            </a:lvl2pPr>
            <a:lvl3pPr marL="388144" indent="-129779">
              <a:buFont typeface="Courier New" panose="02070309020205020404" pitchFamily="49" charset="0"/>
              <a:buChar char="o"/>
              <a:defRPr sz="1050">
                <a:solidFill>
                  <a:schemeClr val="bg1"/>
                </a:solidFill>
              </a:defRPr>
            </a:lvl3pPr>
            <a:lvl4pPr marL="517922" indent="-129779">
              <a:buFont typeface="Wingdings" pitchFamily="2" charset="2"/>
              <a:buChar char="§"/>
              <a:defRPr sz="1050">
                <a:solidFill>
                  <a:schemeClr val="bg1"/>
                </a:solidFill>
              </a:defRPr>
            </a:lvl4pPr>
            <a:lvl5pPr marL="692944" indent="-175022">
              <a:buSzPct val="70000"/>
              <a:buFont typeface="Wingdings" pitchFamily="2" charset="2"/>
              <a:buChar char="q"/>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Box 33">
            <a:extLst>
              <a:ext uri="{FF2B5EF4-FFF2-40B4-BE49-F238E27FC236}">
                <a16:creationId xmlns:a16="http://schemas.microsoft.com/office/drawing/2014/main" id="{BB061ED3-7B36-43FE-8F62-BD1B1DF957AE}"/>
              </a:ext>
            </a:extLst>
          </p:cNvPr>
          <p:cNvSpPr txBox="1"/>
          <p:nvPr userDrawn="1"/>
        </p:nvSpPr>
        <p:spPr>
          <a:xfrm>
            <a:off x="179057" y="4899689"/>
            <a:ext cx="2000264" cy="215444"/>
          </a:xfrm>
          <a:prstGeom prst="rect">
            <a:avLst/>
          </a:prstGeom>
          <a:solidFill>
            <a:srgbClr val="8EDB43"/>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bg1"/>
                </a:solidFill>
                <a:effectLst/>
                <a:latin typeface="+mj-lt"/>
                <a:ea typeface="+mn-ea"/>
                <a:cs typeface="aakar" panose="02000600040000000000" pitchFamily="2" charset="0"/>
              </a:rPr>
              <a:t>confidencial e exclusivo</a:t>
            </a:r>
            <a:endParaRPr lang="en-US" sz="800" dirty="0">
              <a:solidFill>
                <a:schemeClr val="bg1"/>
              </a:solidFill>
              <a:latin typeface="+mj-lt"/>
              <a:cs typeface="aakar" panose="02000600040000000000" pitchFamily="2" charset="0"/>
            </a:endParaRPr>
          </a:p>
        </p:txBody>
      </p:sp>
    </p:spTree>
    <p:extLst>
      <p:ext uri="{BB962C8B-B14F-4D97-AF65-F5344CB8AC3E}">
        <p14:creationId xmlns:p14="http://schemas.microsoft.com/office/powerpoint/2010/main" val="81199870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0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89FC804-BA26-1A4C-9F9E-601162E3A92A}"/>
              </a:ext>
            </a:extLst>
          </p:cNvPr>
          <p:cNvSpPr/>
          <p:nvPr userDrawn="1"/>
        </p:nvSpPr>
        <p:spPr>
          <a:xfrm>
            <a:off x="0" y="1"/>
            <a:ext cx="6721928" cy="49611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p>
            <a:pPr marL="86678" marR="0" lvl="0" indent="0" algn="l" defTabSz="685800" rtl="0" eaLnBrk="1" fontAlgn="auto" latinLnBrk="0" hangingPunct="1">
              <a:lnSpc>
                <a:spcPct val="100000"/>
              </a:lnSpc>
              <a:spcBef>
                <a:spcPts val="75"/>
              </a:spcBef>
              <a:spcAft>
                <a:spcPts val="75"/>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 Placeholder 2">
            <a:extLst>
              <a:ext uri="{FF2B5EF4-FFF2-40B4-BE49-F238E27FC236}">
                <a16:creationId xmlns:a16="http://schemas.microsoft.com/office/drawing/2014/main" id="{148072A1-51AC-0742-AC82-8A9EB8B54126}"/>
              </a:ext>
            </a:extLst>
          </p:cNvPr>
          <p:cNvSpPr>
            <a:spLocks noGrp="1"/>
          </p:cNvSpPr>
          <p:nvPr>
            <p:ph type="body" sz="quarter" idx="20"/>
          </p:nvPr>
        </p:nvSpPr>
        <p:spPr>
          <a:xfrm>
            <a:off x="425561" y="3398233"/>
            <a:ext cx="4463490" cy="1160548"/>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14" name="Text Placeholder 2">
            <a:extLst>
              <a:ext uri="{FF2B5EF4-FFF2-40B4-BE49-F238E27FC236}">
                <a16:creationId xmlns:a16="http://schemas.microsoft.com/office/drawing/2014/main" id="{40F8B168-31C9-A748-B16B-40DA460FC3DA}"/>
              </a:ext>
            </a:extLst>
          </p:cNvPr>
          <p:cNvSpPr>
            <a:spLocks noGrp="1"/>
          </p:cNvSpPr>
          <p:nvPr>
            <p:ph type="body" sz="quarter" idx="14"/>
          </p:nvPr>
        </p:nvSpPr>
        <p:spPr>
          <a:xfrm>
            <a:off x="425561" y="1740387"/>
            <a:ext cx="4463490" cy="1160548"/>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3" name="Picture Placeholder 2">
            <a:extLst>
              <a:ext uri="{FF2B5EF4-FFF2-40B4-BE49-F238E27FC236}">
                <a16:creationId xmlns:a16="http://schemas.microsoft.com/office/drawing/2014/main" id="{FF1A5276-B207-1241-AB5C-173DA2456ED1}"/>
              </a:ext>
            </a:extLst>
          </p:cNvPr>
          <p:cNvSpPr>
            <a:spLocks noGrp="1"/>
          </p:cNvSpPr>
          <p:nvPr>
            <p:ph type="pic" sz="quarter" idx="16"/>
          </p:nvPr>
        </p:nvSpPr>
        <p:spPr>
          <a:xfrm>
            <a:off x="6241257" y="-2381"/>
            <a:ext cx="2902744" cy="5154216"/>
          </a:xfrm>
        </p:spPr>
        <p:txBody>
          <a:bodyPr/>
          <a:lstStyle/>
          <a:p>
            <a:endParaRPr lang="en-US"/>
          </a:p>
        </p:txBody>
      </p:sp>
      <p:pic>
        <p:nvPicPr>
          <p:cNvPr id="26" name="Picture 17" descr="A person flying through the sky&#10;&#10;Description automatically generated">
            <a:extLst>
              <a:ext uri="{FF2B5EF4-FFF2-40B4-BE49-F238E27FC236}">
                <a16:creationId xmlns:a16="http://schemas.microsoft.com/office/drawing/2014/main" id="{D0CAA0DA-3C2D-ED41-A609-880772538FAB}"/>
              </a:ext>
            </a:extLst>
          </p:cNvPr>
          <p:cNvPicPr>
            <a:picLocks noChangeAspect="1"/>
          </p:cNvPicPr>
          <p:nvPr userDrawn="1"/>
        </p:nvPicPr>
        <p:blipFill>
          <a:blip r:embed="rId2"/>
          <a:stretch>
            <a:fillRect/>
          </a:stretch>
        </p:blipFill>
        <p:spPr>
          <a:xfrm>
            <a:off x="6238219" y="0"/>
            <a:ext cx="2905077" cy="4958443"/>
          </a:xfrm>
          <a:prstGeom prst="rect">
            <a:avLst/>
          </a:prstGeom>
        </p:spPr>
      </p:pic>
      <p:sp>
        <p:nvSpPr>
          <p:cNvPr id="33" name="Title 7">
            <a:extLst>
              <a:ext uri="{FF2B5EF4-FFF2-40B4-BE49-F238E27FC236}">
                <a16:creationId xmlns:a16="http://schemas.microsoft.com/office/drawing/2014/main" id="{F21A72B0-98FB-0949-91E6-5003ECBCE446}"/>
              </a:ext>
            </a:extLst>
          </p:cNvPr>
          <p:cNvSpPr>
            <a:spLocks noGrp="1"/>
          </p:cNvSpPr>
          <p:nvPr>
            <p:ph type="title" hasCustomPrompt="1"/>
          </p:nvPr>
        </p:nvSpPr>
        <p:spPr>
          <a:xfrm>
            <a:off x="426264" y="376772"/>
            <a:ext cx="4145737" cy="719810"/>
          </a:xfrm>
        </p:spPr>
        <p:txBody>
          <a:bodyPr>
            <a:noAutofit/>
          </a:bodyPr>
          <a:lstStyle>
            <a:lvl1pPr>
              <a:lnSpc>
                <a:spcPct val="100000"/>
              </a:lnSpc>
              <a:defRPr lang="en-US" sz="2625"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34" name="Text Placeholder 17">
            <a:extLst>
              <a:ext uri="{FF2B5EF4-FFF2-40B4-BE49-F238E27FC236}">
                <a16:creationId xmlns:a16="http://schemas.microsoft.com/office/drawing/2014/main" id="{023B5CBC-FA81-C342-98C0-25C1A701D6E8}"/>
              </a:ext>
            </a:extLst>
          </p:cNvPr>
          <p:cNvSpPr>
            <a:spLocks noGrp="1"/>
          </p:cNvSpPr>
          <p:nvPr>
            <p:ph type="body" sz="quarter" idx="15" hasCustomPrompt="1"/>
          </p:nvPr>
        </p:nvSpPr>
        <p:spPr>
          <a:xfrm>
            <a:off x="426264" y="1287759"/>
            <a:ext cx="1452828"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sp>
        <p:nvSpPr>
          <p:cNvPr id="15" name="Text Placeholder 17">
            <a:extLst>
              <a:ext uri="{FF2B5EF4-FFF2-40B4-BE49-F238E27FC236}">
                <a16:creationId xmlns:a16="http://schemas.microsoft.com/office/drawing/2014/main" id="{1180FE8C-1825-C549-B594-DFDE6EBCF42D}"/>
              </a:ext>
            </a:extLst>
          </p:cNvPr>
          <p:cNvSpPr>
            <a:spLocks noGrp="1"/>
          </p:cNvSpPr>
          <p:nvPr>
            <p:ph type="body" sz="quarter" idx="18" hasCustomPrompt="1"/>
          </p:nvPr>
        </p:nvSpPr>
        <p:spPr>
          <a:xfrm>
            <a:off x="426264" y="2947395"/>
            <a:ext cx="1452828"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pic>
        <p:nvPicPr>
          <p:cNvPr id="4" name="Picture 3" descr="A person holding a guitar&#10;&#10;Description automatically generated with medium confidence">
            <a:extLst>
              <a:ext uri="{FF2B5EF4-FFF2-40B4-BE49-F238E27FC236}">
                <a16:creationId xmlns:a16="http://schemas.microsoft.com/office/drawing/2014/main" id="{DE32126E-F6E2-8343-A036-58FDEED358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8843" y="-1680193"/>
            <a:ext cx="8314453" cy="6636453"/>
          </a:xfrm>
          <a:prstGeom prst="rect">
            <a:avLst/>
          </a:prstGeom>
        </p:spPr>
      </p:pic>
      <p:sp>
        <p:nvSpPr>
          <p:cNvPr id="17" name="object 14">
            <a:extLst>
              <a:ext uri="{FF2B5EF4-FFF2-40B4-BE49-F238E27FC236}">
                <a16:creationId xmlns:a16="http://schemas.microsoft.com/office/drawing/2014/main" id="{B57844F7-F117-3E40-9D0D-6593EA925DEE}"/>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298A583-B574-B64E-AC11-DE1B6F1D65D7}"/>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9" name="TextBox 18">
            <a:extLst>
              <a:ext uri="{FF2B5EF4-FFF2-40B4-BE49-F238E27FC236}">
                <a16:creationId xmlns:a16="http://schemas.microsoft.com/office/drawing/2014/main" id="{831307D2-8B0F-0446-8920-FA0A95D55A53}"/>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49F87B68-99E5-4BDB-B46F-D25DE43A03DC}"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5749997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1" name="object 2">
            <a:extLst>
              <a:ext uri="{FF2B5EF4-FFF2-40B4-BE49-F238E27FC236}">
                <a16:creationId xmlns:a16="http://schemas.microsoft.com/office/drawing/2014/main" id="{AF9EEA82-5990-F847-8B4D-E725893922FD}"/>
              </a:ext>
            </a:extLst>
          </p:cNvPr>
          <p:cNvSpPr/>
          <p:nvPr userDrawn="1"/>
        </p:nvSpPr>
        <p:spPr>
          <a:xfrm>
            <a:off x="35991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sz="1350">
              <a:solidFill>
                <a:schemeClr val="accent3"/>
              </a:solidFill>
            </a:endParaRPr>
          </a:p>
        </p:txBody>
      </p:sp>
      <p:sp>
        <p:nvSpPr>
          <p:cNvPr id="52" name="object 2">
            <a:extLst>
              <a:ext uri="{FF2B5EF4-FFF2-40B4-BE49-F238E27FC236}">
                <a16:creationId xmlns:a16="http://schemas.microsoft.com/office/drawing/2014/main" id="{15E19BCA-6990-FF4D-BF2F-57B5929A6AB4}"/>
              </a:ext>
            </a:extLst>
          </p:cNvPr>
          <p:cNvSpPr/>
          <p:nvPr userDrawn="1"/>
        </p:nvSpPr>
        <p:spPr>
          <a:xfrm>
            <a:off x="54660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algn="ctr"/>
            <a:endParaRPr sz="1350">
              <a:solidFill>
                <a:schemeClr val="accent3"/>
              </a:solidFill>
            </a:endParaRPr>
          </a:p>
        </p:txBody>
      </p:sp>
      <p:sp>
        <p:nvSpPr>
          <p:cNvPr id="53" name="object 2">
            <a:extLst>
              <a:ext uri="{FF2B5EF4-FFF2-40B4-BE49-F238E27FC236}">
                <a16:creationId xmlns:a16="http://schemas.microsoft.com/office/drawing/2014/main" id="{39124CAF-DA73-9D41-A0F0-4525946FEACF}"/>
              </a:ext>
            </a:extLst>
          </p:cNvPr>
          <p:cNvSpPr/>
          <p:nvPr userDrawn="1"/>
        </p:nvSpPr>
        <p:spPr>
          <a:xfrm>
            <a:off x="7323450" y="0"/>
            <a:ext cx="1820550"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sz="1350">
              <a:solidFill>
                <a:schemeClr val="accent3"/>
              </a:solidFill>
            </a:endParaRPr>
          </a:p>
        </p:txBody>
      </p:sp>
      <p:sp>
        <p:nvSpPr>
          <p:cNvPr id="54" name="object 2">
            <a:extLst>
              <a:ext uri="{FF2B5EF4-FFF2-40B4-BE49-F238E27FC236}">
                <a16:creationId xmlns:a16="http://schemas.microsoft.com/office/drawing/2014/main" id="{4913DA6F-DBCF-0141-B7AD-DBA48355ABDB}"/>
              </a:ext>
            </a:extLst>
          </p:cNvPr>
          <p:cNvSpPr/>
          <p:nvPr userDrawn="1"/>
        </p:nvSpPr>
        <p:spPr>
          <a:xfrm>
            <a:off x="0" y="0"/>
            <a:ext cx="17460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sz="1350">
              <a:solidFill>
                <a:schemeClr val="accent3"/>
              </a:solidFill>
            </a:endParaRPr>
          </a:p>
        </p:txBody>
      </p:sp>
      <p:sp>
        <p:nvSpPr>
          <p:cNvPr id="58" name="object 2">
            <a:extLst>
              <a:ext uri="{FF2B5EF4-FFF2-40B4-BE49-F238E27FC236}">
                <a16:creationId xmlns:a16="http://schemas.microsoft.com/office/drawing/2014/main" id="{E00BF257-0D6D-8141-A7E4-83D491757120}"/>
              </a:ext>
            </a:extLst>
          </p:cNvPr>
          <p:cNvSpPr/>
          <p:nvPr userDrawn="1"/>
        </p:nvSpPr>
        <p:spPr>
          <a:xfrm>
            <a:off x="17322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algn="ctr"/>
            <a:endParaRPr sz="1350">
              <a:solidFill>
                <a:schemeClr val="accent3"/>
              </a:solidFill>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cxnSp>
        <p:nvCxnSpPr>
          <p:cNvPr id="64" name="Straight Connector 63">
            <a:extLst>
              <a:ext uri="{FF2B5EF4-FFF2-40B4-BE49-F238E27FC236}">
                <a16:creationId xmlns:a16="http://schemas.microsoft.com/office/drawing/2014/main" id="{DB31E5A3-020D-7E4F-A87B-5A45BF3BB613}"/>
              </a:ext>
            </a:extLst>
          </p:cNvPr>
          <p:cNvCxnSpPr/>
          <p:nvPr userDrawn="1"/>
        </p:nvCxnSpPr>
        <p:spPr>
          <a:xfrm>
            <a:off x="292945"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6D76473E-B6B4-964B-B0EC-72FDC57362A2}"/>
              </a:ext>
            </a:extLst>
          </p:cNvPr>
          <p:cNvCxnSpPr/>
          <p:nvPr userDrawn="1"/>
        </p:nvCxnSpPr>
        <p:spPr>
          <a:xfrm>
            <a:off x="2084906"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57E0E07-3915-B04B-8AFC-0F7840CB2A08}"/>
              </a:ext>
            </a:extLst>
          </p:cNvPr>
          <p:cNvCxnSpPr/>
          <p:nvPr userDrawn="1"/>
        </p:nvCxnSpPr>
        <p:spPr>
          <a:xfrm>
            <a:off x="3981088"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8B8BAAAA-1FC8-504B-8F64-E895C8F23CD0}"/>
              </a:ext>
            </a:extLst>
          </p:cNvPr>
          <p:cNvCxnSpPr/>
          <p:nvPr userDrawn="1"/>
        </p:nvCxnSpPr>
        <p:spPr>
          <a:xfrm>
            <a:off x="5816612"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12251DFE-9E58-6E44-BFE8-816852ACB3C8}"/>
              </a:ext>
            </a:extLst>
          </p:cNvPr>
          <p:cNvCxnSpPr/>
          <p:nvPr userDrawn="1"/>
        </p:nvCxnSpPr>
        <p:spPr>
          <a:xfrm>
            <a:off x="7682954"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C8ED9459-6CCA-8A4F-925C-EE8B944C3E81}"/>
              </a:ext>
            </a:extLst>
          </p:cNvPr>
          <p:cNvSpPr>
            <a:spLocks noGrp="1"/>
          </p:cNvSpPr>
          <p:nvPr userDrawn="1">
            <p:ph type="body" sz="quarter" idx="24" hasCustomPrompt="1"/>
          </p:nvPr>
        </p:nvSpPr>
        <p:spPr>
          <a:xfrm>
            <a:off x="181741" y="1118236"/>
            <a:ext cx="1388269" cy="388377"/>
          </a:xfrm>
        </p:spPr>
        <p:txBody>
          <a:bodyPr anchor="ctr">
            <a:noAutofit/>
          </a:bodyPr>
          <a:lstStyle>
            <a:lvl1pPr algn="ctr">
              <a:spcBef>
                <a:spcPct val="0"/>
              </a:spcBef>
              <a:buNone/>
              <a:defRPr sz="1350" b="1" i="0">
                <a:solidFill>
                  <a:schemeClr val="bg1"/>
                </a:solidFill>
                <a:latin typeface="Calibri" panose="020F0502020204030204" pitchFamily="34" charset="0"/>
                <a:cs typeface="Calibri" panose="020F0502020204030204" pitchFamily="34" charset="0"/>
              </a:defRPr>
            </a:lvl1pPr>
          </a:lstStyle>
          <a:p>
            <a:pPr lvl="0"/>
            <a:r>
              <a:rPr lang="en-US"/>
              <a:t>Headline</a:t>
            </a:r>
          </a:p>
        </p:txBody>
      </p:sp>
      <p:sp>
        <p:nvSpPr>
          <p:cNvPr id="74" name="Text Placeholder 4">
            <a:extLst>
              <a:ext uri="{FF2B5EF4-FFF2-40B4-BE49-F238E27FC236}">
                <a16:creationId xmlns:a16="http://schemas.microsoft.com/office/drawing/2014/main" id="{E4C36B83-1666-F442-9A9A-8D7FD9AB4538}"/>
              </a:ext>
            </a:extLst>
          </p:cNvPr>
          <p:cNvSpPr>
            <a:spLocks noGrp="1"/>
          </p:cNvSpPr>
          <p:nvPr userDrawn="1">
            <p:ph type="body" sz="quarter" idx="29" hasCustomPrompt="1"/>
          </p:nvPr>
        </p:nvSpPr>
        <p:spPr>
          <a:xfrm>
            <a:off x="1969479" y="1118236"/>
            <a:ext cx="1388269" cy="388377"/>
          </a:xfrm>
        </p:spPr>
        <p:txBody>
          <a:bodyPr anchor="ctr">
            <a:noAutofit/>
          </a:bodyPr>
          <a:lstStyle>
            <a:lvl1pPr algn="ctr">
              <a:spcBef>
                <a:spcPct val="0"/>
              </a:spcBef>
              <a:buNone/>
              <a:defRPr sz="1350" b="1" i="0">
                <a:solidFill>
                  <a:schemeClr val="bg1"/>
                </a:solidFill>
                <a:latin typeface="Calibri" panose="020F0502020204030204" pitchFamily="34" charset="0"/>
                <a:cs typeface="Calibri" panose="020F0502020204030204" pitchFamily="34" charset="0"/>
              </a:defRPr>
            </a:lvl1pPr>
          </a:lstStyle>
          <a:p>
            <a:pPr lvl="0"/>
            <a:r>
              <a:rPr lang="en-US"/>
              <a:t>Headline</a:t>
            </a:r>
          </a:p>
        </p:txBody>
      </p:sp>
      <p:sp>
        <p:nvSpPr>
          <p:cNvPr id="75" name="Text Placeholder 4">
            <a:extLst>
              <a:ext uri="{FF2B5EF4-FFF2-40B4-BE49-F238E27FC236}">
                <a16:creationId xmlns:a16="http://schemas.microsoft.com/office/drawing/2014/main" id="{593A6492-91F9-0E4D-ADAB-7C1320DB1904}"/>
              </a:ext>
            </a:extLst>
          </p:cNvPr>
          <p:cNvSpPr>
            <a:spLocks noGrp="1"/>
          </p:cNvSpPr>
          <p:nvPr userDrawn="1">
            <p:ph type="body" sz="quarter" idx="30" hasCustomPrompt="1"/>
          </p:nvPr>
        </p:nvSpPr>
        <p:spPr>
          <a:xfrm>
            <a:off x="3844176" y="1118236"/>
            <a:ext cx="1388269" cy="388377"/>
          </a:xfrm>
        </p:spPr>
        <p:txBody>
          <a:bodyPr anchor="ctr">
            <a:noAutofit/>
          </a:bodyPr>
          <a:lstStyle>
            <a:lvl1pPr algn="ctr">
              <a:spcBef>
                <a:spcPct val="0"/>
              </a:spcBef>
              <a:buNone/>
              <a:defRPr sz="1350" b="1" i="0">
                <a:solidFill>
                  <a:schemeClr val="bg1"/>
                </a:solidFill>
                <a:latin typeface="Calibri" panose="020F0502020204030204" pitchFamily="34" charset="0"/>
                <a:cs typeface="Calibri" panose="020F0502020204030204" pitchFamily="34" charset="0"/>
              </a:defRPr>
            </a:lvl1pPr>
          </a:lstStyle>
          <a:p>
            <a:pPr lvl="0"/>
            <a:r>
              <a:rPr lang="en-US"/>
              <a:t>Headline</a:t>
            </a:r>
          </a:p>
        </p:txBody>
      </p:sp>
      <p:sp>
        <p:nvSpPr>
          <p:cNvPr id="76" name="Text Placeholder 4">
            <a:extLst>
              <a:ext uri="{FF2B5EF4-FFF2-40B4-BE49-F238E27FC236}">
                <a16:creationId xmlns:a16="http://schemas.microsoft.com/office/drawing/2014/main" id="{9EBBEBFD-0D8B-494F-9069-98CE3ACC2FD0}"/>
              </a:ext>
            </a:extLst>
          </p:cNvPr>
          <p:cNvSpPr>
            <a:spLocks noGrp="1"/>
          </p:cNvSpPr>
          <p:nvPr userDrawn="1">
            <p:ph type="body" sz="quarter" idx="31" hasCustomPrompt="1"/>
          </p:nvPr>
        </p:nvSpPr>
        <p:spPr>
          <a:xfrm>
            <a:off x="5703969" y="1118236"/>
            <a:ext cx="1388269" cy="388377"/>
          </a:xfrm>
        </p:spPr>
        <p:txBody>
          <a:bodyPr anchor="ctr">
            <a:noAutofit/>
          </a:bodyPr>
          <a:lstStyle>
            <a:lvl1pPr algn="ctr">
              <a:spcBef>
                <a:spcPct val="0"/>
              </a:spcBef>
              <a:buNone/>
              <a:defRPr sz="1350" b="1" i="0">
                <a:solidFill>
                  <a:schemeClr val="bg1"/>
                </a:solidFill>
                <a:latin typeface="Calibri" panose="020F0502020204030204" pitchFamily="34" charset="0"/>
                <a:cs typeface="Calibri" panose="020F0502020204030204" pitchFamily="34" charset="0"/>
              </a:defRPr>
            </a:lvl1pPr>
          </a:lstStyle>
          <a:p>
            <a:pPr lvl="0"/>
            <a:r>
              <a:rPr lang="en-US"/>
              <a:t>Headline</a:t>
            </a:r>
          </a:p>
        </p:txBody>
      </p:sp>
      <p:sp>
        <p:nvSpPr>
          <p:cNvPr id="77" name="Text Placeholder 4">
            <a:extLst>
              <a:ext uri="{FF2B5EF4-FFF2-40B4-BE49-F238E27FC236}">
                <a16:creationId xmlns:a16="http://schemas.microsoft.com/office/drawing/2014/main" id="{3D48B941-4416-AE48-89CF-A7CE72EFEE49}"/>
              </a:ext>
            </a:extLst>
          </p:cNvPr>
          <p:cNvSpPr>
            <a:spLocks noGrp="1"/>
          </p:cNvSpPr>
          <p:nvPr userDrawn="1">
            <p:ph type="body" sz="quarter" idx="32" hasCustomPrompt="1"/>
          </p:nvPr>
        </p:nvSpPr>
        <p:spPr>
          <a:xfrm>
            <a:off x="7539591" y="1125326"/>
            <a:ext cx="1388269" cy="388377"/>
          </a:xfrm>
        </p:spPr>
        <p:txBody>
          <a:bodyPr anchor="ctr">
            <a:noAutofit/>
          </a:bodyPr>
          <a:lstStyle>
            <a:lvl1pPr algn="ctr">
              <a:spcBef>
                <a:spcPct val="0"/>
              </a:spcBef>
              <a:buNone/>
              <a:defRPr sz="1350" b="1" i="0">
                <a:solidFill>
                  <a:schemeClr val="bg1"/>
                </a:solidFill>
                <a:latin typeface="Calibri" panose="020F0502020204030204" pitchFamily="34" charset="0"/>
                <a:cs typeface="Calibri" panose="020F0502020204030204" pitchFamily="34" charset="0"/>
              </a:defRPr>
            </a:lvl1pPr>
          </a:lstStyle>
          <a:p>
            <a:pPr lvl="0"/>
            <a:r>
              <a:rPr lang="en-US"/>
              <a:t>Headline</a:t>
            </a:r>
          </a:p>
        </p:txBody>
      </p:sp>
      <p:sp>
        <p:nvSpPr>
          <p:cNvPr id="37" name="object 2">
            <a:extLst>
              <a:ext uri="{FF2B5EF4-FFF2-40B4-BE49-F238E27FC236}">
                <a16:creationId xmlns:a16="http://schemas.microsoft.com/office/drawing/2014/main" id="{8B9E3A6C-84CD-5A4B-B2CE-DB99E2473091}"/>
              </a:ext>
            </a:extLst>
          </p:cNvPr>
          <p:cNvSpPr/>
          <p:nvPr userDrawn="1"/>
        </p:nvSpPr>
        <p:spPr>
          <a:xfrm>
            <a:off x="0" y="1"/>
            <a:ext cx="9144000" cy="7122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endParaRPr sz="1350"/>
          </a:p>
        </p:txBody>
      </p:sp>
      <p:sp>
        <p:nvSpPr>
          <p:cNvPr id="43" name="Title 23">
            <a:extLst>
              <a:ext uri="{FF2B5EF4-FFF2-40B4-BE49-F238E27FC236}">
                <a16:creationId xmlns:a16="http://schemas.microsoft.com/office/drawing/2014/main" id="{78D9CE9E-B3F6-B24C-9944-5A28362BC805}"/>
              </a:ext>
            </a:extLst>
          </p:cNvPr>
          <p:cNvSpPr>
            <a:spLocks noGrp="1"/>
          </p:cNvSpPr>
          <p:nvPr>
            <p:ph type="title"/>
          </p:nvPr>
        </p:nvSpPr>
        <p:spPr>
          <a:xfrm>
            <a:off x="456924" y="126232"/>
            <a:ext cx="8229876"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 name="TextBox 3">
            <a:extLst>
              <a:ext uri="{FF2B5EF4-FFF2-40B4-BE49-F238E27FC236}">
                <a16:creationId xmlns:a16="http://schemas.microsoft.com/office/drawing/2014/main" id="{E880969C-69F0-E43E-58BD-76BD54FA5FA0}"/>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ABECFEB5-C0BF-6105-BCD2-40F24546456D}"/>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36158C1-BA68-2166-F026-431C5AE0C82F}"/>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6BAEC3CA-0185-E21E-6609-9D555D68F95A}"/>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B87C3BB0-88A2-7968-068B-B0969F2F2FF4}"/>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A7821DFD-57A1-8FB9-B369-197075341B9A}"/>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A38AE2C1-E623-5EE6-0414-416EA412B471}"/>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DE70D2EB-7D43-972B-E169-4051CC56A666}"/>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4964BDDF-D339-C22A-4529-2505C73A37E9}"/>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66F5DA5C-04A8-3FF4-DAB9-257C1EB5F185}"/>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F82CB375-78D0-8C24-F562-69DD8C6FBBF1}"/>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D85E6836-78BB-6962-915B-4707CF38BA6C}"/>
              </a:ext>
            </a:extLst>
          </p:cNvPr>
          <p:cNvSpPr>
            <a:spLocks noGrp="1"/>
          </p:cNvSpPr>
          <p:nvPr>
            <p:ph idx="1" hasCustomPrompt="1"/>
          </p:nvPr>
        </p:nvSpPr>
        <p:spPr>
          <a:xfrm>
            <a:off x="181741" y="1764436"/>
            <a:ext cx="1388269" cy="2975204"/>
          </a:xfrm>
          <a:prstGeom prst="rect">
            <a:avLst/>
          </a:prstGeom>
        </p:spPr>
        <p:txBody>
          <a:bodyPr vert="horz" lIns="91440" tIns="45720" rIns="91440" bIns="45720" rtlCol="0">
            <a:normAutofit/>
          </a:bodyPr>
          <a:lstStyle>
            <a:lvl1pPr>
              <a:defRPr sz="900">
                <a:solidFill>
                  <a:schemeClr val="bg1"/>
                </a:solidFill>
              </a:defRPr>
            </a:lvl1pPr>
            <a:lvl2pPr marL="258366" indent="-129779">
              <a:buFont typeface="Arial" panose="020B0604020202020204" pitchFamily="34" charset="0"/>
              <a:buChar char="•"/>
              <a:defRPr sz="900">
                <a:solidFill>
                  <a:schemeClr val="bg1"/>
                </a:solidFill>
              </a:defRPr>
            </a:lvl2pPr>
            <a:lvl3pPr marL="388144" indent="-129779">
              <a:buFont typeface="Courier New" panose="02070309020205020404" pitchFamily="49" charset="0"/>
              <a:buChar char="o"/>
              <a:defRPr sz="900">
                <a:solidFill>
                  <a:schemeClr val="bg1"/>
                </a:solidFill>
              </a:defRPr>
            </a:lvl3pPr>
            <a:lvl4pPr marL="517922" indent="-129779">
              <a:buFont typeface="Wingdings" pitchFamily="2" charset="2"/>
              <a:buChar char="§"/>
              <a:defRPr sz="900">
                <a:solidFill>
                  <a:schemeClr val="bg1"/>
                </a:solidFill>
              </a:defRPr>
            </a:lvl4pPr>
            <a:lvl5pPr marL="692944" indent="-175022">
              <a:buSzPct val="70000"/>
              <a:buFont typeface="Wingdings" pitchFamily="2" charset="2"/>
              <a:buChar char="q"/>
              <a:defRPr sz="9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2B19E118-8D46-AE57-D88A-ECEDCE03B101}"/>
              </a:ext>
            </a:extLst>
          </p:cNvPr>
          <p:cNvSpPr>
            <a:spLocks noGrp="1"/>
          </p:cNvSpPr>
          <p:nvPr>
            <p:ph idx="33" hasCustomPrompt="1"/>
          </p:nvPr>
        </p:nvSpPr>
        <p:spPr>
          <a:xfrm>
            <a:off x="1964821" y="1764436"/>
            <a:ext cx="1388269" cy="2975204"/>
          </a:xfrm>
          <a:prstGeom prst="rect">
            <a:avLst/>
          </a:prstGeom>
        </p:spPr>
        <p:txBody>
          <a:bodyPr vert="horz" lIns="91440" tIns="45720" rIns="91440" bIns="45720" rtlCol="0">
            <a:normAutofit/>
          </a:bodyPr>
          <a:lstStyle>
            <a:lvl1pPr>
              <a:defRPr sz="900">
                <a:solidFill>
                  <a:schemeClr val="bg1"/>
                </a:solidFill>
              </a:defRPr>
            </a:lvl1pPr>
            <a:lvl2pPr marL="258366" indent="-129779">
              <a:buFont typeface="Arial" panose="020B0604020202020204" pitchFamily="34" charset="0"/>
              <a:buChar char="•"/>
              <a:defRPr sz="900">
                <a:solidFill>
                  <a:schemeClr val="bg1"/>
                </a:solidFill>
              </a:defRPr>
            </a:lvl2pPr>
            <a:lvl3pPr marL="388144" indent="-129779">
              <a:buFont typeface="Courier New" panose="02070309020205020404" pitchFamily="49" charset="0"/>
              <a:buChar char="o"/>
              <a:defRPr sz="900">
                <a:solidFill>
                  <a:schemeClr val="bg1"/>
                </a:solidFill>
              </a:defRPr>
            </a:lvl3pPr>
            <a:lvl4pPr marL="517922" indent="-129779">
              <a:buFont typeface="Wingdings" pitchFamily="2" charset="2"/>
              <a:buChar char="§"/>
              <a:defRPr sz="900">
                <a:solidFill>
                  <a:schemeClr val="bg1"/>
                </a:solidFill>
              </a:defRPr>
            </a:lvl4pPr>
            <a:lvl5pPr marL="692944" indent="-175022">
              <a:buSzPct val="70000"/>
              <a:buFont typeface="Wingdings" pitchFamily="2" charset="2"/>
              <a:buChar char="q"/>
              <a:defRPr sz="9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8B5E2367-2020-3C66-2C7E-5CE83FBE2AEB}"/>
              </a:ext>
            </a:extLst>
          </p:cNvPr>
          <p:cNvSpPr>
            <a:spLocks noGrp="1"/>
          </p:cNvSpPr>
          <p:nvPr>
            <p:ph idx="34" hasCustomPrompt="1"/>
          </p:nvPr>
        </p:nvSpPr>
        <p:spPr>
          <a:xfrm>
            <a:off x="3831721" y="1764436"/>
            <a:ext cx="1388269" cy="2975204"/>
          </a:xfrm>
          <a:prstGeom prst="rect">
            <a:avLst/>
          </a:prstGeom>
        </p:spPr>
        <p:txBody>
          <a:bodyPr vert="horz" lIns="91440" tIns="45720" rIns="91440" bIns="45720" rtlCol="0">
            <a:normAutofit/>
          </a:bodyPr>
          <a:lstStyle>
            <a:lvl1pPr>
              <a:defRPr sz="900">
                <a:solidFill>
                  <a:schemeClr val="bg1"/>
                </a:solidFill>
              </a:defRPr>
            </a:lvl1pPr>
            <a:lvl2pPr marL="258366" indent="-129779">
              <a:buFont typeface="Arial" panose="020B0604020202020204" pitchFamily="34" charset="0"/>
              <a:buChar char="•"/>
              <a:defRPr sz="900">
                <a:solidFill>
                  <a:schemeClr val="bg1"/>
                </a:solidFill>
              </a:defRPr>
            </a:lvl2pPr>
            <a:lvl3pPr marL="388144" indent="-129779">
              <a:buFont typeface="Courier New" panose="02070309020205020404" pitchFamily="49" charset="0"/>
              <a:buChar char="o"/>
              <a:defRPr sz="900">
                <a:solidFill>
                  <a:schemeClr val="bg1"/>
                </a:solidFill>
              </a:defRPr>
            </a:lvl3pPr>
            <a:lvl4pPr marL="517922" indent="-129779">
              <a:buFont typeface="Wingdings" pitchFamily="2" charset="2"/>
              <a:buChar char="§"/>
              <a:defRPr sz="900">
                <a:solidFill>
                  <a:schemeClr val="bg1"/>
                </a:solidFill>
              </a:defRPr>
            </a:lvl4pPr>
            <a:lvl5pPr marL="692944" indent="-175022">
              <a:buSzPct val="70000"/>
              <a:buFont typeface="Wingdings" pitchFamily="2" charset="2"/>
              <a:buChar char="q"/>
              <a:defRPr sz="9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49A0E608-FD0E-9A0F-CABF-7E3E6FC202C5}"/>
              </a:ext>
            </a:extLst>
          </p:cNvPr>
          <p:cNvSpPr>
            <a:spLocks noGrp="1"/>
          </p:cNvSpPr>
          <p:nvPr>
            <p:ph idx="35" hasCustomPrompt="1"/>
          </p:nvPr>
        </p:nvSpPr>
        <p:spPr>
          <a:xfrm>
            <a:off x="5683381" y="1764436"/>
            <a:ext cx="1388269" cy="2975204"/>
          </a:xfrm>
          <a:prstGeom prst="rect">
            <a:avLst/>
          </a:prstGeom>
        </p:spPr>
        <p:txBody>
          <a:bodyPr vert="horz" lIns="91440" tIns="45720" rIns="91440" bIns="45720" rtlCol="0">
            <a:normAutofit/>
          </a:bodyPr>
          <a:lstStyle>
            <a:lvl1pPr>
              <a:defRPr sz="900">
                <a:solidFill>
                  <a:schemeClr val="bg1"/>
                </a:solidFill>
              </a:defRPr>
            </a:lvl1pPr>
            <a:lvl2pPr marL="258366" indent="-129779">
              <a:buFont typeface="Arial" panose="020B0604020202020204" pitchFamily="34" charset="0"/>
              <a:buChar char="•"/>
              <a:defRPr sz="900">
                <a:solidFill>
                  <a:schemeClr val="bg1"/>
                </a:solidFill>
              </a:defRPr>
            </a:lvl2pPr>
            <a:lvl3pPr marL="388144" indent="-129779">
              <a:buFont typeface="Courier New" panose="02070309020205020404" pitchFamily="49" charset="0"/>
              <a:buChar char="o"/>
              <a:defRPr sz="900">
                <a:solidFill>
                  <a:schemeClr val="bg1"/>
                </a:solidFill>
              </a:defRPr>
            </a:lvl3pPr>
            <a:lvl4pPr marL="517922" indent="-129779">
              <a:buFont typeface="Wingdings" pitchFamily="2" charset="2"/>
              <a:buChar char="§"/>
              <a:defRPr sz="900">
                <a:solidFill>
                  <a:schemeClr val="bg1"/>
                </a:solidFill>
              </a:defRPr>
            </a:lvl4pPr>
            <a:lvl5pPr marL="692944" indent="-175022">
              <a:buSzPct val="70000"/>
              <a:buFont typeface="Wingdings" pitchFamily="2" charset="2"/>
              <a:buChar char="q"/>
              <a:defRPr sz="9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026ACF40-11A0-189B-6DF9-36CBE5E16A35}"/>
              </a:ext>
            </a:extLst>
          </p:cNvPr>
          <p:cNvSpPr>
            <a:spLocks noGrp="1"/>
          </p:cNvSpPr>
          <p:nvPr>
            <p:ph idx="36" hasCustomPrompt="1"/>
          </p:nvPr>
        </p:nvSpPr>
        <p:spPr>
          <a:xfrm>
            <a:off x="7527421" y="1764436"/>
            <a:ext cx="1388269" cy="2975204"/>
          </a:xfrm>
          <a:prstGeom prst="rect">
            <a:avLst/>
          </a:prstGeom>
        </p:spPr>
        <p:txBody>
          <a:bodyPr vert="horz" lIns="91440" tIns="45720" rIns="91440" bIns="45720" rtlCol="0">
            <a:normAutofit/>
          </a:bodyPr>
          <a:lstStyle>
            <a:lvl1pPr>
              <a:defRPr sz="900">
                <a:solidFill>
                  <a:schemeClr val="bg1"/>
                </a:solidFill>
              </a:defRPr>
            </a:lvl1pPr>
            <a:lvl2pPr marL="258366" indent="-129779">
              <a:buFont typeface="Arial" panose="020B0604020202020204" pitchFamily="34" charset="0"/>
              <a:buChar char="•"/>
              <a:defRPr sz="900">
                <a:solidFill>
                  <a:schemeClr val="bg1"/>
                </a:solidFill>
              </a:defRPr>
            </a:lvl2pPr>
            <a:lvl3pPr marL="388144" indent="-129779">
              <a:buFont typeface="Courier New" panose="02070309020205020404" pitchFamily="49" charset="0"/>
              <a:buChar char="o"/>
              <a:defRPr sz="900">
                <a:solidFill>
                  <a:schemeClr val="bg1"/>
                </a:solidFill>
              </a:defRPr>
            </a:lvl3pPr>
            <a:lvl4pPr marL="517922" indent="-129779">
              <a:buFont typeface="Wingdings" pitchFamily="2" charset="2"/>
              <a:buChar char="§"/>
              <a:defRPr sz="900">
                <a:solidFill>
                  <a:schemeClr val="bg1"/>
                </a:solidFill>
              </a:defRPr>
            </a:lvl4pPr>
            <a:lvl5pPr marL="692944" indent="-175022">
              <a:buSzPct val="70000"/>
              <a:buFont typeface="Wingdings" pitchFamily="2" charset="2"/>
              <a:buChar char="q"/>
              <a:defRPr sz="9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Box 37">
            <a:extLst>
              <a:ext uri="{FF2B5EF4-FFF2-40B4-BE49-F238E27FC236}">
                <a16:creationId xmlns:a16="http://schemas.microsoft.com/office/drawing/2014/main" id="{5E560C20-73F4-4B51-A2A6-119DC1657A7E}"/>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bg1"/>
                </a:solidFill>
                <a:effectLst/>
                <a:latin typeface="+mj-lt"/>
                <a:ea typeface="+mn-ea"/>
                <a:cs typeface="aakar" panose="02000600040000000000" pitchFamily="2" charset="0"/>
              </a:rPr>
              <a:t>confidencial e exclusivo</a:t>
            </a:r>
            <a:endParaRPr lang="en-US" sz="800" dirty="0">
              <a:solidFill>
                <a:schemeClr val="bg1"/>
              </a:solidFill>
              <a:latin typeface="+mj-lt"/>
              <a:cs typeface="aakar" panose="02000600040000000000" pitchFamily="2" charset="0"/>
            </a:endParaRPr>
          </a:p>
        </p:txBody>
      </p:sp>
    </p:spTree>
    <p:extLst>
      <p:ext uri="{BB962C8B-B14F-4D97-AF65-F5344CB8AC3E}">
        <p14:creationId xmlns:p14="http://schemas.microsoft.com/office/powerpoint/2010/main" val="25293477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attern_Text_Image1">
    <p:spTree>
      <p:nvGrpSpPr>
        <p:cNvPr id="1" name=""/>
        <p:cNvGrpSpPr/>
        <p:nvPr/>
      </p:nvGrpSpPr>
      <p:grpSpPr>
        <a:xfrm>
          <a:off x="0" y="0"/>
          <a:ext cx="0" cy="0"/>
          <a:chOff x="0" y="0"/>
          <a:chExt cx="0" cy="0"/>
        </a:xfrm>
      </p:grpSpPr>
      <p:pic>
        <p:nvPicPr>
          <p:cNvPr id="15" name="Picture Placeholder 5" descr="A picture containing grass, outdoor, person&#10;&#10;Description automatically generated">
            <a:extLst>
              <a:ext uri="{FF2B5EF4-FFF2-40B4-BE49-F238E27FC236}">
                <a16:creationId xmlns:a16="http://schemas.microsoft.com/office/drawing/2014/main" id="{C18EF10D-95A8-E306-5175-31927E738C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1471" y="0"/>
            <a:ext cx="4572000" cy="51435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3"/>
          <a:stretch>
            <a:fillRect/>
          </a:stretch>
        </p:blipFill>
        <p:spPr>
          <a:xfrm>
            <a:off x="529" y="0"/>
            <a:ext cx="4571471" cy="514350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11512" y="1606527"/>
            <a:ext cx="3875825" cy="682120"/>
          </a:xfrm>
        </p:spPr>
        <p:txBody>
          <a:bodyPr>
            <a:normAutofit/>
          </a:bodyPr>
          <a:lstStyle>
            <a:lvl1pPr>
              <a:defRPr sz="2100">
                <a:solidFill>
                  <a:schemeClr val="bg1"/>
                </a:solidFill>
                <a:latin typeface="+mn-lt"/>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19617" y="2442993"/>
            <a:ext cx="3875825" cy="1996727"/>
          </a:xfrm>
        </p:spPr>
        <p:txBody>
          <a:bodyPr>
            <a:no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500" b="0" i="0" u="none" strike="noStrike" smtClean="0">
                <a:solidFill>
                  <a:schemeClr val="bg1"/>
                </a:solidFill>
                <a:effectLst/>
                <a:latin typeface="+mj-lt"/>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4"/>
          <a:stretch>
            <a:fillRect/>
          </a:stretch>
        </p:blipFill>
        <p:spPr>
          <a:xfrm>
            <a:off x="7617028" y="3568959"/>
            <a:ext cx="1526972" cy="1574541"/>
          </a:xfrm>
          <a:prstGeom prst="rect">
            <a:avLst/>
          </a:prstGeom>
        </p:spPr>
      </p:pic>
      <p:sp>
        <p:nvSpPr>
          <p:cNvPr id="4" name="Rectangle 3">
            <a:extLst>
              <a:ext uri="{FF2B5EF4-FFF2-40B4-BE49-F238E27FC236}">
                <a16:creationId xmlns:a16="http://schemas.microsoft.com/office/drawing/2014/main" id="{9538D9F5-6642-5401-CF10-01A92AC1DD60}"/>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F468EA4C-30F1-92FD-A752-45FD806B6383}"/>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CCB677A3-C280-DB8A-7895-BBF6AB3955B5}"/>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65BE3DE4-90D8-AC9A-8492-214975A3F0DC}"/>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9AB8160-AC3C-2447-E0B6-1378CA7DE898}"/>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779BAF25-0505-132B-3956-D8230AA92FC0}"/>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4BFF70D-9CFE-6075-89A9-5D070BEDC406}"/>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EF46A3DF-DA90-2824-668E-5E28002E0322}"/>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AD5800F1-9369-76BB-3541-A79812603EE1}"/>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50AA3DC0-7F37-2A79-C7BB-04AD61D71DCA}"/>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F20E63C5-0A26-4B61-BBBA-9D652EB6F522}"/>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rgbClr val="8EDB43"/>
                </a:solidFill>
                <a:effectLst/>
                <a:latin typeface="+mj-lt"/>
                <a:ea typeface="+mn-ea"/>
                <a:cs typeface="aakar" panose="02000600040000000000" pitchFamily="2" charset="0"/>
              </a:rPr>
              <a:t>confidencial e exclusivo</a:t>
            </a:r>
            <a:endParaRPr lang="en-US" sz="800" dirty="0">
              <a:solidFill>
                <a:srgbClr val="8EDB43"/>
              </a:solidFill>
              <a:latin typeface="+mj-lt"/>
              <a:cs typeface="aakar" panose="02000600040000000000" pitchFamily="2" charset="0"/>
            </a:endParaRPr>
          </a:p>
        </p:txBody>
      </p:sp>
    </p:spTree>
    <p:extLst>
      <p:ext uri="{BB962C8B-B14F-4D97-AF65-F5344CB8AC3E}">
        <p14:creationId xmlns:p14="http://schemas.microsoft.com/office/powerpoint/2010/main" val="751554293"/>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attern_Text_Image2">
    <p:spTree>
      <p:nvGrpSpPr>
        <p:cNvPr id="1" name=""/>
        <p:cNvGrpSpPr/>
        <p:nvPr/>
      </p:nvGrpSpPr>
      <p:grpSpPr>
        <a:xfrm>
          <a:off x="0" y="0"/>
          <a:ext cx="0" cy="0"/>
          <a:chOff x="0" y="0"/>
          <a:chExt cx="0" cy="0"/>
        </a:xfrm>
      </p:grpSpPr>
      <p:pic>
        <p:nvPicPr>
          <p:cNvPr id="4" name="Picture Placeholder 11" descr="A picture containing person, cutting, plant, vegetable&#10;&#10;Description automatically generated">
            <a:extLst>
              <a:ext uri="{FF2B5EF4-FFF2-40B4-BE49-F238E27FC236}">
                <a16:creationId xmlns:a16="http://schemas.microsoft.com/office/drawing/2014/main" id="{A54BD8B4-3CF2-94C7-4816-7C37BC7CE2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0" y="0"/>
            <a:ext cx="4572000" cy="51435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3"/>
          <a:stretch>
            <a:fillRect/>
          </a:stretch>
        </p:blipFill>
        <p:spPr>
          <a:xfrm>
            <a:off x="529" y="0"/>
            <a:ext cx="4571471" cy="514350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11512" y="1606527"/>
            <a:ext cx="3883930" cy="682120"/>
          </a:xfrm>
        </p:spPr>
        <p:txBody>
          <a:bodyPr>
            <a:normAutofit/>
          </a:bodyPr>
          <a:lstStyle>
            <a:lvl1pPr>
              <a:defRPr sz="2100">
                <a:solidFill>
                  <a:schemeClr val="bg1"/>
                </a:solidFill>
                <a:latin typeface="+mn-lt"/>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19617" y="2442993"/>
            <a:ext cx="3875825" cy="1996727"/>
          </a:xfrm>
        </p:spPr>
        <p:txBody>
          <a:bodyPr>
            <a:no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500" b="0" i="0" u="none" strike="noStrike" smtClean="0">
                <a:solidFill>
                  <a:schemeClr val="bg1"/>
                </a:solidFill>
                <a:effectLst/>
                <a:latin typeface="+mj-lt"/>
              </a:defRPr>
            </a:lvl1pPr>
          </a:lstStyle>
          <a:p>
            <a:pPr lvl="0"/>
            <a:r>
              <a:rPr lang="en-US"/>
              <a:t>Text</a:t>
            </a:r>
          </a:p>
          <a:p>
            <a:pPr lvl="0"/>
            <a:endParaRPr lang="en-US"/>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4"/>
          <a:stretch>
            <a:fillRect/>
          </a:stretch>
        </p:blipFill>
        <p:spPr>
          <a:xfrm>
            <a:off x="7617028" y="3568959"/>
            <a:ext cx="1526972" cy="1574541"/>
          </a:xfrm>
          <a:prstGeom prst="rect">
            <a:avLst/>
          </a:prstGeom>
        </p:spPr>
      </p:pic>
      <p:sp>
        <p:nvSpPr>
          <p:cNvPr id="6" name="Rectangle 5">
            <a:extLst>
              <a:ext uri="{FF2B5EF4-FFF2-40B4-BE49-F238E27FC236}">
                <a16:creationId xmlns:a16="http://schemas.microsoft.com/office/drawing/2014/main" id="{6DAC4D81-9432-ABA0-BC09-85551DD12F0A}"/>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F3EAA308-EF79-7F6E-9AD1-1473BB17FC1D}"/>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81FC4975-756A-DF2C-7ACE-4A14F71A1D20}"/>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EDC6F51D-D573-6D96-1180-C1F1BD268CD1}"/>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764BE917-472C-93CE-1291-1020A4AA2FA2}"/>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99F78A31-231D-BE48-5E34-B59E1BC0B668}"/>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CD5A784-1E79-C1F5-14F2-F0C91F2B96AA}"/>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B92CED24-E8EC-1DEE-0D80-23F09898381A}"/>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2EC6CCAB-6698-7C8A-ED1F-C074DE3B3234}"/>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B74FDAF5-C958-9BB4-D919-3F0A28EB9440}"/>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2B1B11B5-3025-4AA4-B167-60A77ACAD298}"/>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rgbClr val="8EDB43"/>
                </a:solidFill>
                <a:effectLst/>
                <a:latin typeface="+mj-lt"/>
                <a:ea typeface="+mn-ea"/>
                <a:cs typeface="aakar" panose="02000600040000000000" pitchFamily="2" charset="0"/>
              </a:rPr>
              <a:t>confidencial e exclusivo</a:t>
            </a:r>
            <a:endParaRPr lang="en-US" sz="800" dirty="0">
              <a:solidFill>
                <a:srgbClr val="8EDB43"/>
              </a:solidFill>
              <a:latin typeface="+mj-lt"/>
              <a:cs typeface="aakar" panose="02000600040000000000" pitchFamily="2" charset="0"/>
            </a:endParaRPr>
          </a:p>
        </p:txBody>
      </p:sp>
    </p:spTree>
    <p:extLst>
      <p:ext uri="{BB962C8B-B14F-4D97-AF65-F5344CB8AC3E}">
        <p14:creationId xmlns:p14="http://schemas.microsoft.com/office/powerpoint/2010/main" val="4152740222"/>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attern_Text_Image3">
    <p:spTree>
      <p:nvGrpSpPr>
        <p:cNvPr id="1" name=""/>
        <p:cNvGrpSpPr/>
        <p:nvPr/>
      </p:nvGrpSpPr>
      <p:grpSpPr>
        <a:xfrm>
          <a:off x="0" y="0"/>
          <a:ext cx="0" cy="0"/>
          <a:chOff x="0" y="0"/>
          <a:chExt cx="0" cy="0"/>
        </a:xfrm>
      </p:grpSpPr>
      <p:pic>
        <p:nvPicPr>
          <p:cNvPr id="6" name="Picture Placeholder 7" descr="A picture containing tree, person, outdoor, person&#10;&#10;Description automatically generated">
            <a:extLst>
              <a:ext uri="{FF2B5EF4-FFF2-40B4-BE49-F238E27FC236}">
                <a16:creationId xmlns:a16="http://schemas.microsoft.com/office/drawing/2014/main" id="{B8298057-DE82-FC85-EE1C-F891D59A7D1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0" y="0"/>
            <a:ext cx="4572000" cy="51435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3"/>
          <a:stretch>
            <a:fillRect/>
          </a:stretch>
        </p:blipFill>
        <p:spPr>
          <a:xfrm>
            <a:off x="529" y="0"/>
            <a:ext cx="4571471" cy="514350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11512" y="1606527"/>
            <a:ext cx="3883930" cy="682120"/>
          </a:xfrm>
        </p:spPr>
        <p:txBody>
          <a:bodyPr>
            <a:normAutofit/>
          </a:bodyPr>
          <a:lstStyle>
            <a:lvl1pPr>
              <a:defRPr sz="2100">
                <a:solidFill>
                  <a:schemeClr val="bg1"/>
                </a:solidFill>
                <a:latin typeface="+mn-lt"/>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19617" y="2442993"/>
            <a:ext cx="3875825" cy="1996727"/>
          </a:xfrm>
        </p:spPr>
        <p:txBody>
          <a:bodyPr>
            <a:no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500" b="0" i="0" u="none" strike="noStrike" smtClean="0">
                <a:solidFill>
                  <a:schemeClr val="bg1"/>
                </a:solidFill>
                <a:effectLst/>
                <a:latin typeface="+mj-lt"/>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4"/>
          <a:stretch>
            <a:fillRect/>
          </a:stretch>
        </p:blipFill>
        <p:spPr>
          <a:xfrm>
            <a:off x="7617028" y="3568959"/>
            <a:ext cx="1526972" cy="1574541"/>
          </a:xfrm>
          <a:prstGeom prst="rect">
            <a:avLst/>
          </a:prstGeom>
        </p:spPr>
      </p:pic>
      <p:sp>
        <p:nvSpPr>
          <p:cNvPr id="4" name="Rectangle 3">
            <a:extLst>
              <a:ext uri="{FF2B5EF4-FFF2-40B4-BE49-F238E27FC236}">
                <a16:creationId xmlns:a16="http://schemas.microsoft.com/office/drawing/2014/main" id="{21980BA0-F4CC-2F4D-9FC7-D12504A215CC}"/>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5061C82A-F62E-F146-D5D2-22F8373BE707}"/>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02CECD6-04D8-8F0D-1556-5ECC323860C1}"/>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08FA47EB-7533-F0EB-7E7B-25F157C2E085}"/>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6DC52836-20AD-3E5E-104F-5E6DCE1E8BDD}"/>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B4F5504C-E0B3-64A5-4096-159AA94FBACF}"/>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CADBE7A4-D068-5592-193B-774DB45899D7}"/>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8F2727F2-FC5D-78C0-F1B9-F39B017CBA4B}"/>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EF5DB757-F9B2-AA75-7D61-74C43CC93D7D}"/>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42B75CBD-A5DF-53AE-547F-B08FE23E449F}"/>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AA9990F9-26E7-44EA-91F0-3F865C464844}"/>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rgbClr val="8EDB43"/>
                </a:solidFill>
                <a:effectLst/>
                <a:latin typeface="+mj-lt"/>
                <a:ea typeface="+mn-ea"/>
                <a:cs typeface="aakar" panose="02000600040000000000" pitchFamily="2" charset="0"/>
              </a:rPr>
              <a:t>confidencial e exclusivo</a:t>
            </a:r>
            <a:endParaRPr lang="en-US" sz="800" dirty="0">
              <a:solidFill>
                <a:srgbClr val="8EDB43"/>
              </a:solidFill>
              <a:latin typeface="+mj-lt"/>
              <a:cs typeface="aakar" panose="02000600040000000000" pitchFamily="2" charset="0"/>
            </a:endParaRPr>
          </a:p>
        </p:txBody>
      </p:sp>
    </p:spTree>
    <p:extLst>
      <p:ext uri="{BB962C8B-B14F-4D97-AF65-F5344CB8AC3E}">
        <p14:creationId xmlns:p14="http://schemas.microsoft.com/office/powerpoint/2010/main" val="390871581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Pattern_Text_Image3">
    <p:spTree>
      <p:nvGrpSpPr>
        <p:cNvPr id="1" name=""/>
        <p:cNvGrpSpPr/>
        <p:nvPr/>
      </p:nvGrpSpPr>
      <p:grpSpPr>
        <a:xfrm>
          <a:off x="0" y="0"/>
          <a:ext cx="0" cy="0"/>
          <a:chOff x="0" y="0"/>
          <a:chExt cx="0" cy="0"/>
        </a:xfrm>
      </p:grpSpPr>
      <p:pic>
        <p:nvPicPr>
          <p:cNvPr id="22" name="Picture 21" descr="A room with a table and chairs&#10;&#10;Description automatically generated with medium confidence">
            <a:extLst>
              <a:ext uri="{FF2B5EF4-FFF2-40B4-BE49-F238E27FC236}">
                <a16:creationId xmlns:a16="http://schemas.microsoft.com/office/drawing/2014/main" id="{913A3D69-1DE2-BA52-BBE3-044E327638FA}"/>
              </a:ext>
            </a:extLst>
          </p:cNvPr>
          <p:cNvPicPr>
            <a:picLocks noChangeAspect="1"/>
          </p:cNvPicPr>
          <p:nvPr userDrawn="1"/>
        </p:nvPicPr>
        <p:blipFill>
          <a:blip r:embed="rId2">
            <a:extLst>
              <a:ext uri="{28A0092B-C50C-407E-A947-70E740481C1C}">
                <a14:useLocalDpi xmlns:a14="http://schemas.microsoft.com/office/drawing/2010/main"/>
              </a:ext>
            </a:extLst>
          </a:blip>
          <a:srcRect b="-278"/>
          <a:stretch>
            <a:fillRect/>
          </a:stretch>
        </p:blipFill>
        <p:spPr>
          <a:xfrm>
            <a:off x="4278337" y="0"/>
            <a:ext cx="4865135" cy="5161313"/>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3"/>
          <a:stretch>
            <a:fillRect/>
          </a:stretch>
        </p:blipFill>
        <p:spPr>
          <a:xfrm>
            <a:off x="529" y="0"/>
            <a:ext cx="4571471" cy="514350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11512" y="1606527"/>
            <a:ext cx="3883930" cy="682120"/>
          </a:xfrm>
        </p:spPr>
        <p:txBody>
          <a:bodyPr>
            <a:normAutofit/>
          </a:bodyPr>
          <a:lstStyle>
            <a:lvl1pPr>
              <a:defRPr sz="2100">
                <a:solidFill>
                  <a:schemeClr val="bg1"/>
                </a:solidFill>
                <a:latin typeface="+mn-lt"/>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19617" y="2442993"/>
            <a:ext cx="3875825" cy="1996727"/>
          </a:xfrm>
        </p:spPr>
        <p:txBody>
          <a:bodyPr>
            <a:no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500" b="0" i="0" u="none" strike="noStrike" smtClean="0">
                <a:solidFill>
                  <a:schemeClr val="bg1"/>
                </a:solidFill>
                <a:effectLst/>
                <a:latin typeface="+mj-lt"/>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4"/>
          <a:stretch>
            <a:fillRect/>
          </a:stretch>
        </p:blipFill>
        <p:spPr>
          <a:xfrm>
            <a:off x="7617028" y="3568959"/>
            <a:ext cx="1526972" cy="1574541"/>
          </a:xfrm>
          <a:prstGeom prst="rect">
            <a:avLst/>
          </a:prstGeom>
        </p:spPr>
      </p:pic>
      <p:sp>
        <p:nvSpPr>
          <p:cNvPr id="4" name="Rectangle 3">
            <a:extLst>
              <a:ext uri="{FF2B5EF4-FFF2-40B4-BE49-F238E27FC236}">
                <a16:creationId xmlns:a16="http://schemas.microsoft.com/office/drawing/2014/main" id="{21980BA0-F4CC-2F4D-9FC7-D12504A215CC}"/>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5061C82A-F62E-F146-D5D2-22F8373BE707}"/>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02CECD6-04D8-8F0D-1556-5ECC323860C1}"/>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08FA47EB-7533-F0EB-7E7B-25F157C2E085}"/>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6DC52836-20AD-3E5E-104F-5E6DCE1E8BDD}"/>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B4F5504C-E0B3-64A5-4096-159AA94FBACF}"/>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CADBE7A4-D068-5592-193B-774DB45899D7}"/>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8F2727F2-FC5D-78C0-F1B9-F39B017CBA4B}"/>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EF5DB757-F9B2-AA75-7D61-74C43CC93D7D}"/>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42B75CBD-A5DF-53AE-547F-B08FE23E449F}"/>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F35903C3-D119-4EB5-AE34-9B6534355005}"/>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rgbClr val="8EDB43"/>
                </a:solidFill>
                <a:effectLst/>
                <a:latin typeface="+mj-lt"/>
                <a:ea typeface="+mn-ea"/>
                <a:cs typeface="aakar" panose="02000600040000000000" pitchFamily="2" charset="0"/>
              </a:rPr>
              <a:t>confidencial e exclusivo</a:t>
            </a:r>
            <a:endParaRPr lang="en-US" sz="800" dirty="0">
              <a:solidFill>
                <a:srgbClr val="8EDB43"/>
              </a:solidFill>
              <a:latin typeface="+mj-lt"/>
              <a:cs typeface="aakar" panose="02000600040000000000" pitchFamily="2" charset="0"/>
            </a:endParaRPr>
          </a:p>
        </p:txBody>
      </p:sp>
    </p:spTree>
    <p:extLst>
      <p:ext uri="{BB962C8B-B14F-4D97-AF65-F5344CB8AC3E}">
        <p14:creationId xmlns:p14="http://schemas.microsoft.com/office/powerpoint/2010/main" val="157689192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attern_Text_Image4">
    <p:spTree>
      <p:nvGrpSpPr>
        <p:cNvPr id="1" name=""/>
        <p:cNvGrpSpPr/>
        <p:nvPr/>
      </p:nvGrpSpPr>
      <p:grpSpPr>
        <a:xfrm>
          <a:off x="0" y="0"/>
          <a:ext cx="0" cy="0"/>
          <a:chOff x="0" y="0"/>
          <a:chExt cx="0" cy="0"/>
        </a:xfrm>
      </p:grpSpPr>
      <p:pic>
        <p:nvPicPr>
          <p:cNvPr id="4" name="Picture Placeholder 7" descr="A picture containing person, outdoor, solar cell, outdoor object&#10;&#10;Description automatically generated">
            <a:extLst>
              <a:ext uri="{FF2B5EF4-FFF2-40B4-BE49-F238E27FC236}">
                <a16:creationId xmlns:a16="http://schemas.microsoft.com/office/drawing/2014/main" id="{259430CB-4F3C-D247-F49C-2B37E33F23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0" y="0"/>
            <a:ext cx="4572000" cy="51435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3"/>
          <a:stretch>
            <a:fillRect/>
          </a:stretch>
        </p:blipFill>
        <p:spPr>
          <a:xfrm>
            <a:off x="529" y="0"/>
            <a:ext cx="4571471" cy="514350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11512" y="1606527"/>
            <a:ext cx="3883930" cy="682120"/>
          </a:xfrm>
        </p:spPr>
        <p:txBody>
          <a:bodyPr>
            <a:normAutofit/>
          </a:bodyPr>
          <a:lstStyle>
            <a:lvl1pPr>
              <a:defRPr sz="2100">
                <a:solidFill>
                  <a:schemeClr val="bg1"/>
                </a:solidFill>
                <a:latin typeface="+mn-lt"/>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19617" y="2442993"/>
            <a:ext cx="3875825" cy="1996727"/>
          </a:xfrm>
        </p:spPr>
        <p:txBody>
          <a:bodyPr>
            <a:no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500" b="0" i="0" u="none" strike="noStrike" smtClean="0">
                <a:solidFill>
                  <a:schemeClr val="bg1"/>
                </a:solidFill>
                <a:effectLst/>
                <a:latin typeface="+mj-lt"/>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4"/>
          <a:stretch>
            <a:fillRect/>
          </a:stretch>
        </p:blipFill>
        <p:spPr>
          <a:xfrm>
            <a:off x="7617028" y="3568959"/>
            <a:ext cx="1526972" cy="1574541"/>
          </a:xfrm>
          <a:prstGeom prst="rect">
            <a:avLst/>
          </a:prstGeom>
        </p:spPr>
      </p:pic>
      <p:sp>
        <p:nvSpPr>
          <p:cNvPr id="6" name="Rectangle 5">
            <a:extLst>
              <a:ext uri="{FF2B5EF4-FFF2-40B4-BE49-F238E27FC236}">
                <a16:creationId xmlns:a16="http://schemas.microsoft.com/office/drawing/2014/main" id="{B37F6E36-F8F8-F843-063A-84931F7773EA}"/>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A18E3AA9-5962-9473-7645-7BEB013433D9}"/>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E6D84388-3F4F-25B2-B3D5-0AA8ADF6A569}"/>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472C1296-DA13-AC2A-93EE-3F368B43D38C}"/>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E0388D2-CBFA-F6A8-B106-372FC3B8456B}"/>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CDB3F081-0AF3-4167-C39E-3C5050EB49D3}"/>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F13CF6FA-E1AD-C5BD-66CF-5A71C390229C}"/>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894D1C81-92AE-E36C-6449-60C6AFBB33E0}"/>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D54BFDCE-0ACB-5474-D1E7-49CAA437041F}"/>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C931D424-3371-E659-3557-02D7DFC15D1A}"/>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1C49CA6F-794C-4073-BB21-AD36F4FF95AB}"/>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rgbClr val="8EDB43"/>
                </a:solidFill>
                <a:effectLst/>
                <a:latin typeface="+mj-lt"/>
                <a:ea typeface="+mn-ea"/>
                <a:cs typeface="aakar" panose="02000600040000000000" pitchFamily="2" charset="0"/>
              </a:rPr>
              <a:t>confidencial e exclusivo</a:t>
            </a:r>
            <a:endParaRPr lang="en-US" sz="800" dirty="0">
              <a:solidFill>
                <a:srgbClr val="8EDB43"/>
              </a:solidFill>
              <a:latin typeface="+mj-lt"/>
              <a:cs typeface="aakar" panose="02000600040000000000" pitchFamily="2" charset="0"/>
            </a:endParaRPr>
          </a:p>
        </p:txBody>
      </p:sp>
    </p:spTree>
    <p:extLst>
      <p:ext uri="{BB962C8B-B14F-4D97-AF65-F5344CB8AC3E}">
        <p14:creationId xmlns:p14="http://schemas.microsoft.com/office/powerpoint/2010/main" val="104706656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attern_Text_Image5">
    <p:spTree>
      <p:nvGrpSpPr>
        <p:cNvPr id="1" name=""/>
        <p:cNvGrpSpPr/>
        <p:nvPr/>
      </p:nvGrpSpPr>
      <p:grpSpPr>
        <a:xfrm>
          <a:off x="0" y="0"/>
          <a:ext cx="0" cy="0"/>
          <a:chOff x="0" y="0"/>
          <a:chExt cx="0" cy="0"/>
        </a:xfrm>
      </p:grpSpPr>
      <p:pic>
        <p:nvPicPr>
          <p:cNvPr id="6" name="Picture Placeholder 8" descr="A person holding a banana&#10;&#10;Description automatically generated with medium confidence">
            <a:extLst>
              <a:ext uri="{FF2B5EF4-FFF2-40B4-BE49-F238E27FC236}">
                <a16:creationId xmlns:a16="http://schemas.microsoft.com/office/drawing/2014/main" id="{EA9A6640-C84F-5A74-8412-924D1500A6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0" y="0"/>
            <a:ext cx="4572000" cy="51435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3"/>
          <a:stretch>
            <a:fillRect/>
          </a:stretch>
        </p:blipFill>
        <p:spPr>
          <a:xfrm>
            <a:off x="529" y="0"/>
            <a:ext cx="4571471" cy="514350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11512" y="1606527"/>
            <a:ext cx="3875825" cy="682120"/>
          </a:xfrm>
        </p:spPr>
        <p:txBody>
          <a:bodyPr>
            <a:normAutofit/>
          </a:bodyPr>
          <a:lstStyle>
            <a:lvl1pPr>
              <a:defRPr sz="2100">
                <a:solidFill>
                  <a:schemeClr val="bg1"/>
                </a:solidFill>
                <a:latin typeface="+mn-lt"/>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19617" y="2442993"/>
            <a:ext cx="3875825" cy="1996727"/>
          </a:xfrm>
        </p:spPr>
        <p:txBody>
          <a:bodyPr>
            <a:no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500" b="0" i="0" u="none" strike="noStrike" smtClean="0">
                <a:solidFill>
                  <a:schemeClr val="bg1"/>
                </a:solidFill>
                <a:effectLst/>
                <a:latin typeface="+mj-lt"/>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4"/>
          <a:stretch>
            <a:fillRect/>
          </a:stretch>
        </p:blipFill>
        <p:spPr>
          <a:xfrm>
            <a:off x="7617028" y="3568959"/>
            <a:ext cx="1526972" cy="1574541"/>
          </a:xfrm>
          <a:prstGeom prst="rect">
            <a:avLst/>
          </a:prstGeom>
        </p:spPr>
      </p:pic>
      <p:sp>
        <p:nvSpPr>
          <p:cNvPr id="4" name="Rectangle 3">
            <a:extLst>
              <a:ext uri="{FF2B5EF4-FFF2-40B4-BE49-F238E27FC236}">
                <a16:creationId xmlns:a16="http://schemas.microsoft.com/office/drawing/2014/main" id="{9F0F0048-6C8D-7881-DD03-E710C514FFB3}"/>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663BD74D-7F42-7AAA-5B4C-4731849485E5}"/>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6406D6D6-7BAB-8220-615B-73C7F2AF476C}"/>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8980DEAA-5409-40EA-89DB-D10D724909A8}"/>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0F63B611-096C-A87C-763C-E1923CBF09E0}"/>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4AE05D23-A50C-3444-D19B-11803776FD4D}"/>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5FAE1BC7-A4BE-0803-80F9-3F7568DE51D9}"/>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1593A00E-259E-2BE5-795D-29BA529EC01E}"/>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92485D10-AE20-415F-7066-FDB91E1C2FE4}"/>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25998055-DFDD-BE62-910C-EAD84A796DF5}"/>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FAACE48D-1C83-4E8A-9EDB-563CB660D899}"/>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rgbClr val="8EDB43"/>
                </a:solidFill>
                <a:effectLst/>
                <a:latin typeface="+mj-lt"/>
                <a:ea typeface="+mn-ea"/>
                <a:cs typeface="aakar" panose="02000600040000000000" pitchFamily="2" charset="0"/>
              </a:rPr>
              <a:t>confidencial e exclusivo</a:t>
            </a:r>
            <a:endParaRPr lang="en-US" sz="800" dirty="0">
              <a:solidFill>
                <a:srgbClr val="8EDB43"/>
              </a:solidFill>
              <a:latin typeface="+mj-lt"/>
              <a:cs typeface="aakar" panose="02000600040000000000" pitchFamily="2" charset="0"/>
            </a:endParaRPr>
          </a:p>
        </p:txBody>
      </p:sp>
    </p:spTree>
    <p:extLst>
      <p:ext uri="{BB962C8B-B14F-4D97-AF65-F5344CB8AC3E}">
        <p14:creationId xmlns:p14="http://schemas.microsoft.com/office/powerpoint/2010/main" val="1605227521"/>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xt_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A8E4F6-1894-77A0-2CE3-95A94C1F37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31724" y="4114448"/>
            <a:ext cx="3212276" cy="1212123"/>
          </a:xfrm>
          <a:prstGeom prst="rect">
            <a:avLst/>
          </a:prstGeom>
        </p:spPr>
      </p:pic>
      <p:sp>
        <p:nvSpPr>
          <p:cNvPr id="12" name="Title 1">
            <a:extLst>
              <a:ext uri="{FF2B5EF4-FFF2-40B4-BE49-F238E27FC236}">
                <a16:creationId xmlns:a16="http://schemas.microsoft.com/office/drawing/2014/main" id="{C82FF431-011F-065B-7635-3B0775D7689B}"/>
              </a:ext>
            </a:extLst>
          </p:cNvPr>
          <p:cNvSpPr>
            <a:spLocks noGrp="1"/>
          </p:cNvSpPr>
          <p:nvPr>
            <p:ph type="title" hasCustomPrompt="1"/>
          </p:nvPr>
        </p:nvSpPr>
        <p:spPr>
          <a:xfrm>
            <a:off x="221803" y="286995"/>
            <a:ext cx="6790152" cy="682120"/>
          </a:xfrm>
        </p:spPr>
        <p:txBody>
          <a:bodyPr>
            <a:normAutofit/>
          </a:bodyPr>
          <a:lstStyle>
            <a:lvl1pPr>
              <a:defRPr sz="3000">
                <a:solidFill>
                  <a:srgbClr val="143DCF"/>
                </a:solidFill>
                <a:latin typeface="+mn-lt"/>
              </a:defRPr>
            </a:lvl1pPr>
          </a:lstStyle>
          <a:p>
            <a:r>
              <a:rPr lang="en-US"/>
              <a:t>Your Title</a:t>
            </a:r>
          </a:p>
        </p:txBody>
      </p:sp>
      <p:sp>
        <p:nvSpPr>
          <p:cNvPr id="13" name="Text Placeholder 14">
            <a:extLst>
              <a:ext uri="{FF2B5EF4-FFF2-40B4-BE49-F238E27FC236}">
                <a16:creationId xmlns:a16="http://schemas.microsoft.com/office/drawing/2014/main" id="{24CF03F9-CCF4-96AE-8B45-2355FC415BC8}"/>
              </a:ext>
            </a:extLst>
          </p:cNvPr>
          <p:cNvSpPr>
            <a:spLocks noGrp="1"/>
          </p:cNvSpPr>
          <p:nvPr>
            <p:ph type="body" sz="quarter" idx="10" hasCustomPrompt="1"/>
          </p:nvPr>
        </p:nvSpPr>
        <p:spPr>
          <a:xfrm>
            <a:off x="221803" y="1102840"/>
            <a:ext cx="6790152" cy="523875"/>
          </a:xfrm>
        </p:spPr>
        <p:txBody>
          <a:bodyPr>
            <a:normAutofit/>
          </a:bodyPr>
          <a:lstStyle>
            <a:lvl1pPr marL="0" indent="0">
              <a:buNone/>
              <a:defRPr sz="2100" b="0" i="0">
                <a:solidFill>
                  <a:srgbClr val="143DCF"/>
                </a:solidFill>
                <a:latin typeface="+mj-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Subtitle</a:t>
            </a:r>
          </a:p>
          <a:p>
            <a:pPr lvl="0"/>
            <a:endParaRPr lang="en-US"/>
          </a:p>
        </p:txBody>
      </p:sp>
      <p:sp>
        <p:nvSpPr>
          <p:cNvPr id="2" name="Rectangle 1">
            <a:extLst>
              <a:ext uri="{FF2B5EF4-FFF2-40B4-BE49-F238E27FC236}">
                <a16:creationId xmlns:a16="http://schemas.microsoft.com/office/drawing/2014/main" id="{44D9D17C-9524-6BEF-CF6C-A919225A046A}"/>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43D83AB3-9AA2-719C-C570-5EE9D851A47F}"/>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7E7EBA05-7D13-4F9E-288A-885510462A4A}"/>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BEAFBA32-3C18-8B2C-D7A5-0D90858D5882}"/>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B0602411-09B0-77D6-A104-890436EF9355}"/>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0E3A570A-65CD-F75D-6902-90515431D59E}"/>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15475AFB-9996-B4B5-CD29-64048A6DCE5C}"/>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B8B8F73E-803E-DCCC-5754-C5E8685FE885}"/>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BD51C619-AFD1-BE75-3F5D-7C54EB750DDB}"/>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7BBE4D7D-F752-1FE1-4383-11EEBB02B314}"/>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descr="A screenshot of a video game&#10;&#10;Description automatically generated with medium confidence">
            <a:extLst>
              <a:ext uri="{FF2B5EF4-FFF2-40B4-BE49-F238E27FC236}">
                <a16:creationId xmlns:a16="http://schemas.microsoft.com/office/drawing/2014/main" id="{81C28E8A-BDB9-EAFD-A709-096057EC9B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1614" y="86408"/>
            <a:ext cx="2314749" cy="949570"/>
          </a:xfrm>
          <a:prstGeom prst="rect">
            <a:avLst/>
          </a:prstGeom>
        </p:spPr>
      </p:pic>
      <p:sp>
        <p:nvSpPr>
          <p:cNvPr id="19" name="TextBox 18">
            <a:extLst>
              <a:ext uri="{FF2B5EF4-FFF2-40B4-BE49-F238E27FC236}">
                <a16:creationId xmlns:a16="http://schemas.microsoft.com/office/drawing/2014/main" id="{6CC7A2D9-4C71-4436-A6F4-9B40884F9BD5}"/>
              </a:ext>
            </a:extLst>
          </p:cNvPr>
          <p:cNvSpPr txBox="1"/>
          <p:nvPr userDrawn="1"/>
        </p:nvSpPr>
        <p:spPr>
          <a:xfrm>
            <a:off x="134339" y="4856505"/>
            <a:ext cx="2000264" cy="215444"/>
          </a:xfrm>
          <a:prstGeom prst="rect">
            <a:avLst/>
          </a:prstGeom>
          <a:noFill/>
        </p:spPr>
        <p:txBody>
          <a:bodyPr wrap="square" rtlCol="0">
            <a:spAutoFit/>
          </a:bodyPr>
          <a:lstStyle/>
          <a:p>
            <a:pPr algn="l"/>
            <a:r>
              <a:rPr lang="en-US" sz="800" kern="1200" dirty="0">
                <a:solidFill>
                  <a:srgbClr val="0052DB"/>
                </a:solidFill>
                <a:effectLst/>
                <a:latin typeface="+mj-lt"/>
                <a:ea typeface="+mn-ea"/>
                <a:cs typeface="aakar" panose="02000600040000000000" pitchFamily="2" charset="0"/>
              </a:rPr>
              <a:t>pepsico positive |</a:t>
            </a:r>
            <a:r>
              <a:rPr lang="en-US" sz="800" kern="1200" baseline="0" dirty="0">
                <a:solidFill>
                  <a:srgbClr val="0052DB"/>
                </a:solidFill>
                <a:effectLst/>
                <a:latin typeface="+mj-lt"/>
                <a:ea typeface="+mn-ea"/>
                <a:cs typeface="aakar" panose="02000600040000000000" pitchFamily="2" charset="0"/>
              </a:rPr>
              <a:t> </a:t>
            </a:r>
            <a:r>
              <a:rPr lang="en-US" sz="800" kern="1200" dirty="0">
                <a:solidFill>
                  <a:srgbClr val="8EDB43"/>
                </a:solidFill>
                <a:effectLst/>
                <a:latin typeface="+mj-lt"/>
                <a:ea typeface="+mn-ea"/>
                <a:cs typeface="aakar" panose="02000600040000000000" pitchFamily="2" charset="0"/>
              </a:rPr>
              <a:t>confidencial e exclusivo</a:t>
            </a:r>
            <a:endParaRPr lang="en-US" sz="800" dirty="0">
              <a:solidFill>
                <a:srgbClr val="8EDB43"/>
              </a:solidFill>
              <a:latin typeface="+mj-lt"/>
              <a:cs typeface="aakar" panose="02000600040000000000" pitchFamily="2" charset="0"/>
            </a:endParaRPr>
          </a:p>
        </p:txBody>
      </p:sp>
    </p:spTree>
    <p:extLst>
      <p:ext uri="{BB962C8B-B14F-4D97-AF65-F5344CB8AC3E}">
        <p14:creationId xmlns:p14="http://schemas.microsoft.com/office/powerpoint/2010/main" val="758107706"/>
      </p:ext>
    </p:extLst>
  </p:cSld>
  <p:clrMapOvr>
    <a:overrideClrMapping bg1="lt1" tx1="dk1" bg2="lt2" tx2="dk2" accent1="accent1" accent2="accent2" accent3="accent3" accent4="accent4" accent5="accent5" accent6="accent6" hlink="hlink" folHlink="folHlink"/>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Green_Image0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97D7B-4F79-F2FE-A00F-275A81C10F96}"/>
              </a:ext>
            </a:extLst>
          </p:cNvPr>
          <p:cNvPicPr>
            <a:picLocks noChangeAspect="1"/>
          </p:cNvPicPr>
          <p:nvPr userDrawn="1"/>
        </p:nvPicPr>
        <p:blipFill>
          <a:blip r:embed="rId2"/>
          <a:stretch>
            <a:fillRect/>
          </a:stretch>
        </p:blipFill>
        <p:spPr>
          <a:xfrm>
            <a:off x="0" y="0"/>
            <a:ext cx="9152523" cy="5143500"/>
          </a:xfrm>
          <a:prstGeom prst="rect">
            <a:avLst/>
          </a:prstGeom>
        </p:spPr>
      </p:pic>
      <p:pic>
        <p:nvPicPr>
          <p:cNvPr id="3" name="Picture 2" descr="A hand holding a bottle of water&#10;&#10;Description automatically generated with medium confidence">
            <a:extLst>
              <a:ext uri="{FF2B5EF4-FFF2-40B4-BE49-F238E27FC236}">
                <a16:creationId xmlns:a16="http://schemas.microsoft.com/office/drawing/2014/main" id="{BE597E7F-AA54-B8B8-06DB-4C82A26BA647}"/>
              </a:ext>
            </a:extLst>
          </p:cNvPr>
          <p:cNvPicPr>
            <a:picLocks noChangeAspect="1"/>
          </p:cNvPicPr>
          <p:nvPr userDrawn="1"/>
        </p:nvPicPr>
        <p:blipFill>
          <a:blip r:embed="rId3">
            <a:extLst>
              <a:ext uri="{28A0092B-C50C-407E-A947-70E740481C1C}">
                <a14:useLocalDpi xmlns:a14="http://schemas.microsoft.com/office/drawing/2010/main"/>
              </a:ext>
            </a:extLst>
          </a:blip>
          <a:srcRect t="-226"/>
          <a:stretch>
            <a:fillRect/>
          </a:stretch>
        </p:blipFill>
        <p:spPr>
          <a:xfrm>
            <a:off x="-13869" y="-4232"/>
            <a:ext cx="4862972" cy="5143500"/>
          </a:xfrm>
          <a:prstGeom prst="rect">
            <a:avLst/>
          </a:prstGeom>
        </p:spPr>
      </p:pic>
      <p:sp>
        <p:nvSpPr>
          <p:cNvPr id="12" name="Text Placeholder 8">
            <a:extLst>
              <a:ext uri="{FF2B5EF4-FFF2-40B4-BE49-F238E27FC236}">
                <a16:creationId xmlns:a16="http://schemas.microsoft.com/office/drawing/2014/main" id="{7379A544-2454-C20E-7DF8-B7CE112ACBED}"/>
              </a:ext>
            </a:extLst>
          </p:cNvPr>
          <p:cNvSpPr>
            <a:spLocks noGrp="1"/>
          </p:cNvSpPr>
          <p:nvPr>
            <p:ph type="body" sz="quarter" idx="14" hasCustomPrompt="1"/>
          </p:nvPr>
        </p:nvSpPr>
        <p:spPr>
          <a:xfrm>
            <a:off x="5386766" y="2176840"/>
            <a:ext cx="3251489" cy="2550683"/>
          </a:xfrm>
        </p:spPr>
        <p:txBody>
          <a:bodyPr>
            <a:norm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350" b="0" i="0" u="none" strike="noStrike" smtClean="0">
                <a:solidFill>
                  <a:srgbClr val="153DCF"/>
                </a:solidFill>
                <a:effectLst/>
                <a:latin typeface="+mn-lt"/>
              </a:defRPr>
            </a:lvl1pPr>
          </a:lstStyle>
          <a:p>
            <a:pPr lvl="0"/>
            <a:r>
              <a:rPr lang="en-US"/>
              <a:t>Text</a:t>
            </a:r>
          </a:p>
          <a:p>
            <a:pPr lvl="0"/>
            <a:endParaRPr lang="en-US"/>
          </a:p>
        </p:txBody>
      </p:sp>
      <p:sp>
        <p:nvSpPr>
          <p:cNvPr id="13" name="Text Placeholder 6">
            <a:extLst>
              <a:ext uri="{FF2B5EF4-FFF2-40B4-BE49-F238E27FC236}">
                <a16:creationId xmlns:a16="http://schemas.microsoft.com/office/drawing/2014/main" id="{1DBC28C7-68DA-93C2-B578-345AA178468D}"/>
              </a:ext>
            </a:extLst>
          </p:cNvPr>
          <p:cNvSpPr>
            <a:spLocks noGrp="1"/>
          </p:cNvSpPr>
          <p:nvPr>
            <p:ph type="body" sz="quarter" idx="13" hasCustomPrompt="1"/>
          </p:nvPr>
        </p:nvSpPr>
        <p:spPr>
          <a:xfrm>
            <a:off x="5386766" y="739784"/>
            <a:ext cx="3251489" cy="551237"/>
          </a:xfrm>
        </p:spPr>
        <p:txBody>
          <a:bodyPr>
            <a:noAutofit/>
          </a:bodyPr>
          <a:lstStyle>
            <a:lvl1pPr marL="0" indent="0">
              <a:buNone/>
              <a:defRPr sz="2700" b="1" i="0">
                <a:solidFill>
                  <a:srgbClr val="153DCF"/>
                </a:solidFill>
                <a:latin typeface="+mn-lt"/>
              </a:defRPr>
            </a:lvl1pPr>
          </a:lstStyle>
          <a:p>
            <a:pPr lvl="0"/>
            <a:r>
              <a:rPr lang="en-US"/>
              <a:t>Project name</a:t>
            </a:r>
          </a:p>
        </p:txBody>
      </p:sp>
      <p:sp>
        <p:nvSpPr>
          <p:cNvPr id="14" name="Text Placeholder 6">
            <a:extLst>
              <a:ext uri="{FF2B5EF4-FFF2-40B4-BE49-F238E27FC236}">
                <a16:creationId xmlns:a16="http://schemas.microsoft.com/office/drawing/2014/main" id="{A2256A95-FE52-0DE0-0B03-10A7B28EB54B}"/>
              </a:ext>
            </a:extLst>
          </p:cNvPr>
          <p:cNvSpPr>
            <a:spLocks noGrp="1"/>
          </p:cNvSpPr>
          <p:nvPr>
            <p:ph type="body" sz="quarter" idx="15" hasCustomPrompt="1"/>
          </p:nvPr>
        </p:nvSpPr>
        <p:spPr>
          <a:xfrm>
            <a:off x="5386766" y="1209627"/>
            <a:ext cx="3251489" cy="551237"/>
          </a:xfrm>
        </p:spPr>
        <p:txBody>
          <a:bodyPr>
            <a:noAutofit/>
          </a:bodyPr>
          <a:lstStyle>
            <a:lvl1pPr marL="0" indent="0">
              <a:buNone/>
              <a:defRPr sz="2400" b="0" i="0">
                <a:solidFill>
                  <a:schemeClr val="bg1"/>
                </a:solidFill>
                <a:latin typeface="+mn-lt"/>
              </a:defRPr>
            </a:lvl1pPr>
          </a:lstStyle>
          <a:p>
            <a:pPr lvl="0"/>
            <a:r>
              <a:rPr lang="en-US"/>
              <a:t>Subtitle </a:t>
            </a:r>
          </a:p>
        </p:txBody>
      </p:sp>
      <p:pic>
        <p:nvPicPr>
          <p:cNvPr id="16" name="Picture 15">
            <a:extLst>
              <a:ext uri="{FF2B5EF4-FFF2-40B4-BE49-F238E27FC236}">
                <a16:creationId xmlns:a16="http://schemas.microsoft.com/office/drawing/2014/main" id="{42A69CF0-4402-BE32-A874-3CD7EF17F94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3869" y="1561097"/>
            <a:ext cx="3582403" cy="3582403"/>
          </a:xfrm>
          <a:prstGeom prst="rect">
            <a:avLst/>
          </a:prstGeom>
        </p:spPr>
      </p:pic>
      <p:pic>
        <p:nvPicPr>
          <p:cNvPr id="4" name="Picture 3">
            <a:extLst>
              <a:ext uri="{FF2B5EF4-FFF2-40B4-BE49-F238E27FC236}">
                <a16:creationId xmlns:a16="http://schemas.microsoft.com/office/drawing/2014/main" id="{A8963B79-4ED0-E8B7-4BDE-994AA662AF2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886700" y="0"/>
            <a:ext cx="1260476" cy="914234"/>
          </a:xfrm>
          <a:prstGeom prst="rect">
            <a:avLst/>
          </a:prstGeom>
        </p:spPr>
      </p:pic>
      <p:sp>
        <p:nvSpPr>
          <p:cNvPr id="6" name="TextBox 5">
            <a:extLst>
              <a:ext uri="{FF2B5EF4-FFF2-40B4-BE49-F238E27FC236}">
                <a16:creationId xmlns:a16="http://schemas.microsoft.com/office/drawing/2014/main" id="{0918738C-0866-70C9-A425-B3D16DBBB117}"/>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FF4A8BB-23B4-0E60-2AE4-0311F04F49E8}"/>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14466485-941E-37BB-C00E-F591177E4588}"/>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6BAD85D5-2F1E-2411-A352-A2DB424AF7D6}"/>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AF683FF1-71D0-C05C-CCF2-C1AE7C91D434}"/>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EA64E530-99BD-7008-8BD8-B1AD053D154E}"/>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20FA1415-C381-0079-6795-E5233A4859CF}"/>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DB526404-6F99-F9E8-B86D-1F2EB76C59F8}"/>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ED5C9550-AC32-4219-D43D-89E9E9631488}"/>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CB07EC87-B9A7-22A6-C11F-794789EC9B1C}"/>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4994F5A0-762B-71F2-E4DC-A65933A906E7}"/>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51528965"/>
      </p:ext>
    </p:extLst>
  </p:cSld>
  <p:clrMapOvr>
    <a:overrideClrMapping bg1="lt1" tx1="dk1" bg2="lt2" tx2="dk2" accent1="accent1" accent2="accent2" accent3="accent3" accent4="accent4" accent5="accent5" accent6="accent6" hlink="hlink" folHlink="folHlink"/>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een_Image0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97D7B-4F79-F2FE-A00F-275A81C10F96}"/>
              </a:ext>
            </a:extLst>
          </p:cNvPr>
          <p:cNvPicPr>
            <a:picLocks noChangeAspect="1"/>
          </p:cNvPicPr>
          <p:nvPr userDrawn="1"/>
        </p:nvPicPr>
        <p:blipFill>
          <a:blip r:embed="rId2"/>
          <a:stretch>
            <a:fillRect/>
          </a:stretch>
        </p:blipFill>
        <p:spPr>
          <a:xfrm>
            <a:off x="0" y="0"/>
            <a:ext cx="9152523" cy="5143500"/>
          </a:xfrm>
          <a:prstGeom prst="rect">
            <a:avLst/>
          </a:prstGeom>
        </p:spPr>
      </p:pic>
      <p:pic>
        <p:nvPicPr>
          <p:cNvPr id="5" name="Picture Placeholder 7" descr="A person wearing glasses&#10;&#10;Description automatically generated with medium confidence">
            <a:extLst>
              <a:ext uri="{FF2B5EF4-FFF2-40B4-BE49-F238E27FC236}">
                <a16:creationId xmlns:a16="http://schemas.microsoft.com/office/drawing/2014/main" id="{03576E69-16F4-B92B-7B54-9BEE75F24B9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5" y="-8906"/>
            <a:ext cx="4862972" cy="5143500"/>
          </a:xfrm>
          <a:prstGeom prst="rect">
            <a:avLst/>
          </a:prstGeom>
        </p:spPr>
      </p:pic>
      <p:sp>
        <p:nvSpPr>
          <p:cNvPr id="12" name="Text Placeholder 8">
            <a:extLst>
              <a:ext uri="{FF2B5EF4-FFF2-40B4-BE49-F238E27FC236}">
                <a16:creationId xmlns:a16="http://schemas.microsoft.com/office/drawing/2014/main" id="{7379A544-2454-C20E-7DF8-B7CE112ACBED}"/>
              </a:ext>
            </a:extLst>
          </p:cNvPr>
          <p:cNvSpPr>
            <a:spLocks noGrp="1"/>
          </p:cNvSpPr>
          <p:nvPr>
            <p:ph type="body" sz="quarter" idx="14" hasCustomPrompt="1"/>
          </p:nvPr>
        </p:nvSpPr>
        <p:spPr>
          <a:xfrm>
            <a:off x="5386766" y="2176840"/>
            <a:ext cx="3251489" cy="2550683"/>
          </a:xfrm>
        </p:spPr>
        <p:txBody>
          <a:bodyPr>
            <a:norm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350" b="0" i="0" u="none" strike="noStrike" smtClean="0">
                <a:solidFill>
                  <a:srgbClr val="153DCF"/>
                </a:solidFill>
                <a:effectLst/>
                <a:latin typeface="+mn-lt"/>
              </a:defRPr>
            </a:lvl1pPr>
          </a:lstStyle>
          <a:p>
            <a:pPr lvl="0"/>
            <a:r>
              <a:rPr lang="en-US"/>
              <a:t>Text</a:t>
            </a:r>
          </a:p>
        </p:txBody>
      </p:sp>
      <p:sp>
        <p:nvSpPr>
          <p:cNvPr id="13" name="Text Placeholder 6">
            <a:extLst>
              <a:ext uri="{FF2B5EF4-FFF2-40B4-BE49-F238E27FC236}">
                <a16:creationId xmlns:a16="http://schemas.microsoft.com/office/drawing/2014/main" id="{1DBC28C7-68DA-93C2-B578-345AA178468D}"/>
              </a:ext>
            </a:extLst>
          </p:cNvPr>
          <p:cNvSpPr>
            <a:spLocks noGrp="1"/>
          </p:cNvSpPr>
          <p:nvPr>
            <p:ph type="body" sz="quarter" idx="13" hasCustomPrompt="1"/>
          </p:nvPr>
        </p:nvSpPr>
        <p:spPr>
          <a:xfrm>
            <a:off x="5386766" y="739784"/>
            <a:ext cx="3251489" cy="551237"/>
          </a:xfrm>
        </p:spPr>
        <p:txBody>
          <a:bodyPr>
            <a:noAutofit/>
          </a:bodyPr>
          <a:lstStyle>
            <a:lvl1pPr marL="0" indent="0">
              <a:buNone/>
              <a:defRPr sz="2700" b="1" i="0">
                <a:solidFill>
                  <a:srgbClr val="153DCF"/>
                </a:solidFill>
                <a:latin typeface="+mn-lt"/>
              </a:defRPr>
            </a:lvl1pPr>
          </a:lstStyle>
          <a:p>
            <a:pPr lvl="0"/>
            <a:r>
              <a:rPr lang="en-US"/>
              <a:t>Project name</a:t>
            </a:r>
          </a:p>
        </p:txBody>
      </p:sp>
      <p:sp>
        <p:nvSpPr>
          <p:cNvPr id="14" name="Text Placeholder 6">
            <a:extLst>
              <a:ext uri="{FF2B5EF4-FFF2-40B4-BE49-F238E27FC236}">
                <a16:creationId xmlns:a16="http://schemas.microsoft.com/office/drawing/2014/main" id="{A2256A95-FE52-0DE0-0B03-10A7B28EB54B}"/>
              </a:ext>
            </a:extLst>
          </p:cNvPr>
          <p:cNvSpPr>
            <a:spLocks noGrp="1"/>
          </p:cNvSpPr>
          <p:nvPr>
            <p:ph type="body" sz="quarter" idx="15" hasCustomPrompt="1"/>
          </p:nvPr>
        </p:nvSpPr>
        <p:spPr>
          <a:xfrm>
            <a:off x="5386766" y="1209627"/>
            <a:ext cx="3251489" cy="551237"/>
          </a:xfrm>
        </p:spPr>
        <p:txBody>
          <a:bodyPr>
            <a:noAutofit/>
          </a:bodyPr>
          <a:lstStyle>
            <a:lvl1pPr marL="0" indent="0">
              <a:buNone/>
              <a:defRPr sz="2400" b="0" i="0">
                <a:solidFill>
                  <a:schemeClr val="bg1"/>
                </a:solidFill>
                <a:latin typeface="+mn-lt"/>
              </a:defRPr>
            </a:lvl1pPr>
          </a:lstStyle>
          <a:p>
            <a:pPr lvl="0"/>
            <a:r>
              <a:rPr lang="en-US"/>
              <a:t>Subtitle </a:t>
            </a:r>
          </a:p>
        </p:txBody>
      </p:sp>
      <p:pic>
        <p:nvPicPr>
          <p:cNvPr id="16" name="Picture 15">
            <a:extLst>
              <a:ext uri="{FF2B5EF4-FFF2-40B4-BE49-F238E27FC236}">
                <a16:creationId xmlns:a16="http://schemas.microsoft.com/office/drawing/2014/main" id="{42A69CF0-4402-BE32-A874-3CD7EF17F94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3869" y="1561097"/>
            <a:ext cx="3582403" cy="3582403"/>
          </a:xfrm>
          <a:prstGeom prst="rect">
            <a:avLst/>
          </a:prstGeom>
        </p:spPr>
      </p:pic>
      <p:pic>
        <p:nvPicPr>
          <p:cNvPr id="4" name="Picture 3">
            <a:extLst>
              <a:ext uri="{FF2B5EF4-FFF2-40B4-BE49-F238E27FC236}">
                <a16:creationId xmlns:a16="http://schemas.microsoft.com/office/drawing/2014/main" id="{A8963B79-4ED0-E8B7-4BDE-994AA662AF2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886700" y="0"/>
            <a:ext cx="1260476" cy="914234"/>
          </a:xfrm>
          <a:prstGeom prst="rect">
            <a:avLst/>
          </a:prstGeom>
        </p:spPr>
      </p:pic>
      <p:sp>
        <p:nvSpPr>
          <p:cNvPr id="6" name="TextBox 5">
            <a:extLst>
              <a:ext uri="{FF2B5EF4-FFF2-40B4-BE49-F238E27FC236}">
                <a16:creationId xmlns:a16="http://schemas.microsoft.com/office/drawing/2014/main" id="{D83ACBA6-ED65-A075-044C-157A3988DD07}"/>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9AE46624-2FA3-56AA-9BD0-FF8CB5E4BD2D}"/>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F6C3C414-B487-C8A2-4445-41D6D9D0D375}"/>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3ED39112-F0E7-0B91-7929-FE00D63CAE96}"/>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FB9E8579-48C2-2E27-D8CD-3FD603AF3E9B}"/>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E8F0CAF1-9EE9-7F5E-78E5-A28ABA0327AB}"/>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D6626093-BE99-B01B-62CE-8F1A9236329A}"/>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BB609DAE-21F9-FF37-AD1B-731C36FEEFD7}"/>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DAFEA3C0-D3BB-9334-6ECB-2098DCC534E5}"/>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C0C08860-FC6F-13D4-FCEB-22578524D5C0}"/>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DCB61DE1-B8DE-A1D8-F6B9-266715364BD7}"/>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68674436"/>
      </p:ext>
    </p:extLst>
  </p:cSld>
  <p:clrMapOvr>
    <a:overrideClrMapping bg1="lt1" tx1="dk1" bg2="lt2" tx2="dk2" accent1="accent1" accent2="accent2" accent3="accent3" accent4="accent4" accent5="accent5" accent6="accent6" hlink="hlink" folHlink="folHlink"/>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0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F1A5276-B207-1241-AB5C-173DA2456ED1}"/>
              </a:ext>
            </a:extLst>
          </p:cNvPr>
          <p:cNvSpPr>
            <a:spLocks noGrp="1"/>
          </p:cNvSpPr>
          <p:nvPr>
            <p:ph type="pic" sz="quarter" idx="16"/>
          </p:nvPr>
        </p:nvSpPr>
        <p:spPr>
          <a:xfrm>
            <a:off x="6241257" y="-2381"/>
            <a:ext cx="2902744" cy="5154216"/>
          </a:xfrm>
        </p:spPr>
        <p:txBody>
          <a:bodyPr/>
          <a:lstStyle/>
          <a:p>
            <a:endParaRPr lang="en-US"/>
          </a:p>
        </p:txBody>
      </p:sp>
      <p:sp>
        <p:nvSpPr>
          <p:cNvPr id="25" name="Rectangle 24">
            <a:extLst>
              <a:ext uri="{FF2B5EF4-FFF2-40B4-BE49-F238E27FC236}">
                <a16:creationId xmlns:a16="http://schemas.microsoft.com/office/drawing/2014/main" id="{589FC804-BA26-1A4C-9F9E-601162E3A92A}"/>
              </a:ext>
            </a:extLst>
          </p:cNvPr>
          <p:cNvSpPr/>
          <p:nvPr userDrawn="1"/>
        </p:nvSpPr>
        <p:spPr>
          <a:xfrm>
            <a:off x="0" y="1"/>
            <a:ext cx="6721928" cy="49611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p>
            <a:pPr marL="86678" marR="0" lvl="0" indent="0" algn="l" defTabSz="685800" rtl="0" eaLnBrk="1" fontAlgn="auto" latinLnBrk="0" hangingPunct="1">
              <a:lnSpc>
                <a:spcPct val="100000"/>
              </a:lnSpc>
              <a:spcBef>
                <a:spcPts val="75"/>
              </a:spcBef>
              <a:spcAft>
                <a:spcPts val="75"/>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17" descr="A person flying through the sky&#10;&#10;Description automatically generated">
            <a:extLst>
              <a:ext uri="{FF2B5EF4-FFF2-40B4-BE49-F238E27FC236}">
                <a16:creationId xmlns:a16="http://schemas.microsoft.com/office/drawing/2014/main" id="{D0CAA0DA-3C2D-ED41-A609-880772538FAB}"/>
              </a:ext>
            </a:extLst>
          </p:cNvPr>
          <p:cNvPicPr>
            <a:picLocks noChangeAspect="1"/>
          </p:cNvPicPr>
          <p:nvPr userDrawn="1"/>
        </p:nvPicPr>
        <p:blipFill>
          <a:blip r:embed="rId2"/>
          <a:stretch>
            <a:fillRect/>
          </a:stretch>
        </p:blipFill>
        <p:spPr>
          <a:xfrm>
            <a:off x="6238219" y="0"/>
            <a:ext cx="2905077" cy="4958443"/>
          </a:xfrm>
          <a:prstGeom prst="rect">
            <a:avLst/>
          </a:prstGeom>
        </p:spPr>
      </p:pic>
      <p:sp>
        <p:nvSpPr>
          <p:cNvPr id="33" name="Title 7">
            <a:extLst>
              <a:ext uri="{FF2B5EF4-FFF2-40B4-BE49-F238E27FC236}">
                <a16:creationId xmlns:a16="http://schemas.microsoft.com/office/drawing/2014/main" id="{F21A72B0-98FB-0949-91E6-5003ECBCE446}"/>
              </a:ext>
            </a:extLst>
          </p:cNvPr>
          <p:cNvSpPr>
            <a:spLocks noGrp="1"/>
          </p:cNvSpPr>
          <p:nvPr>
            <p:ph type="title" hasCustomPrompt="1"/>
          </p:nvPr>
        </p:nvSpPr>
        <p:spPr>
          <a:xfrm>
            <a:off x="426264" y="376772"/>
            <a:ext cx="4782344" cy="719810"/>
          </a:xfrm>
        </p:spPr>
        <p:txBody>
          <a:bodyPr>
            <a:noAutofit/>
          </a:bodyPr>
          <a:lstStyle>
            <a:lvl1pPr>
              <a:lnSpc>
                <a:spcPct val="100000"/>
              </a:lnSpc>
              <a:defRPr lang="en-US" sz="405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34" name="Text Placeholder 17">
            <a:extLst>
              <a:ext uri="{FF2B5EF4-FFF2-40B4-BE49-F238E27FC236}">
                <a16:creationId xmlns:a16="http://schemas.microsoft.com/office/drawing/2014/main" id="{023B5CBC-FA81-C342-98C0-25C1A701D6E8}"/>
              </a:ext>
            </a:extLst>
          </p:cNvPr>
          <p:cNvSpPr>
            <a:spLocks noGrp="1"/>
          </p:cNvSpPr>
          <p:nvPr>
            <p:ph type="body" sz="quarter" idx="15" hasCustomPrompt="1"/>
          </p:nvPr>
        </p:nvSpPr>
        <p:spPr>
          <a:xfrm>
            <a:off x="426264" y="1268530"/>
            <a:ext cx="4669490" cy="3045053"/>
          </a:xfrm>
        </p:spPr>
        <p:txBody>
          <a:bodyPr anchor="t">
            <a:noAutofit/>
          </a:bodyPr>
          <a:lstStyle>
            <a:lvl1pPr marL="0" indent="0">
              <a:lnSpc>
                <a:spcPct val="100000"/>
              </a:lnSpc>
              <a:spcBef>
                <a:spcPts val="75"/>
              </a:spcBef>
              <a:spcAft>
                <a:spcPts val="75"/>
              </a:spcAft>
              <a:buNone/>
              <a:defRPr lang="en-US" sz="2100" b="0"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sp>
        <p:nvSpPr>
          <p:cNvPr id="17" name="object 14">
            <a:extLst>
              <a:ext uri="{FF2B5EF4-FFF2-40B4-BE49-F238E27FC236}">
                <a16:creationId xmlns:a16="http://schemas.microsoft.com/office/drawing/2014/main" id="{B57844F7-F117-3E40-9D0D-6593EA925DEE}"/>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298A583-B574-B64E-AC11-DE1B6F1D65D7}"/>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9" name="TextBox 18">
            <a:extLst>
              <a:ext uri="{FF2B5EF4-FFF2-40B4-BE49-F238E27FC236}">
                <a16:creationId xmlns:a16="http://schemas.microsoft.com/office/drawing/2014/main" id="{831307D2-8B0F-0446-8920-FA0A95D55A53}"/>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EFCDD5A9-79B2-4798-90EA-9796281594B7}"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pic>
        <p:nvPicPr>
          <p:cNvPr id="22" name="Picture 21" descr="A person holding a guitar&#10;&#10;Description automatically generated with medium confidence">
            <a:extLst>
              <a:ext uri="{FF2B5EF4-FFF2-40B4-BE49-F238E27FC236}">
                <a16:creationId xmlns:a16="http://schemas.microsoft.com/office/drawing/2014/main" id="{3B8C1BAE-A4B4-7F43-A038-185A3ABFCF0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8843" y="-1680193"/>
            <a:ext cx="8314453" cy="6636453"/>
          </a:xfrm>
          <a:prstGeom prst="rect">
            <a:avLst/>
          </a:prstGeom>
        </p:spPr>
      </p:pic>
    </p:spTree>
    <p:extLst>
      <p:ext uri="{BB962C8B-B14F-4D97-AF65-F5344CB8AC3E}">
        <p14:creationId xmlns:p14="http://schemas.microsoft.com/office/powerpoint/2010/main" val="226782387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een_Image03">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97D7B-4F79-F2FE-A00F-275A81C10F96}"/>
              </a:ext>
            </a:extLst>
          </p:cNvPr>
          <p:cNvPicPr>
            <a:picLocks noChangeAspect="1"/>
          </p:cNvPicPr>
          <p:nvPr userDrawn="1"/>
        </p:nvPicPr>
        <p:blipFill>
          <a:blip r:embed="rId2"/>
          <a:stretch>
            <a:fillRect/>
          </a:stretch>
        </p:blipFill>
        <p:spPr>
          <a:xfrm>
            <a:off x="0" y="0"/>
            <a:ext cx="9152523" cy="5143500"/>
          </a:xfrm>
          <a:prstGeom prst="rect">
            <a:avLst/>
          </a:prstGeom>
        </p:spPr>
      </p:pic>
      <p:pic>
        <p:nvPicPr>
          <p:cNvPr id="3" name="Picture Placeholder 7" descr="A group of wind turbines&#10;&#10;Description automatically generated with medium confidence">
            <a:extLst>
              <a:ext uri="{FF2B5EF4-FFF2-40B4-BE49-F238E27FC236}">
                <a16:creationId xmlns:a16="http://schemas.microsoft.com/office/drawing/2014/main" id="{C8006515-9A3F-B158-5428-4C2587C0113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5" y="0"/>
            <a:ext cx="4862972" cy="5143500"/>
          </a:xfrm>
          <a:prstGeom prst="rect">
            <a:avLst/>
          </a:prstGeom>
        </p:spPr>
      </p:pic>
      <p:sp>
        <p:nvSpPr>
          <p:cNvPr id="12" name="Text Placeholder 8">
            <a:extLst>
              <a:ext uri="{FF2B5EF4-FFF2-40B4-BE49-F238E27FC236}">
                <a16:creationId xmlns:a16="http://schemas.microsoft.com/office/drawing/2014/main" id="{7379A544-2454-C20E-7DF8-B7CE112ACBED}"/>
              </a:ext>
            </a:extLst>
          </p:cNvPr>
          <p:cNvSpPr>
            <a:spLocks noGrp="1"/>
          </p:cNvSpPr>
          <p:nvPr>
            <p:ph type="body" sz="quarter" idx="14" hasCustomPrompt="1"/>
          </p:nvPr>
        </p:nvSpPr>
        <p:spPr>
          <a:xfrm>
            <a:off x="5386766" y="2176840"/>
            <a:ext cx="3251489" cy="2550683"/>
          </a:xfrm>
        </p:spPr>
        <p:txBody>
          <a:bodyPr>
            <a:norm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350" b="0" i="0" u="none" strike="noStrike" smtClean="0">
                <a:solidFill>
                  <a:srgbClr val="153DCF"/>
                </a:solidFill>
                <a:effectLst/>
                <a:latin typeface="+mn-lt"/>
              </a:defRPr>
            </a:lvl1pPr>
          </a:lstStyle>
          <a:p>
            <a:pPr lvl="0"/>
            <a:r>
              <a:rPr lang="en-US"/>
              <a:t>Text</a:t>
            </a:r>
          </a:p>
        </p:txBody>
      </p:sp>
      <p:sp>
        <p:nvSpPr>
          <p:cNvPr id="13" name="Text Placeholder 6">
            <a:extLst>
              <a:ext uri="{FF2B5EF4-FFF2-40B4-BE49-F238E27FC236}">
                <a16:creationId xmlns:a16="http://schemas.microsoft.com/office/drawing/2014/main" id="{1DBC28C7-68DA-93C2-B578-345AA178468D}"/>
              </a:ext>
            </a:extLst>
          </p:cNvPr>
          <p:cNvSpPr>
            <a:spLocks noGrp="1"/>
          </p:cNvSpPr>
          <p:nvPr>
            <p:ph type="body" sz="quarter" idx="13" hasCustomPrompt="1"/>
          </p:nvPr>
        </p:nvSpPr>
        <p:spPr>
          <a:xfrm>
            <a:off x="5386766" y="739784"/>
            <a:ext cx="3251489" cy="551237"/>
          </a:xfrm>
        </p:spPr>
        <p:txBody>
          <a:bodyPr>
            <a:noAutofit/>
          </a:bodyPr>
          <a:lstStyle>
            <a:lvl1pPr marL="0" indent="0">
              <a:buNone/>
              <a:defRPr sz="2700" b="1" i="0">
                <a:solidFill>
                  <a:srgbClr val="153DCF"/>
                </a:solidFill>
                <a:latin typeface="+mn-lt"/>
              </a:defRPr>
            </a:lvl1pPr>
          </a:lstStyle>
          <a:p>
            <a:pPr lvl="0"/>
            <a:r>
              <a:rPr lang="en-US"/>
              <a:t>Project name</a:t>
            </a:r>
          </a:p>
        </p:txBody>
      </p:sp>
      <p:sp>
        <p:nvSpPr>
          <p:cNvPr id="14" name="Text Placeholder 6">
            <a:extLst>
              <a:ext uri="{FF2B5EF4-FFF2-40B4-BE49-F238E27FC236}">
                <a16:creationId xmlns:a16="http://schemas.microsoft.com/office/drawing/2014/main" id="{A2256A95-FE52-0DE0-0B03-10A7B28EB54B}"/>
              </a:ext>
            </a:extLst>
          </p:cNvPr>
          <p:cNvSpPr>
            <a:spLocks noGrp="1"/>
          </p:cNvSpPr>
          <p:nvPr>
            <p:ph type="body" sz="quarter" idx="15" hasCustomPrompt="1"/>
          </p:nvPr>
        </p:nvSpPr>
        <p:spPr>
          <a:xfrm>
            <a:off x="5386766" y="1209627"/>
            <a:ext cx="3251489" cy="551237"/>
          </a:xfrm>
        </p:spPr>
        <p:txBody>
          <a:bodyPr>
            <a:noAutofit/>
          </a:bodyPr>
          <a:lstStyle>
            <a:lvl1pPr marL="0" indent="0">
              <a:buNone/>
              <a:defRPr sz="2400" b="0" i="0">
                <a:solidFill>
                  <a:schemeClr val="bg1"/>
                </a:solidFill>
                <a:latin typeface="+mn-lt"/>
              </a:defRPr>
            </a:lvl1pPr>
          </a:lstStyle>
          <a:p>
            <a:pPr lvl="0"/>
            <a:r>
              <a:rPr lang="en-US"/>
              <a:t>Subtitle </a:t>
            </a:r>
          </a:p>
        </p:txBody>
      </p:sp>
      <p:pic>
        <p:nvPicPr>
          <p:cNvPr id="16" name="Picture 15">
            <a:extLst>
              <a:ext uri="{FF2B5EF4-FFF2-40B4-BE49-F238E27FC236}">
                <a16:creationId xmlns:a16="http://schemas.microsoft.com/office/drawing/2014/main" id="{42A69CF0-4402-BE32-A874-3CD7EF17F94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3869" y="1561097"/>
            <a:ext cx="3582403" cy="3582403"/>
          </a:xfrm>
          <a:prstGeom prst="rect">
            <a:avLst/>
          </a:prstGeom>
        </p:spPr>
      </p:pic>
      <p:pic>
        <p:nvPicPr>
          <p:cNvPr id="4" name="Picture 3">
            <a:extLst>
              <a:ext uri="{FF2B5EF4-FFF2-40B4-BE49-F238E27FC236}">
                <a16:creationId xmlns:a16="http://schemas.microsoft.com/office/drawing/2014/main" id="{A8963B79-4ED0-E8B7-4BDE-994AA662AF2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886700" y="0"/>
            <a:ext cx="1260476" cy="914234"/>
          </a:xfrm>
          <a:prstGeom prst="rect">
            <a:avLst/>
          </a:prstGeom>
        </p:spPr>
      </p:pic>
      <p:sp>
        <p:nvSpPr>
          <p:cNvPr id="6" name="TextBox 5">
            <a:extLst>
              <a:ext uri="{FF2B5EF4-FFF2-40B4-BE49-F238E27FC236}">
                <a16:creationId xmlns:a16="http://schemas.microsoft.com/office/drawing/2014/main" id="{73D0D38A-6EBD-BF79-3C0C-08D0E4B6262F}"/>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1500C7E-3B8D-6452-B8BD-4BFD7805BF80}"/>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F62D7CB1-3CF4-8473-2267-F949407E3E0B}"/>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4C7EC090-2587-1BAB-19CA-BC07204050B6}"/>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51C93B9C-487F-6859-AAC3-53673ABFFAF0}"/>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EF6D9581-F37B-491C-F59B-7E5849AEAE20}"/>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4739B8B3-8FB9-029C-F577-8D4DC8F3E0A8}"/>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24E068C2-145E-5214-733F-D4730E748233}"/>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7A8A0F40-88B8-C05F-A59F-DA9E08D557D3}"/>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F2184F96-E786-821D-FDDE-B94293C232E8}"/>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B1A186D1-D319-272A-392B-2D4BB8363F22}"/>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66618264"/>
      </p:ext>
    </p:extLst>
  </p:cSld>
  <p:clrMapOvr>
    <a:overrideClrMapping bg1="lt1" tx1="dk1" bg2="lt2" tx2="dk2" accent1="accent1" accent2="accent2" accent3="accent3" accent4="accent4" accent5="accent5" accent6="accent6" hlink="hlink" folHlink="folHlink"/>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Green_Image04">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97D7B-4F79-F2FE-A00F-275A81C10F96}"/>
              </a:ext>
            </a:extLst>
          </p:cNvPr>
          <p:cNvPicPr>
            <a:picLocks noChangeAspect="1"/>
          </p:cNvPicPr>
          <p:nvPr userDrawn="1"/>
        </p:nvPicPr>
        <p:blipFill>
          <a:blip r:embed="rId2"/>
          <a:stretch>
            <a:fillRect/>
          </a:stretch>
        </p:blipFill>
        <p:spPr>
          <a:xfrm>
            <a:off x="0" y="0"/>
            <a:ext cx="9152523" cy="5143500"/>
          </a:xfrm>
          <a:prstGeom prst="rect">
            <a:avLst/>
          </a:prstGeom>
        </p:spPr>
      </p:pic>
      <p:pic>
        <p:nvPicPr>
          <p:cNvPr id="5" name="Picture Placeholder 6" descr="A picture containing text, person&#10;&#10;Description automatically generated">
            <a:extLst>
              <a:ext uri="{FF2B5EF4-FFF2-40B4-BE49-F238E27FC236}">
                <a16:creationId xmlns:a16="http://schemas.microsoft.com/office/drawing/2014/main" id="{20A3125E-709A-54FF-CDE1-E6ED61823DD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9525" y="0"/>
            <a:ext cx="4862972" cy="5143500"/>
          </a:xfrm>
          <a:prstGeom prst="rect">
            <a:avLst/>
          </a:prstGeom>
        </p:spPr>
      </p:pic>
      <p:sp>
        <p:nvSpPr>
          <p:cNvPr id="12" name="Text Placeholder 8">
            <a:extLst>
              <a:ext uri="{FF2B5EF4-FFF2-40B4-BE49-F238E27FC236}">
                <a16:creationId xmlns:a16="http://schemas.microsoft.com/office/drawing/2014/main" id="{7379A544-2454-C20E-7DF8-B7CE112ACBED}"/>
              </a:ext>
            </a:extLst>
          </p:cNvPr>
          <p:cNvSpPr>
            <a:spLocks noGrp="1"/>
          </p:cNvSpPr>
          <p:nvPr>
            <p:ph type="body" sz="quarter" idx="14" hasCustomPrompt="1"/>
          </p:nvPr>
        </p:nvSpPr>
        <p:spPr>
          <a:xfrm>
            <a:off x="5386766" y="2176840"/>
            <a:ext cx="3251489" cy="2550683"/>
          </a:xfrm>
        </p:spPr>
        <p:txBody>
          <a:bodyPr>
            <a:norm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350" b="0" i="0" u="none" strike="noStrike" smtClean="0">
                <a:solidFill>
                  <a:srgbClr val="153DCF"/>
                </a:solidFill>
                <a:effectLst/>
                <a:latin typeface="+mn-lt"/>
              </a:defRPr>
            </a:lvl1pPr>
          </a:lstStyle>
          <a:p>
            <a:pPr lvl="0"/>
            <a:r>
              <a:rPr lang="en-US"/>
              <a:t>Text</a:t>
            </a:r>
          </a:p>
        </p:txBody>
      </p:sp>
      <p:sp>
        <p:nvSpPr>
          <p:cNvPr id="13" name="Text Placeholder 6">
            <a:extLst>
              <a:ext uri="{FF2B5EF4-FFF2-40B4-BE49-F238E27FC236}">
                <a16:creationId xmlns:a16="http://schemas.microsoft.com/office/drawing/2014/main" id="{1DBC28C7-68DA-93C2-B578-345AA178468D}"/>
              </a:ext>
            </a:extLst>
          </p:cNvPr>
          <p:cNvSpPr>
            <a:spLocks noGrp="1"/>
          </p:cNvSpPr>
          <p:nvPr>
            <p:ph type="body" sz="quarter" idx="13" hasCustomPrompt="1"/>
          </p:nvPr>
        </p:nvSpPr>
        <p:spPr>
          <a:xfrm>
            <a:off x="5386766" y="739784"/>
            <a:ext cx="3251489" cy="551237"/>
          </a:xfrm>
        </p:spPr>
        <p:txBody>
          <a:bodyPr>
            <a:noAutofit/>
          </a:bodyPr>
          <a:lstStyle>
            <a:lvl1pPr marL="0" indent="0">
              <a:buNone/>
              <a:defRPr sz="2700" b="1" i="0">
                <a:solidFill>
                  <a:srgbClr val="153DCF"/>
                </a:solidFill>
                <a:latin typeface="+mn-lt"/>
              </a:defRPr>
            </a:lvl1pPr>
          </a:lstStyle>
          <a:p>
            <a:pPr lvl="0"/>
            <a:r>
              <a:rPr lang="en-US"/>
              <a:t>Project name</a:t>
            </a:r>
          </a:p>
        </p:txBody>
      </p:sp>
      <p:sp>
        <p:nvSpPr>
          <p:cNvPr id="14" name="Text Placeholder 6">
            <a:extLst>
              <a:ext uri="{FF2B5EF4-FFF2-40B4-BE49-F238E27FC236}">
                <a16:creationId xmlns:a16="http://schemas.microsoft.com/office/drawing/2014/main" id="{A2256A95-FE52-0DE0-0B03-10A7B28EB54B}"/>
              </a:ext>
            </a:extLst>
          </p:cNvPr>
          <p:cNvSpPr>
            <a:spLocks noGrp="1"/>
          </p:cNvSpPr>
          <p:nvPr>
            <p:ph type="body" sz="quarter" idx="15" hasCustomPrompt="1"/>
          </p:nvPr>
        </p:nvSpPr>
        <p:spPr>
          <a:xfrm>
            <a:off x="5386766" y="1209627"/>
            <a:ext cx="3251489" cy="551237"/>
          </a:xfrm>
        </p:spPr>
        <p:txBody>
          <a:bodyPr>
            <a:noAutofit/>
          </a:bodyPr>
          <a:lstStyle>
            <a:lvl1pPr marL="0" indent="0">
              <a:buNone/>
              <a:defRPr sz="2400" b="0" i="0">
                <a:solidFill>
                  <a:schemeClr val="bg1"/>
                </a:solidFill>
                <a:latin typeface="+mn-lt"/>
              </a:defRPr>
            </a:lvl1pPr>
          </a:lstStyle>
          <a:p>
            <a:pPr lvl="0"/>
            <a:r>
              <a:rPr lang="en-US"/>
              <a:t>Subtitle </a:t>
            </a:r>
          </a:p>
        </p:txBody>
      </p:sp>
      <p:pic>
        <p:nvPicPr>
          <p:cNvPr id="16" name="Picture 15">
            <a:extLst>
              <a:ext uri="{FF2B5EF4-FFF2-40B4-BE49-F238E27FC236}">
                <a16:creationId xmlns:a16="http://schemas.microsoft.com/office/drawing/2014/main" id="{42A69CF0-4402-BE32-A874-3CD7EF17F94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3869" y="1561097"/>
            <a:ext cx="3582403" cy="3582403"/>
          </a:xfrm>
          <a:prstGeom prst="rect">
            <a:avLst/>
          </a:prstGeom>
        </p:spPr>
      </p:pic>
      <p:pic>
        <p:nvPicPr>
          <p:cNvPr id="4" name="Picture 3">
            <a:extLst>
              <a:ext uri="{FF2B5EF4-FFF2-40B4-BE49-F238E27FC236}">
                <a16:creationId xmlns:a16="http://schemas.microsoft.com/office/drawing/2014/main" id="{A8963B79-4ED0-E8B7-4BDE-994AA662AF2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886700" y="0"/>
            <a:ext cx="1260476" cy="914234"/>
          </a:xfrm>
          <a:prstGeom prst="rect">
            <a:avLst/>
          </a:prstGeom>
        </p:spPr>
      </p:pic>
      <p:sp>
        <p:nvSpPr>
          <p:cNvPr id="6" name="TextBox 5">
            <a:extLst>
              <a:ext uri="{FF2B5EF4-FFF2-40B4-BE49-F238E27FC236}">
                <a16:creationId xmlns:a16="http://schemas.microsoft.com/office/drawing/2014/main" id="{2512C78B-4DD2-2DB2-C048-906F06F1D2CA}"/>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bg1"/>
                </a:solidFill>
                <a:latin typeface="Calibri" panose="020F0502020204030204" pitchFamily="34" charset="0"/>
                <a:cs typeface="Calibri" panose="020F0502020204030204" pitchFamily="34" charset="0"/>
              </a:rPr>
              <a:pPr algn="r"/>
              <a:t>‹#›</a:t>
            </a:fld>
            <a:endParaRPr lang="en-US" sz="525" spc="225">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16602411-BC12-709F-5792-1CF5348A4E6D}"/>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9D37D445-B98A-2797-753E-053486510E82}"/>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0BC16B31-ACEF-6410-265F-10670599331D}"/>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58B0A1AD-951D-0EA8-3F15-9606E35A32E5}"/>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07FC1457-77F8-0B27-1CF3-04CEE71295CE}"/>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E6FC750D-6868-4EA4-CBD7-2E9F4A64EF24}"/>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B86E62E3-EA46-C6F5-5D6C-5C4F8D726658}"/>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BC1F35D8-E021-1AE9-DD84-41A7B5F1F61B}"/>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69103FAE-F5D5-DFA8-8777-C67F9FC1FC6C}"/>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BFB1E62C-0A52-B03D-3506-77902CDAC063}"/>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25479171"/>
      </p:ext>
    </p:extLst>
  </p:cSld>
  <p:clrMapOvr>
    <a:overrideClrMapping bg1="lt1" tx1="dk1" bg2="lt2" tx2="dk2" accent1="accent1" accent2="accent2" accent3="accent3" accent4="accent4" accent5="accent5" accent6="accent6" hlink="hlink" folHlink="folHlink"/>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ircle_Image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2CC8C-D086-E69D-76FA-44C11EF05697}"/>
              </a:ext>
            </a:extLst>
          </p:cNvPr>
          <p:cNvPicPr>
            <a:picLocks noChangeAspect="1"/>
          </p:cNvPicPr>
          <p:nvPr userDrawn="1"/>
        </p:nvPicPr>
        <p:blipFill>
          <a:blip r:embed="rId2"/>
          <a:stretch>
            <a:fillRect/>
          </a:stretch>
        </p:blipFill>
        <p:spPr>
          <a:xfrm>
            <a:off x="4763" y="0"/>
            <a:ext cx="9134475" cy="5143500"/>
          </a:xfrm>
          <a:prstGeom prst="rect">
            <a:avLst/>
          </a:prstGeom>
        </p:spPr>
      </p:pic>
      <p:sp>
        <p:nvSpPr>
          <p:cNvPr id="5" name="Title 1">
            <a:extLst>
              <a:ext uri="{FF2B5EF4-FFF2-40B4-BE49-F238E27FC236}">
                <a16:creationId xmlns:a16="http://schemas.microsoft.com/office/drawing/2014/main" id="{2F18EC8C-7662-B711-CAA5-E1D541524938}"/>
              </a:ext>
            </a:extLst>
          </p:cNvPr>
          <p:cNvSpPr>
            <a:spLocks noGrp="1"/>
          </p:cNvSpPr>
          <p:nvPr>
            <p:ph type="title"/>
          </p:nvPr>
        </p:nvSpPr>
        <p:spPr>
          <a:xfrm>
            <a:off x="219617" y="539376"/>
            <a:ext cx="3251489" cy="682120"/>
          </a:xfrm>
        </p:spPr>
        <p:txBody>
          <a:bodyPr>
            <a:normAutofit/>
          </a:bodyPr>
          <a:lstStyle>
            <a:lvl1pPr>
              <a:defRPr sz="2400">
                <a:solidFill>
                  <a:schemeClr val="bg1"/>
                </a:solidFill>
                <a:latin typeface="+mn-lt"/>
              </a:defRPr>
            </a:lvl1pPr>
          </a:lstStyle>
          <a:p>
            <a:endParaRPr lang="en-US"/>
          </a:p>
        </p:txBody>
      </p:sp>
      <p:sp>
        <p:nvSpPr>
          <p:cNvPr id="9" name="Text Placeholder 8">
            <a:extLst>
              <a:ext uri="{FF2B5EF4-FFF2-40B4-BE49-F238E27FC236}">
                <a16:creationId xmlns:a16="http://schemas.microsoft.com/office/drawing/2014/main" id="{067382EA-2EA4-B1C3-F91F-FA266352C83E}"/>
              </a:ext>
            </a:extLst>
          </p:cNvPr>
          <p:cNvSpPr>
            <a:spLocks noGrp="1"/>
          </p:cNvSpPr>
          <p:nvPr>
            <p:ph type="body" sz="quarter" idx="14" hasCustomPrompt="1"/>
          </p:nvPr>
        </p:nvSpPr>
        <p:spPr>
          <a:xfrm>
            <a:off x="219618" y="1343609"/>
            <a:ext cx="3315920" cy="3096111"/>
          </a:xfrm>
        </p:spPr>
        <p:txBody>
          <a:bodyPr>
            <a:no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350" b="0" i="0" u="none" strike="noStrike" smtClean="0">
                <a:solidFill>
                  <a:schemeClr val="bg1"/>
                </a:solidFill>
                <a:effectLst/>
                <a:latin typeface="+mj-lt"/>
              </a:defRPr>
            </a:lvl1pPr>
          </a:lstStyle>
          <a:p>
            <a:pPr lvl="0"/>
            <a:r>
              <a:rPr lang="en-US"/>
              <a:t>Text</a:t>
            </a:r>
          </a:p>
        </p:txBody>
      </p:sp>
      <p:pic>
        <p:nvPicPr>
          <p:cNvPr id="15" name="Picture 14">
            <a:extLst>
              <a:ext uri="{FF2B5EF4-FFF2-40B4-BE49-F238E27FC236}">
                <a16:creationId xmlns:a16="http://schemas.microsoft.com/office/drawing/2014/main" id="{ADCFD9D5-3279-1C0B-5E04-A2BBCA0E0395}"/>
              </a:ext>
            </a:extLst>
          </p:cNvPr>
          <p:cNvPicPr>
            <a:picLocks noChangeAspect="1"/>
          </p:cNvPicPr>
          <p:nvPr userDrawn="1"/>
        </p:nvPicPr>
        <p:blipFill>
          <a:blip r:embed="rId3"/>
          <a:stretch>
            <a:fillRect/>
          </a:stretch>
        </p:blipFill>
        <p:spPr>
          <a:xfrm>
            <a:off x="3135911" y="-55315"/>
            <a:ext cx="7836888" cy="5237372"/>
          </a:xfrm>
          <a:prstGeom prst="rect">
            <a:avLst/>
          </a:prstGeom>
        </p:spPr>
      </p:pic>
      <p:pic>
        <p:nvPicPr>
          <p:cNvPr id="16" name="Picture 15">
            <a:extLst>
              <a:ext uri="{FF2B5EF4-FFF2-40B4-BE49-F238E27FC236}">
                <a16:creationId xmlns:a16="http://schemas.microsoft.com/office/drawing/2014/main" id="{B8338DD5-F8E2-54AA-B735-D48D93326218}"/>
              </a:ext>
            </a:extLst>
          </p:cNvPr>
          <p:cNvPicPr>
            <a:picLocks noChangeAspect="1"/>
          </p:cNvPicPr>
          <p:nvPr userDrawn="1"/>
        </p:nvPicPr>
        <p:blipFill>
          <a:blip r:embed="rId4"/>
          <a:stretch>
            <a:fillRect/>
          </a:stretch>
        </p:blipFill>
        <p:spPr>
          <a:xfrm>
            <a:off x="3535538" y="0"/>
            <a:ext cx="3493698" cy="5143500"/>
          </a:xfrm>
          <a:prstGeom prst="rect">
            <a:avLst/>
          </a:prstGeom>
        </p:spPr>
      </p:pic>
      <p:sp>
        <p:nvSpPr>
          <p:cNvPr id="3" name="Rectangle 2">
            <a:extLst>
              <a:ext uri="{FF2B5EF4-FFF2-40B4-BE49-F238E27FC236}">
                <a16:creationId xmlns:a16="http://schemas.microsoft.com/office/drawing/2014/main" id="{7971ACDC-5FDF-95DA-42D4-1B68F7AE6263}"/>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BCE3D7FD-266D-09A2-7054-51092402DE76}"/>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EB8C3529-3A0E-5A61-10BE-D5C40257A56F}"/>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C8B5AA4D-E42A-CEEE-BA48-EF023D8FFE43}"/>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FF1A2A76-F80F-9C68-9263-78BAC1CD1B89}"/>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571BCB31-A2CB-5406-1D8D-B9D77A112200}"/>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0503EEA1-B4F5-485B-DAB5-756F28DE58FD}"/>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D66365B9-478F-1D2F-909D-FCD4ED8F224D}"/>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3FA46F2-87F6-642E-DCF4-FDD22AF98926}"/>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C945D017-FB52-0351-F7AC-712BD7441629}"/>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853B1C16-9A0D-4AA4-9E6D-B73D68FF2D8F}"/>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rgbClr val="8EDB43"/>
                </a:solidFill>
                <a:effectLst/>
                <a:latin typeface="+mj-lt"/>
                <a:ea typeface="+mn-ea"/>
                <a:cs typeface="aakar" panose="02000600040000000000" pitchFamily="2" charset="0"/>
              </a:rPr>
              <a:t>confidencial e exclusivo</a:t>
            </a:r>
            <a:endParaRPr lang="en-US" sz="800" dirty="0">
              <a:solidFill>
                <a:srgbClr val="8EDB43"/>
              </a:solidFill>
              <a:latin typeface="+mj-lt"/>
              <a:cs typeface="aakar" panose="02000600040000000000" pitchFamily="2" charset="0"/>
            </a:endParaRPr>
          </a:p>
        </p:txBody>
      </p:sp>
    </p:spTree>
    <p:extLst>
      <p:ext uri="{BB962C8B-B14F-4D97-AF65-F5344CB8AC3E}">
        <p14:creationId xmlns:p14="http://schemas.microsoft.com/office/powerpoint/2010/main" val="336806701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ircle_Image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2CC8C-D086-E69D-76FA-44C11EF05697}"/>
              </a:ext>
            </a:extLst>
          </p:cNvPr>
          <p:cNvPicPr>
            <a:picLocks noChangeAspect="1"/>
          </p:cNvPicPr>
          <p:nvPr userDrawn="1"/>
        </p:nvPicPr>
        <p:blipFill>
          <a:blip r:embed="rId2"/>
          <a:stretch>
            <a:fillRect/>
          </a:stretch>
        </p:blipFill>
        <p:spPr>
          <a:xfrm>
            <a:off x="4763" y="0"/>
            <a:ext cx="9134475" cy="5143500"/>
          </a:xfrm>
          <a:prstGeom prst="rect">
            <a:avLst/>
          </a:prstGeom>
        </p:spPr>
      </p:pic>
      <p:pic>
        <p:nvPicPr>
          <p:cNvPr id="3" name="Picture 2">
            <a:extLst>
              <a:ext uri="{FF2B5EF4-FFF2-40B4-BE49-F238E27FC236}">
                <a16:creationId xmlns:a16="http://schemas.microsoft.com/office/drawing/2014/main" id="{125F814B-27CF-808E-CCB6-2EB1B0274DED}"/>
              </a:ext>
            </a:extLst>
          </p:cNvPr>
          <p:cNvPicPr>
            <a:picLocks noChangeAspect="1"/>
          </p:cNvPicPr>
          <p:nvPr userDrawn="1"/>
        </p:nvPicPr>
        <p:blipFill>
          <a:blip r:embed="rId3"/>
          <a:stretch>
            <a:fillRect/>
          </a:stretch>
        </p:blipFill>
        <p:spPr>
          <a:xfrm>
            <a:off x="3626702" y="-240475"/>
            <a:ext cx="8813634" cy="5874168"/>
          </a:xfrm>
          <a:prstGeom prst="rect">
            <a:avLst/>
          </a:prstGeom>
        </p:spPr>
      </p:pic>
      <p:sp>
        <p:nvSpPr>
          <p:cNvPr id="5" name="Title 1">
            <a:extLst>
              <a:ext uri="{FF2B5EF4-FFF2-40B4-BE49-F238E27FC236}">
                <a16:creationId xmlns:a16="http://schemas.microsoft.com/office/drawing/2014/main" id="{2F18EC8C-7662-B711-CAA5-E1D541524938}"/>
              </a:ext>
            </a:extLst>
          </p:cNvPr>
          <p:cNvSpPr>
            <a:spLocks noGrp="1"/>
          </p:cNvSpPr>
          <p:nvPr>
            <p:ph type="title"/>
          </p:nvPr>
        </p:nvSpPr>
        <p:spPr>
          <a:xfrm>
            <a:off x="219617" y="539376"/>
            <a:ext cx="3251489" cy="682120"/>
          </a:xfrm>
        </p:spPr>
        <p:txBody>
          <a:bodyPr>
            <a:normAutofit/>
          </a:bodyPr>
          <a:lstStyle>
            <a:lvl1pPr>
              <a:defRPr sz="2400">
                <a:solidFill>
                  <a:schemeClr val="bg1"/>
                </a:solidFill>
                <a:latin typeface="+mn-lt"/>
              </a:defRPr>
            </a:lvl1pPr>
          </a:lstStyle>
          <a:p>
            <a:endParaRPr lang="en-US"/>
          </a:p>
        </p:txBody>
      </p:sp>
      <p:sp>
        <p:nvSpPr>
          <p:cNvPr id="9" name="Text Placeholder 8">
            <a:extLst>
              <a:ext uri="{FF2B5EF4-FFF2-40B4-BE49-F238E27FC236}">
                <a16:creationId xmlns:a16="http://schemas.microsoft.com/office/drawing/2014/main" id="{067382EA-2EA4-B1C3-F91F-FA266352C83E}"/>
              </a:ext>
            </a:extLst>
          </p:cNvPr>
          <p:cNvSpPr>
            <a:spLocks noGrp="1"/>
          </p:cNvSpPr>
          <p:nvPr>
            <p:ph type="body" sz="quarter" idx="14" hasCustomPrompt="1"/>
          </p:nvPr>
        </p:nvSpPr>
        <p:spPr>
          <a:xfrm>
            <a:off x="219618" y="1343609"/>
            <a:ext cx="3315920" cy="3096111"/>
          </a:xfrm>
        </p:spPr>
        <p:txBody>
          <a:bodyPr>
            <a:no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350" b="0" i="0" u="none" strike="noStrike" smtClean="0">
                <a:solidFill>
                  <a:schemeClr val="bg1"/>
                </a:solidFill>
                <a:effectLst/>
                <a:latin typeface="+mj-lt"/>
              </a:defRPr>
            </a:lvl1pPr>
          </a:lstStyle>
          <a:p>
            <a:pPr lvl="0"/>
            <a:r>
              <a:rPr lang="en-US"/>
              <a:t>Text</a:t>
            </a:r>
          </a:p>
        </p:txBody>
      </p:sp>
      <p:pic>
        <p:nvPicPr>
          <p:cNvPr id="16" name="Picture 15">
            <a:extLst>
              <a:ext uri="{FF2B5EF4-FFF2-40B4-BE49-F238E27FC236}">
                <a16:creationId xmlns:a16="http://schemas.microsoft.com/office/drawing/2014/main" id="{B8338DD5-F8E2-54AA-B735-D48D93326218}"/>
              </a:ext>
            </a:extLst>
          </p:cNvPr>
          <p:cNvPicPr>
            <a:picLocks noChangeAspect="1"/>
          </p:cNvPicPr>
          <p:nvPr userDrawn="1"/>
        </p:nvPicPr>
        <p:blipFill>
          <a:blip r:embed="rId4"/>
          <a:stretch>
            <a:fillRect/>
          </a:stretch>
        </p:blipFill>
        <p:spPr>
          <a:xfrm>
            <a:off x="3535538" y="0"/>
            <a:ext cx="3493698" cy="5143500"/>
          </a:xfrm>
          <a:prstGeom prst="rect">
            <a:avLst/>
          </a:prstGeom>
        </p:spPr>
      </p:pic>
      <p:sp>
        <p:nvSpPr>
          <p:cNvPr id="6" name="Rectangle 5">
            <a:extLst>
              <a:ext uri="{FF2B5EF4-FFF2-40B4-BE49-F238E27FC236}">
                <a16:creationId xmlns:a16="http://schemas.microsoft.com/office/drawing/2014/main" id="{7BCD5E67-0949-70E2-4EE3-A020D7DA6C43}"/>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9BC36EA9-C765-4B3F-FA81-EE9D8F92C8BA}"/>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5A165CC4-E468-124A-EC3E-17459D93E846}"/>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3F897FF5-4834-1D9E-B64F-04F20B18F519}"/>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5534DFB0-995D-AAC8-38B7-E7E87F655FB2}"/>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878B708A-2170-2E29-89C3-EA1F491C986A}"/>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7A4D5C75-5F88-B5FC-88B5-05C040E08A94}"/>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FEDB02D0-710D-891F-72D7-0780CD882887}"/>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1BA7D715-197C-A667-4CA6-59FFE6D7BAB5}"/>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14810EB9-08A0-9995-CD9F-9E329244DF3D}"/>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981F2534-8494-4115-86E0-BAC3CE886B18}"/>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rgbClr val="8EDB43"/>
                </a:solidFill>
                <a:effectLst/>
                <a:latin typeface="+mj-lt"/>
                <a:ea typeface="+mn-ea"/>
                <a:cs typeface="aakar" panose="02000600040000000000" pitchFamily="2" charset="0"/>
              </a:rPr>
              <a:t>confidencial e exclusivo</a:t>
            </a:r>
            <a:endParaRPr lang="en-US" sz="800" dirty="0">
              <a:solidFill>
                <a:srgbClr val="8EDB43"/>
              </a:solidFill>
              <a:latin typeface="+mj-lt"/>
              <a:cs typeface="aakar" panose="02000600040000000000" pitchFamily="2" charset="0"/>
            </a:endParaRPr>
          </a:p>
        </p:txBody>
      </p:sp>
    </p:spTree>
    <p:extLst>
      <p:ext uri="{BB962C8B-B14F-4D97-AF65-F5344CB8AC3E}">
        <p14:creationId xmlns:p14="http://schemas.microsoft.com/office/powerpoint/2010/main" val="121400022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ircle_Image0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2CC8C-D086-E69D-76FA-44C11EF05697}"/>
              </a:ext>
            </a:extLst>
          </p:cNvPr>
          <p:cNvPicPr>
            <a:picLocks noChangeAspect="1"/>
          </p:cNvPicPr>
          <p:nvPr userDrawn="1"/>
        </p:nvPicPr>
        <p:blipFill>
          <a:blip r:embed="rId2"/>
          <a:stretch>
            <a:fillRect/>
          </a:stretch>
        </p:blipFill>
        <p:spPr>
          <a:xfrm>
            <a:off x="4763" y="0"/>
            <a:ext cx="9134475" cy="5143500"/>
          </a:xfrm>
          <a:prstGeom prst="rect">
            <a:avLst/>
          </a:prstGeom>
        </p:spPr>
      </p:pic>
      <p:sp>
        <p:nvSpPr>
          <p:cNvPr id="5" name="Title 1">
            <a:extLst>
              <a:ext uri="{FF2B5EF4-FFF2-40B4-BE49-F238E27FC236}">
                <a16:creationId xmlns:a16="http://schemas.microsoft.com/office/drawing/2014/main" id="{2F18EC8C-7662-B711-CAA5-E1D541524938}"/>
              </a:ext>
            </a:extLst>
          </p:cNvPr>
          <p:cNvSpPr>
            <a:spLocks noGrp="1"/>
          </p:cNvSpPr>
          <p:nvPr>
            <p:ph type="title"/>
          </p:nvPr>
        </p:nvSpPr>
        <p:spPr>
          <a:xfrm>
            <a:off x="219617" y="539376"/>
            <a:ext cx="3251489" cy="682120"/>
          </a:xfrm>
        </p:spPr>
        <p:txBody>
          <a:bodyPr>
            <a:normAutofit/>
          </a:bodyPr>
          <a:lstStyle>
            <a:lvl1pPr>
              <a:defRPr sz="2400">
                <a:solidFill>
                  <a:schemeClr val="bg1"/>
                </a:solidFill>
                <a:latin typeface="+mn-lt"/>
              </a:defRPr>
            </a:lvl1pPr>
          </a:lstStyle>
          <a:p>
            <a:endParaRPr lang="en-US"/>
          </a:p>
        </p:txBody>
      </p:sp>
      <p:sp>
        <p:nvSpPr>
          <p:cNvPr id="9" name="Text Placeholder 8">
            <a:extLst>
              <a:ext uri="{FF2B5EF4-FFF2-40B4-BE49-F238E27FC236}">
                <a16:creationId xmlns:a16="http://schemas.microsoft.com/office/drawing/2014/main" id="{067382EA-2EA4-B1C3-F91F-FA266352C83E}"/>
              </a:ext>
            </a:extLst>
          </p:cNvPr>
          <p:cNvSpPr>
            <a:spLocks noGrp="1"/>
          </p:cNvSpPr>
          <p:nvPr>
            <p:ph type="body" sz="quarter" idx="14" hasCustomPrompt="1"/>
          </p:nvPr>
        </p:nvSpPr>
        <p:spPr>
          <a:xfrm>
            <a:off x="219618" y="1343609"/>
            <a:ext cx="3315920" cy="3096111"/>
          </a:xfrm>
        </p:spPr>
        <p:txBody>
          <a:bodyPr>
            <a:noAutofit/>
          </a:bodyPr>
          <a:lstStyle>
            <a:lvl1pPr marL="0" marR="0" indent="0" algn="l" defTabSz="685800" rtl="0" eaLnBrk="1" fontAlgn="auto" latinLnBrk="0" hangingPunct="1">
              <a:lnSpc>
                <a:spcPct val="100000"/>
              </a:lnSpc>
              <a:spcBef>
                <a:spcPts val="750"/>
              </a:spcBef>
              <a:spcAft>
                <a:spcPct val="0"/>
              </a:spcAft>
              <a:buClr>
                <a:srgbClr val="1670FF"/>
              </a:buClr>
              <a:buSzTx/>
              <a:buFont typeface="Arial" panose="020B0604020202020204" pitchFamily="34" charset="0"/>
              <a:buNone/>
              <a:defRPr lang="en-US" sz="1350" b="0" i="0" u="none" strike="noStrike" smtClean="0">
                <a:solidFill>
                  <a:schemeClr val="bg1"/>
                </a:solidFill>
                <a:effectLst/>
                <a:latin typeface="+mj-lt"/>
              </a:defRPr>
            </a:lvl1pPr>
          </a:lstStyle>
          <a:p>
            <a:pPr lvl="0"/>
            <a:r>
              <a:rPr lang="en-US"/>
              <a:t>Text</a:t>
            </a:r>
          </a:p>
        </p:txBody>
      </p:sp>
      <p:pic>
        <p:nvPicPr>
          <p:cNvPr id="6" name="Picture 5">
            <a:extLst>
              <a:ext uri="{FF2B5EF4-FFF2-40B4-BE49-F238E27FC236}">
                <a16:creationId xmlns:a16="http://schemas.microsoft.com/office/drawing/2014/main" id="{3FF7FB10-D837-4EF2-424B-6077A7E8B154}"/>
              </a:ext>
            </a:extLst>
          </p:cNvPr>
          <p:cNvPicPr>
            <a:picLocks noChangeAspect="1"/>
          </p:cNvPicPr>
          <p:nvPr userDrawn="1"/>
        </p:nvPicPr>
        <p:blipFill>
          <a:blip r:embed="rId3"/>
          <a:stretch>
            <a:fillRect/>
          </a:stretch>
        </p:blipFill>
        <p:spPr>
          <a:xfrm>
            <a:off x="3899716" y="-273522"/>
            <a:ext cx="8284852" cy="5532807"/>
          </a:xfrm>
          <a:prstGeom prst="rect">
            <a:avLst/>
          </a:prstGeom>
        </p:spPr>
      </p:pic>
      <p:pic>
        <p:nvPicPr>
          <p:cNvPr id="16" name="Picture 15">
            <a:extLst>
              <a:ext uri="{FF2B5EF4-FFF2-40B4-BE49-F238E27FC236}">
                <a16:creationId xmlns:a16="http://schemas.microsoft.com/office/drawing/2014/main" id="{B8338DD5-F8E2-54AA-B735-D48D93326218}"/>
              </a:ext>
            </a:extLst>
          </p:cNvPr>
          <p:cNvPicPr>
            <a:picLocks noChangeAspect="1"/>
          </p:cNvPicPr>
          <p:nvPr userDrawn="1"/>
        </p:nvPicPr>
        <p:blipFill>
          <a:blip r:embed="rId4"/>
          <a:stretch>
            <a:fillRect/>
          </a:stretch>
        </p:blipFill>
        <p:spPr>
          <a:xfrm>
            <a:off x="3535538" y="0"/>
            <a:ext cx="3493698" cy="5143500"/>
          </a:xfrm>
          <a:prstGeom prst="rect">
            <a:avLst/>
          </a:prstGeom>
        </p:spPr>
      </p:pic>
      <p:sp>
        <p:nvSpPr>
          <p:cNvPr id="3" name="Rectangle 2">
            <a:extLst>
              <a:ext uri="{FF2B5EF4-FFF2-40B4-BE49-F238E27FC236}">
                <a16:creationId xmlns:a16="http://schemas.microsoft.com/office/drawing/2014/main" id="{E45B158E-D345-CA93-3C0B-E40CF6D72872}"/>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26994A80-8B9D-AA51-DD05-4943F7503F93}"/>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7B1B00C5-0B1A-A28F-329A-185D4984EF02}"/>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7BFF20F5-6A0A-A83E-F488-B396E016A5D4}"/>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FBBC471A-2A6D-446A-306B-8D59BB0B3F08}"/>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C6CFF13D-1CAA-A1D4-735D-EADE3F4C8E55}"/>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DEE7CDA1-7D12-2F04-2592-AD4FACA553A9}"/>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51AE982-8F47-7F52-D388-07E6F58DE65B}"/>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F8C5EC51-037B-9973-795F-05D5653ECF8C}"/>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C34406F4-4B8B-2B42-D980-B8AE7ACBC2A3}"/>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0CC4C621-6AB8-4A52-95B6-0917E2EB0AC0}"/>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rgbClr val="8EDB43"/>
                </a:solidFill>
                <a:effectLst/>
                <a:latin typeface="+mj-lt"/>
                <a:ea typeface="+mn-ea"/>
                <a:cs typeface="aakar" panose="02000600040000000000" pitchFamily="2" charset="0"/>
              </a:rPr>
              <a:t>confidencial e exclusivo</a:t>
            </a:r>
            <a:endParaRPr lang="en-US" sz="800" dirty="0">
              <a:solidFill>
                <a:srgbClr val="8EDB43"/>
              </a:solidFill>
              <a:latin typeface="+mj-lt"/>
              <a:cs typeface="aakar" panose="02000600040000000000" pitchFamily="2" charset="0"/>
            </a:endParaRPr>
          </a:p>
        </p:txBody>
      </p:sp>
    </p:spTree>
    <p:extLst>
      <p:ext uri="{BB962C8B-B14F-4D97-AF65-F5344CB8AC3E}">
        <p14:creationId xmlns:p14="http://schemas.microsoft.com/office/powerpoint/2010/main" val="406665590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Goodby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pic>
        <p:nvPicPr>
          <p:cNvPr id="3" name="Picture 2">
            <a:extLst>
              <a:ext uri="{FF2B5EF4-FFF2-40B4-BE49-F238E27FC236}">
                <a16:creationId xmlns:a16="http://schemas.microsoft.com/office/drawing/2014/main" id="{DE618064-0F66-BAAA-B4E0-0AC4C5D4754E}"/>
              </a:ext>
            </a:extLst>
          </p:cNvPr>
          <p:cNvPicPr>
            <a:picLocks noChangeAspect="1"/>
          </p:cNvPicPr>
          <p:nvPr userDrawn="1"/>
        </p:nvPicPr>
        <p:blipFill>
          <a:blip r:embed="rId2"/>
          <a:stretch>
            <a:fillRect/>
          </a:stretch>
        </p:blipFill>
        <p:spPr>
          <a:xfrm>
            <a:off x="0" y="1043"/>
            <a:ext cx="9144000" cy="5141415"/>
          </a:xfrm>
          <a:prstGeom prst="rect">
            <a:avLst/>
          </a:prstGeom>
        </p:spPr>
      </p:pic>
      <p:sp>
        <p:nvSpPr>
          <p:cNvPr id="8" name="Text Placeholder 6">
            <a:extLst>
              <a:ext uri="{FF2B5EF4-FFF2-40B4-BE49-F238E27FC236}">
                <a16:creationId xmlns:a16="http://schemas.microsoft.com/office/drawing/2014/main" id="{C61D3EAD-6CD0-91BC-3B78-754BB6A067F5}"/>
              </a:ext>
            </a:extLst>
          </p:cNvPr>
          <p:cNvSpPr>
            <a:spLocks noGrp="1"/>
          </p:cNvSpPr>
          <p:nvPr>
            <p:ph type="body" sz="quarter" idx="15" hasCustomPrompt="1"/>
          </p:nvPr>
        </p:nvSpPr>
        <p:spPr>
          <a:xfrm>
            <a:off x="287760" y="2664101"/>
            <a:ext cx="6412691" cy="456648"/>
          </a:xfrm>
        </p:spPr>
        <p:txBody>
          <a:bodyPr>
            <a:noAutofit/>
          </a:bodyPr>
          <a:lstStyle>
            <a:lvl1pPr marL="0" indent="0">
              <a:buNone/>
              <a:defRPr sz="33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12" name="Text Placeholder 6">
            <a:extLst>
              <a:ext uri="{FF2B5EF4-FFF2-40B4-BE49-F238E27FC236}">
                <a16:creationId xmlns:a16="http://schemas.microsoft.com/office/drawing/2014/main" id="{277EEE86-88B9-8808-CCE5-9E257901E6E5}"/>
              </a:ext>
            </a:extLst>
          </p:cNvPr>
          <p:cNvSpPr>
            <a:spLocks noGrp="1"/>
          </p:cNvSpPr>
          <p:nvPr>
            <p:ph type="body" sz="quarter" idx="16" hasCustomPrompt="1"/>
          </p:nvPr>
        </p:nvSpPr>
        <p:spPr>
          <a:xfrm>
            <a:off x="287760" y="3157304"/>
            <a:ext cx="6412691" cy="456648"/>
          </a:xfrm>
          <a:noFill/>
        </p:spPr>
        <p:txBody>
          <a:bodyPr>
            <a:noAutofit/>
          </a:bodyPr>
          <a:lstStyle>
            <a:lvl1pPr marL="0" indent="0">
              <a:buNone/>
              <a:defRPr sz="2100" b="0" i="0">
                <a:solidFill>
                  <a:schemeClr val="bg1"/>
                </a:solidFill>
                <a:latin typeface="+mj-lt"/>
                <a:cs typeface="Calibri" panose="020F0502020204030204" pitchFamily="34" charset="0"/>
              </a:defRPr>
            </a:lvl1pPr>
          </a:lstStyle>
          <a:p>
            <a:pPr lvl="0"/>
            <a:r>
              <a:rPr lang="en-US" err="1"/>
              <a:t>Subtile</a:t>
            </a:r>
            <a:endParaRPr lang="en-US"/>
          </a:p>
        </p:txBody>
      </p:sp>
      <p:pic>
        <p:nvPicPr>
          <p:cNvPr id="13" name="Picture 12">
            <a:extLst>
              <a:ext uri="{FF2B5EF4-FFF2-40B4-BE49-F238E27FC236}">
                <a16:creationId xmlns:a16="http://schemas.microsoft.com/office/drawing/2014/main" id="{20B9D558-03B9-1ABA-0F94-47A7A65092E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82398" y="1961718"/>
            <a:ext cx="3661603" cy="3181783"/>
          </a:xfrm>
          <a:prstGeom prst="rect">
            <a:avLst/>
          </a:prstGeom>
        </p:spPr>
      </p:pic>
      <p:sp>
        <p:nvSpPr>
          <p:cNvPr id="2" name="Rectangle 1">
            <a:extLst>
              <a:ext uri="{FF2B5EF4-FFF2-40B4-BE49-F238E27FC236}">
                <a16:creationId xmlns:a16="http://schemas.microsoft.com/office/drawing/2014/main" id="{CBB2E3CA-7552-A012-1870-4397459C7C8C}"/>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4F10D44A-EB7C-7973-36FA-F975B7324E42}"/>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BD670526-1979-579A-A409-95484C4875B3}"/>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54C72DFD-D886-24BD-6230-886F82DE16A6}"/>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4E99B4D-21B0-8531-F323-F63E0C2EB473}"/>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7A44CC03-7A96-8CAB-310A-886735E9B79C}"/>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1F7A176D-195A-FEE7-B890-611A264398CF}"/>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AE56D298-0D65-C9D0-AB7A-EADBAC2AB668}"/>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64E678CD-DFE7-E032-BDCB-09624B153D80}"/>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8984EAAC-F7C7-EE92-59FC-32F6C27CDB5C}"/>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descr="Logo&#10;&#10;Description automatically generated">
            <a:extLst>
              <a:ext uri="{FF2B5EF4-FFF2-40B4-BE49-F238E27FC236}">
                <a16:creationId xmlns:a16="http://schemas.microsoft.com/office/drawing/2014/main" id="{FC7A50D9-B630-28EB-D082-1D57B9D156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03740"/>
            <a:ext cx="2515333" cy="1031855"/>
          </a:xfrm>
          <a:prstGeom prst="rect">
            <a:avLst/>
          </a:prstGeom>
        </p:spPr>
      </p:pic>
      <p:sp>
        <p:nvSpPr>
          <p:cNvPr id="20" name="TextBox 19">
            <a:extLst>
              <a:ext uri="{FF2B5EF4-FFF2-40B4-BE49-F238E27FC236}">
                <a16:creationId xmlns:a16="http://schemas.microsoft.com/office/drawing/2014/main" id="{7ED5F0EA-B606-4CFD-85D7-69A624F01F2A}"/>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rgbClr val="8EDB43"/>
                </a:solidFill>
                <a:effectLst/>
                <a:latin typeface="+mj-lt"/>
                <a:ea typeface="+mn-ea"/>
                <a:cs typeface="aakar" panose="02000600040000000000" pitchFamily="2" charset="0"/>
              </a:rPr>
              <a:t>confidencial e exclusivo</a:t>
            </a:r>
            <a:endParaRPr lang="en-US" sz="800" dirty="0">
              <a:solidFill>
                <a:srgbClr val="8EDB43"/>
              </a:solidFill>
              <a:latin typeface="+mj-lt"/>
              <a:cs typeface="aakar" panose="02000600040000000000" pitchFamily="2" charset="0"/>
            </a:endParaRPr>
          </a:p>
        </p:txBody>
      </p:sp>
    </p:spTree>
    <p:extLst>
      <p:ext uri="{BB962C8B-B14F-4D97-AF65-F5344CB8AC3E}">
        <p14:creationId xmlns:p14="http://schemas.microsoft.com/office/powerpoint/2010/main" val="202851515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Logos 3 Colors">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9BF6C6E8-B7A4-924C-9E6C-3C4CC13FD576}"/>
              </a:ext>
            </a:extLst>
          </p:cNvPr>
          <p:cNvSpPr/>
          <p:nvPr userDrawn="1"/>
        </p:nvSpPr>
        <p:spPr>
          <a:xfrm>
            <a:off x="6082235" y="0"/>
            <a:ext cx="3061764"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algn="ctr"/>
            <a:endParaRPr sz="1350">
              <a:solidFill>
                <a:schemeClr val="accent3"/>
              </a:solidFill>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3020472" y="0"/>
            <a:ext cx="3061764" cy="5143500"/>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5"/>
          </a:solidFill>
        </p:spPr>
        <p:txBody>
          <a:bodyPr wrap="square" lIns="0" tIns="0" rIns="0" bIns="0" rtlCol="0"/>
          <a:lstStyle/>
          <a:p>
            <a:pPr algn="ctr"/>
            <a:endParaRPr sz="1350"/>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2" name="Rectangle 1">
            <a:extLst>
              <a:ext uri="{FF2B5EF4-FFF2-40B4-BE49-F238E27FC236}">
                <a16:creationId xmlns:a16="http://schemas.microsoft.com/office/drawing/2014/main" id="{F8A25AA2-46CF-1D75-674A-2F5F6448A0B0}"/>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CF34C85-87CB-CC6F-A2C8-9F0BD60AF9CA}"/>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403A80E6-B572-07A1-C8A9-5F1450819E64}"/>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748BB134-C9BE-5C29-71BB-48F045B520ED}"/>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970F6F6-6A6F-AD07-4335-7BA30C1FDC11}"/>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9D7B21A-979E-2673-E16C-0A3F276A67D4}"/>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D08D8BB2-685E-A5F6-90C0-616C798CD65F}"/>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1C3169A2-8799-ED03-DCD7-6B5C54FF48B2}"/>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BF27A52F-08BE-2F13-F71D-1082D7F1488D}"/>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4166267B-380A-3666-2BE9-A3CB5CB16889}"/>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Picture 27" descr="A screenshot of a video game&#10;&#10;Description automatically generated with medium confidence">
            <a:extLst>
              <a:ext uri="{FF2B5EF4-FFF2-40B4-BE49-F238E27FC236}">
                <a16:creationId xmlns:a16="http://schemas.microsoft.com/office/drawing/2014/main" id="{5D99359B-1DA2-ACA9-FCFC-709C715B5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372" y="1955456"/>
            <a:ext cx="3287822" cy="1348749"/>
          </a:xfrm>
          <a:prstGeom prst="rect">
            <a:avLst/>
          </a:prstGeom>
        </p:spPr>
      </p:pic>
      <p:pic>
        <p:nvPicPr>
          <p:cNvPr id="30" name="Picture 29" descr="Logo&#10;&#10;Description automatically generated">
            <a:extLst>
              <a:ext uri="{FF2B5EF4-FFF2-40B4-BE49-F238E27FC236}">
                <a16:creationId xmlns:a16="http://schemas.microsoft.com/office/drawing/2014/main" id="{E0FCB790-63CC-0661-06AA-3C1D8D2A0C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1393" y="1948283"/>
            <a:ext cx="3287822" cy="1348749"/>
          </a:xfrm>
          <a:prstGeom prst="rect">
            <a:avLst/>
          </a:prstGeom>
        </p:spPr>
      </p:pic>
      <p:pic>
        <p:nvPicPr>
          <p:cNvPr id="32" name="Picture 31" descr="A picture containing text, aircraft&#10;&#10;Description automatically generated">
            <a:extLst>
              <a:ext uri="{FF2B5EF4-FFF2-40B4-BE49-F238E27FC236}">
                <a16:creationId xmlns:a16="http://schemas.microsoft.com/office/drawing/2014/main" id="{24A1C81E-CBB8-4BC4-25D7-668625CC42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33158" y="1955456"/>
            <a:ext cx="3287822" cy="1348749"/>
          </a:xfrm>
          <a:prstGeom prst="rect">
            <a:avLst/>
          </a:prstGeom>
        </p:spPr>
      </p:pic>
    </p:spTree>
    <p:extLst>
      <p:ext uri="{BB962C8B-B14F-4D97-AF65-F5344CB8AC3E}">
        <p14:creationId xmlns:p14="http://schemas.microsoft.com/office/powerpoint/2010/main" val="422104641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Logos 3 Colors">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9BF6C6E8-B7A4-924C-9E6C-3C4CC13FD576}"/>
              </a:ext>
            </a:extLst>
          </p:cNvPr>
          <p:cNvSpPr/>
          <p:nvPr userDrawn="1"/>
        </p:nvSpPr>
        <p:spPr>
          <a:xfrm>
            <a:off x="6082235" y="0"/>
            <a:ext cx="3061764"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algn="ctr"/>
            <a:endParaRPr sz="1350">
              <a:solidFill>
                <a:schemeClr val="accent3"/>
              </a:solidFill>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3020472" y="0"/>
            <a:ext cx="3061764" cy="5143500"/>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5"/>
          </a:solidFill>
        </p:spPr>
        <p:txBody>
          <a:bodyPr wrap="square" lIns="0" tIns="0" rIns="0" bIns="0" rtlCol="0"/>
          <a:lstStyle/>
          <a:p>
            <a:pPr algn="ctr"/>
            <a:endParaRPr sz="1350"/>
          </a:p>
        </p:txBody>
      </p:sp>
      <p:sp>
        <p:nvSpPr>
          <p:cNvPr id="26" name="object 2">
            <a:extLst>
              <a:ext uri="{FF2B5EF4-FFF2-40B4-BE49-F238E27FC236}">
                <a16:creationId xmlns:a16="http://schemas.microsoft.com/office/drawing/2014/main" id="{126C8BFA-8CF8-DD4D-A574-D97E28367D5B}"/>
              </a:ext>
            </a:extLst>
          </p:cNvPr>
          <p:cNvSpPr/>
          <p:nvPr userDrawn="1"/>
        </p:nvSpPr>
        <p:spPr>
          <a:xfrm>
            <a:off x="-7454" y="0"/>
            <a:ext cx="3061765"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bg1"/>
          </a:solidFill>
          <a:ln>
            <a:noFill/>
          </a:ln>
        </p:spPr>
        <p:txBody>
          <a:bodyPr wrap="square" lIns="0" tIns="0" rIns="0" bIns="0" rtlCol="0"/>
          <a:lstStyle/>
          <a:p>
            <a:pPr algn="ctr"/>
            <a:endParaRPr sz="1350">
              <a:solidFill>
                <a:schemeClr val="accent3"/>
              </a:solidFill>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pic>
        <p:nvPicPr>
          <p:cNvPr id="4" name="Picture 3" descr="Logo&#10;&#10;Description automatically generated">
            <a:extLst>
              <a:ext uri="{FF2B5EF4-FFF2-40B4-BE49-F238E27FC236}">
                <a16:creationId xmlns:a16="http://schemas.microsoft.com/office/drawing/2014/main" id="{61019D1A-7232-164B-BB34-6BBBA1B1C36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33987" y="1908466"/>
            <a:ext cx="2834735" cy="1326569"/>
          </a:xfrm>
          <a:prstGeom prst="rect">
            <a:avLst/>
          </a:prstGeom>
        </p:spPr>
      </p:pic>
      <p:pic>
        <p:nvPicPr>
          <p:cNvPr id="9" name="Picture 8" descr="Logo&#10;&#10;Description automatically generated">
            <a:extLst>
              <a:ext uri="{FF2B5EF4-FFF2-40B4-BE49-F238E27FC236}">
                <a16:creationId xmlns:a16="http://schemas.microsoft.com/office/drawing/2014/main" id="{AF8A2D02-8425-9D45-945B-87B48D4D26F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95750" y="1908464"/>
            <a:ext cx="2834735" cy="1326570"/>
          </a:xfrm>
          <a:prstGeom prst="rect">
            <a:avLst/>
          </a:prstGeom>
        </p:spPr>
      </p:pic>
      <p:pic>
        <p:nvPicPr>
          <p:cNvPr id="11" name="Picture 10" descr="A picture containing text, transport, aircraft&#10;&#10;Description automatically generated">
            <a:extLst>
              <a:ext uri="{FF2B5EF4-FFF2-40B4-BE49-F238E27FC236}">
                <a16:creationId xmlns:a16="http://schemas.microsoft.com/office/drawing/2014/main" id="{9FB004AB-393C-CA4E-8BB3-CC7B126DE79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6061" y="1908465"/>
            <a:ext cx="2834735" cy="1326569"/>
          </a:xfrm>
          <a:prstGeom prst="rect">
            <a:avLst/>
          </a:prstGeom>
        </p:spPr>
      </p:pic>
      <p:sp>
        <p:nvSpPr>
          <p:cNvPr id="2" name="Rectangle 1">
            <a:extLst>
              <a:ext uri="{FF2B5EF4-FFF2-40B4-BE49-F238E27FC236}">
                <a16:creationId xmlns:a16="http://schemas.microsoft.com/office/drawing/2014/main" id="{F8A25AA2-46CF-1D75-674A-2F5F6448A0B0}"/>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CF34C85-87CB-CC6F-A2C8-9F0BD60AF9CA}"/>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403A80E6-B572-07A1-C8A9-5F1450819E64}"/>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748BB134-C9BE-5C29-71BB-48F045B520ED}"/>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970F6F6-6A6F-AD07-4335-7BA30C1FDC11}"/>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9D7B21A-979E-2673-E16C-0A3F276A67D4}"/>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D08D8BB2-685E-A5F6-90C0-616C798CD65F}"/>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1C3169A2-8799-ED03-DCD7-6B5C54FF48B2}"/>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BF27A52F-08BE-2F13-F71D-1082D7F1488D}"/>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4166267B-380A-3666-2BE9-A3CB5CB16889}"/>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2006324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9FC93A2-116A-4043-A08A-70DACBFC980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8698" y="1251019"/>
            <a:ext cx="2430446" cy="2430446"/>
          </a:xfrm>
          <a:prstGeom prst="rect">
            <a:avLst/>
          </a:prstGeom>
        </p:spPr>
      </p:pic>
      <p:pic>
        <p:nvPicPr>
          <p:cNvPr id="7" name="Picture 6" descr="Logo&#10;&#10;Description automatically generated">
            <a:extLst>
              <a:ext uri="{FF2B5EF4-FFF2-40B4-BE49-F238E27FC236}">
                <a16:creationId xmlns:a16="http://schemas.microsoft.com/office/drawing/2014/main" id="{E793A380-0825-AA49-9D61-F2A67DD1230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944856" y="1251019"/>
            <a:ext cx="2430446" cy="2430446"/>
          </a:xfrm>
          <a:prstGeom prst="rect">
            <a:avLst/>
          </a:prstGeom>
        </p:spPr>
      </p:pic>
      <p:pic>
        <p:nvPicPr>
          <p:cNvPr id="9" name="Picture 8" descr="Logo&#10;&#10;Description automatically generated">
            <a:extLst>
              <a:ext uri="{FF2B5EF4-FFF2-40B4-BE49-F238E27FC236}">
                <a16:creationId xmlns:a16="http://schemas.microsoft.com/office/drawing/2014/main" id="{197DB6B1-D1BE-FB4A-ACF1-76FB8564F44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356777" y="1251019"/>
            <a:ext cx="2430446" cy="2430446"/>
          </a:xfrm>
          <a:prstGeom prst="rect">
            <a:avLst/>
          </a:prstGeom>
        </p:spPr>
      </p:pic>
      <p:sp>
        <p:nvSpPr>
          <p:cNvPr id="2" name="Rectangle 1">
            <a:extLst>
              <a:ext uri="{FF2B5EF4-FFF2-40B4-BE49-F238E27FC236}">
                <a16:creationId xmlns:a16="http://schemas.microsoft.com/office/drawing/2014/main" id="{38283F43-D135-1B03-81D0-DA32CCF40D0C}"/>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3996EFFF-1352-22DB-27D9-B66196031021}"/>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E510D126-9184-8D21-08CC-C89F3FA3285E}"/>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0E18CF8A-77CC-50E0-07B5-204A0F2057C1}"/>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6C1DD3F9-9717-B911-5E3B-C8C86ACADE95}"/>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74E5D102-6EFE-D768-920B-E34375052A3B}"/>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43BA59CE-6FEB-84D8-75D1-13A2112C4C81}"/>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02209B78-0B65-3383-65A2-47D1FD8F0AFF}"/>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82F88EB9-07AB-0619-B2F1-4E85DA67C61C}"/>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B7D2A894-8743-B412-41F7-6510C125B041}"/>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2122903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_Sub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96A943-621C-B904-5750-CFE5CD8927F6}"/>
              </a:ext>
            </a:extLst>
          </p:cNvPr>
          <p:cNvPicPr>
            <a:picLocks noChangeAspect="1"/>
          </p:cNvPicPr>
          <p:nvPr userDrawn="1"/>
        </p:nvPicPr>
        <p:blipFill>
          <a:blip r:embed="rId2"/>
          <a:stretch>
            <a:fillRect/>
          </a:stretch>
        </p:blipFill>
        <p:spPr>
          <a:xfrm>
            <a:off x="0" y="1043"/>
            <a:ext cx="9144000" cy="5141415"/>
          </a:xfrm>
          <a:prstGeom prst="rect">
            <a:avLst/>
          </a:prstGeom>
        </p:spPr>
      </p:pic>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81FB2B4F-3924-4C7B-AF6C-6F782EA328F4}"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4" name="Text Placeholder 6">
            <a:extLst>
              <a:ext uri="{FF2B5EF4-FFF2-40B4-BE49-F238E27FC236}">
                <a16:creationId xmlns:a16="http://schemas.microsoft.com/office/drawing/2014/main" id="{725C3909-A05B-B085-F033-8F70235FA410}"/>
              </a:ext>
            </a:extLst>
          </p:cNvPr>
          <p:cNvSpPr>
            <a:spLocks noGrp="1"/>
          </p:cNvSpPr>
          <p:nvPr>
            <p:ph type="body" sz="quarter" idx="15" hasCustomPrompt="1"/>
          </p:nvPr>
        </p:nvSpPr>
        <p:spPr>
          <a:xfrm>
            <a:off x="219618" y="2713986"/>
            <a:ext cx="4580983" cy="399917"/>
          </a:xfrm>
        </p:spPr>
        <p:txBody>
          <a:bodyPr>
            <a:noAutofit/>
          </a:bodyPr>
          <a:lstStyle>
            <a:lvl1pPr marL="0" indent="0">
              <a:buNone/>
              <a:defRPr sz="33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5" name="Text Placeholder 6">
            <a:extLst>
              <a:ext uri="{FF2B5EF4-FFF2-40B4-BE49-F238E27FC236}">
                <a16:creationId xmlns:a16="http://schemas.microsoft.com/office/drawing/2014/main" id="{D38101CF-C93F-9F7C-4A02-9C6998B0BBA5}"/>
              </a:ext>
            </a:extLst>
          </p:cNvPr>
          <p:cNvSpPr>
            <a:spLocks noGrp="1"/>
          </p:cNvSpPr>
          <p:nvPr>
            <p:ph type="body" sz="quarter" idx="16" hasCustomPrompt="1"/>
          </p:nvPr>
        </p:nvSpPr>
        <p:spPr>
          <a:xfrm>
            <a:off x="219618" y="3314773"/>
            <a:ext cx="4580983" cy="399917"/>
          </a:xfrm>
          <a:noFill/>
        </p:spPr>
        <p:txBody>
          <a:bodyPr>
            <a:noAutofit/>
          </a:bodyPr>
          <a:lstStyle>
            <a:lvl1pPr marL="0" indent="0">
              <a:buNone/>
              <a:defRPr sz="2100" b="0" i="0">
                <a:solidFill>
                  <a:schemeClr val="bg1"/>
                </a:solidFill>
                <a:latin typeface="+mj-lt"/>
                <a:cs typeface="Calibri" panose="020F0502020204030204" pitchFamily="34" charset="0"/>
              </a:defRPr>
            </a:lvl1pPr>
          </a:lstStyle>
          <a:p>
            <a:pPr lvl="0"/>
            <a:r>
              <a:rPr lang="en-US"/>
              <a:t>Subtitle</a:t>
            </a:r>
          </a:p>
        </p:txBody>
      </p:sp>
      <p:sp>
        <p:nvSpPr>
          <p:cNvPr id="7" name="Rectangle 6">
            <a:extLst>
              <a:ext uri="{FF2B5EF4-FFF2-40B4-BE49-F238E27FC236}">
                <a16:creationId xmlns:a16="http://schemas.microsoft.com/office/drawing/2014/main" id="{FDD8CFA6-11AF-0EFC-E415-CD113C67AEF9}"/>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1871F8AA-8973-FDD0-996F-069FD13C8C04}"/>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1BBF69C7-D84E-1D5C-83A8-F74AE527434F}"/>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070813E5-CD1C-B3B9-8565-81CB96C05B36}"/>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7B54A627-7181-1702-65CC-0462E76EE022}"/>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C388916F-6EC4-2AF8-F037-8B78BC69072D}"/>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5B75DF80-2AF1-060E-3052-ED53271484E6}"/>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046E393C-E4D0-3508-4396-238F3C851C9F}"/>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1C6FB3A-778E-D5EE-C5F8-23CA38DB0C22}"/>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95603148-A734-B419-9867-364A302C2533}"/>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Logo&#10;&#10;Description automatically generated">
            <a:extLst>
              <a:ext uri="{FF2B5EF4-FFF2-40B4-BE49-F238E27FC236}">
                <a16:creationId xmlns:a16="http://schemas.microsoft.com/office/drawing/2014/main" id="{6DD3A1EA-4EF1-8B38-6EB6-CA2F41A07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8183"/>
            <a:ext cx="2515333" cy="1031855"/>
          </a:xfrm>
          <a:prstGeom prst="rect">
            <a:avLst/>
          </a:prstGeom>
        </p:spPr>
      </p:pic>
      <p:sp>
        <p:nvSpPr>
          <p:cNvPr id="18" name="TextBox 17">
            <a:extLst>
              <a:ext uri="{FF2B5EF4-FFF2-40B4-BE49-F238E27FC236}">
                <a16:creationId xmlns:a16="http://schemas.microsoft.com/office/drawing/2014/main" id="{96F4C206-7330-410D-84CA-BE0F628AE032}"/>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rgbClr val="8EDB43"/>
                </a:solidFill>
                <a:effectLst/>
                <a:latin typeface="+mj-lt"/>
                <a:ea typeface="+mn-ea"/>
                <a:cs typeface="aakar" panose="02000600040000000000" pitchFamily="2" charset="0"/>
              </a:rPr>
              <a:t>confidencial e exclusivo</a:t>
            </a:r>
            <a:endParaRPr lang="en-US" sz="800" dirty="0">
              <a:solidFill>
                <a:srgbClr val="8EDB43"/>
              </a:solidFill>
              <a:latin typeface="+mj-lt"/>
              <a:cs typeface="aakar" panose="02000600040000000000" pitchFamily="2" charset="0"/>
            </a:endParaRPr>
          </a:p>
        </p:txBody>
      </p:sp>
    </p:spTree>
    <p:extLst>
      <p:ext uri="{BB962C8B-B14F-4D97-AF65-F5344CB8AC3E}">
        <p14:creationId xmlns:p14="http://schemas.microsoft.com/office/powerpoint/2010/main" val="34853023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01">
    <p:spTree>
      <p:nvGrpSpPr>
        <p:cNvPr id="1" name=""/>
        <p:cNvGrpSpPr/>
        <p:nvPr/>
      </p:nvGrpSpPr>
      <p:grpSpPr>
        <a:xfrm>
          <a:off x="0" y="0"/>
          <a:ext cx="0" cy="0"/>
          <a:chOff x="0" y="0"/>
          <a:chExt cx="0" cy="0"/>
        </a:xfrm>
      </p:grpSpPr>
      <p:grpSp>
        <p:nvGrpSpPr>
          <p:cNvPr id="22" name="Group 21"/>
          <p:cNvGrpSpPr/>
          <p:nvPr userDrawn="1"/>
        </p:nvGrpSpPr>
        <p:grpSpPr>
          <a:xfrm>
            <a:off x="0" y="0"/>
            <a:ext cx="4811316" cy="5143500"/>
            <a:chOff x="0" y="0"/>
            <a:chExt cx="7815580" cy="8366981"/>
          </a:xfrm>
        </p:grpSpPr>
        <p:sp>
          <p:nvSpPr>
            <p:cNvPr id="20" name="object 3"/>
            <p:cNvSpPr/>
            <p:nvPr userDrawn="1"/>
          </p:nvSpPr>
          <p:spPr>
            <a:xfrm>
              <a:off x="0" y="0"/>
              <a:ext cx="7815580" cy="5356860"/>
            </a:xfrm>
            <a:custGeom>
              <a:avLst/>
              <a:gdLst/>
              <a:ahLst/>
              <a:cxnLst/>
              <a:rect l="l" t="t" r="r" b="b"/>
              <a:pathLst>
                <a:path w="7815580" h="5356860">
                  <a:moveTo>
                    <a:pt x="0" y="5356606"/>
                  </a:moveTo>
                  <a:lnTo>
                    <a:pt x="7815491" y="5356606"/>
                  </a:lnTo>
                  <a:lnTo>
                    <a:pt x="7815491" y="0"/>
                  </a:lnTo>
                  <a:lnTo>
                    <a:pt x="0" y="0"/>
                  </a:lnTo>
                  <a:lnTo>
                    <a:pt x="0" y="5356606"/>
                  </a:lnTo>
                  <a:close/>
                </a:path>
              </a:pathLst>
            </a:custGeom>
            <a:solidFill>
              <a:schemeClr val="accent6"/>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object 4"/>
            <p:cNvSpPr/>
            <p:nvPr userDrawn="1"/>
          </p:nvSpPr>
          <p:spPr>
            <a:xfrm>
              <a:off x="0" y="2837542"/>
              <a:ext cx="7815580" cy="5529439"/>
            </a:xfrm>
            <a:custGeom>
              <a:avLst/>
              <a:gdLst/>
              <a:ahLst/>
              <a:cxnLst/>
              <a:rect l="l" t="t" r="r" b="b"/>
              <a:pathLst>
                <a:path w="7815580" h="2254250">
                  <a:moveTo>
                    <a:pt x="0" y="2253640"/>
                  </a:moveTo>
                  <a:lnTo>
                    <a:pt x="7815491" y="2253640"/>
                  </a:lnTo>
                  <a:lnTo>
                    <a:pt x="7815491" y="0"/>
                  </a:lnTo>
                  <a:lnTo>
                    <a:pt x="0" y="0"/>
                  </a:lnTo>
                  <a:lnTo>
                    <a:pt x="0" y="2253640"/>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6" name="Picture Placeholder 25"/>
          <p:cNvSpPr>
            <a:spLocks noGrp="1"/>
          </p:cNvSpPr>
          <p:nvPr>
            <p:ph type="pic" sz="quarter" idx="12"/>
          </p:nvPr>
        </p:nvSpPr>
        <p:spPr>
          <a:xfrm>
            <a:off x="4811316" y="-1"/>
            <a:ext cx="4332684" cy="4956421"/>
          </a:xfrm>
        </p:spPr>
        <p:txBody>
          <a:bodyPr anchor="ctr">
            <a:normAutofit/>
          </a:bodyPr>
          <a:lstStyle>
            <a:lvl1pPr marL="0" indent="0" algn="ctr">
              <a:buNone/>
              <a:defRPr sz="1350"/>
            </a:lvl1pPr>
          </a:lstStyle>
          <a:p>
            <a:endParaRPr lang="en-US"/>
          </a:p>
        </p:txBody>
      </p:sp>
      <p:sp>
        <p:nvSpPr>
          <p:cNvPr id="35" name="Text Placeholder 17"/>
          <p:cNvSpPr>
            <a:spLocks noGrp="1"/>
          </p:cNvSpPr>
          <p:nvPr>
            <p:ph type="body" sz="quarter" idx="13" hasCustomPrompt="1"/>
          </p:nvPr>
        </p:nvSpPr>
        <p:spPr>
          <a:xfrm>
            <a:off x="298531" y="1408276"/>
            <a:ext cx="4213930" cy="199802"/>
          </a:xfrm>
        </p:spPr>
        <p:txBody>
          <a:bodyPr anchor="ctr">
            <a:noAutofit/>
          </a:bodyPr>
          <a:lstStyle>
            <a:lvl1pPr marL="0" indent="0">
              <a:lnSpc>
                <a:spcPct val="100000"/>
              </a:lnSpc>
              <a:spcBef>
                <a:spcPct val="0"/>
              </a:spcBef>
              <a:buNone/>
              <a:defRPr lang="en-US" sz="1500" b="0" i="0" kern="1200" spc="184"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ALL-CAPS</a:t>
            </a:r>
          </a:p>
        </p:txBody>
      </p:sp>
      <p:sp>
        <p:nvSpPr>
          <p:cNvPr id="38" name="Title 32"/>
          <p:cNvSpPr>
            <a:spLocks noGrp="1"/>
          </p:cNvSpPr>
          <p:nvPr>
            <p:ph type="title"/>
          </p:nvPr>
        </p:nvSpPr>
        <p:spPr>
          <a:xfrm>
            <a:off x="298531" y="427565"/>
            <a:ext cx="4213930" cy="981808"/>
          </a:xfrm>
        </p:spPr>
        <p:txBody>
          <a:bodyPr>
            <a:noAutofit/>
          </a:bodyPr>
          <a:lstStyle>
            <a:lvl1pPr>
              <a:lnSpc>
                <a:spcPct val="100000"/>
              </a:lnSpc>
              <a:defRPr lang="en-US" sz="3000" b="1" i="0" kern="1200" spc="-15">
                <a:solidFill>
                  <a:schemeClr val="accent5">
                    <a:lumMod val="75000"/>
                  </a:schemeClr>
                </a:solidFill>
                <a:latin typeface="Calibri" panose="020F0502020204030204" pitchFamily="34" charset="0"/>
                <a:ea typeface="+mn-ea"/>
                <a:cs typeface="Calibri" panose="020F0502020204030204" pitchFamily="34" charset="0"/>
              </a:defRPr>
            </a:lvl1pPr>
          </a:lstStyle>
          <a:p>
            <a:r>
              <a:rPr lang="en-US"/>
              <a:t>Click to edit Master title</a:t>
            </a:r>
          </a:p>
        </p:txBody>
      </p:sp>
      <p:sp>
        <p:nvSpPr>
          <p:cNvPr id="13" name="object 14">
            <a:extLst>
              <a:ext uri="{FF2B5EF4-FFF2-40B4-BE49-F238E27FC236}">
                <a16:creationId xmlns:a16="http://schemas.microsoft.com/office/drawing/2014/main" id="{1F1B76FF-C9EC-5A44-A974-9022B654186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E65AA18-2446-C841-95C6-6F2267FB5FE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6" name="TextBox 15">
            <a:extLst>
              <a:ext uri="{FF2B5EF4-FFF2-40B4-BE49-F238E27FC236}">
                <a16:creationId xmlns:a16="http://schemas.microsoft.com/office/drawing/2014/main" id="{4BCF5127-9F25-9E46-8D97-1E611FED570C}"/>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4151915B-1CCC-47EC-9BDA-4BD3FF8C6B1D}"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Text Placeholder 2">
            <a:extLst>
              <a:ext uri="{FF2B5EF4-FFF2-40B4-BE49-F238E27FC236}">
                <a16:creationId xmlns:a16="http://schemas.microsoft.com/office/drawing/2014/main" id="{6C4F3D7E-EEAF-334C-885F-08C15C631400}"/>
              </a:ext>
            </a:extLst>
          </p:cNvPr>
          <p:cNvSpPr>
            <a:spLocks noGrp="1"/>
          </p:cNvSpPr>
          <p:nvPr>
            <p:ph type="body" sz="quarter" idx="14"/>
          </p:nvPr>
        </p:nvSpPr>
        <p:spPr>
          <a:xfrm>
            <a:off x="298531" y="1836937"/>
            <a:ext cx="4213930" cy="2789832"/>
          </a:xfrm>
        </p:spPr>
        <p:txBody>
          <a:bodyPr>
            <a:noAutofit/>
          </a:bodyPr>
          <a:lstStyle>
            <a:lvl1pPr marL="85725" indent="-85725">
              <a:defRPr sz="1125" b="0"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3pPr>
            <a:lvl4pPr marL="1164431" indent="-135731">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4pPr>
            <a:lvl5pPr marL="1502569" indent="-130969">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Tree>
    <p:extLst>
      <p:ext uri="{BB962C8B-B14F-4D97-AF65-F5344CB8AC3E}">
        <p14:creationId xmlns:p14="http://schemas.microsoft.com/office/powerpoint/2010/main" val="102404202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Title_Sub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96A943-621C-B904-5750-CFE5CD8927F6}"/>
              </a:ext>
            </a:extLst>
          </p:cNvPr>
          <p:cNvPicPr>
            <a:picLocks noChangeAspect="1"/>
          </p:cNvPicPr>
          <p:nvPr userDrawn="1"/>
        </p:nvPicPr>
        <p:blipFill>
          <a:blip r:embed="rId2"/>
          <a:stretch>
            <a:fillRect/>
          </a:stretch>
        </p:blipFill>
        <p:spPr>
          <a:xfrm>
            <a:off x="0" y="1043"/>
            <a:ext cx="9144000" cy="5141415"/>
          </a:xfrm>
          <a:prstGeom prst="rect">
            <a:avLst/>
          </a:prstGeom>
        </p:spPr>
      </p:pic>
      <p:pic>
        <p:nvPicPr>
          <p:cNvPr id="24" name="Picture 23" descr="A picture containing graphical user interface&#10;&#10;Description automatically generated">
            <a:extLst>
              <a:ext uri="{FF2B5EF4-FFF2-40B4-BE49-F238E27FC236}">
                <a16:creationId xmlns:a16="http://schemas.microsoft.com/office/drawing/2014/main" id="{71266C21-5BF7-2A5A-876B-1AB3E25C04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4" y="1"/>
            <a:ext cx="9144000" cy="5143500"/>
          </a:xfrm>
          <a:prstGeom prst="rect">
            <a:avLst/>
          </a:prstGeom>
        </p:spPr>
      </p:pic>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EDA3DA42-D370-446A-9CFE-400A3A56D31A}"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4" name="Text Placeholder 6">
            <a:extLst>
              <a:ext uri="{FF2B5EF4-FFF2-40B4-BE49-F238E27FC236}">
                <a16:creationId xmlns:a16="http://schemas.microsoft.com/office/drawing/2014/main" id="{725C3909-A05B-B085-F033-8F70235FA410}"/>
              </a:ext>
            </a:extLst>
          </p:cNvPr>
          <p:cNvSpPr>
            <a:spLocks noGrp="1"/>
          </p:cNvSpPr>
          <p:nvPr>
            <p:ph type="body" sz="quarter" idx="15" hasCustomPrompt="1"/>
          </p:nvPr>
        </p:nvSpPr>
        <p:spPr>
          <a:xfrm>
            <a:off x="219618" y="2713986"/>
            <a:ext cx="4352383" cy="450875"/>
          </a:xfrm>
        </p:spPr>
        <p:txBody>
          <a:bodyPr>
            <a:noAutofit/>
          </a:bodyPr>
          <a:lstStyle>
            <a:lvl1pPr marL="0" indent="0">
              <a:buNone/>
              <a:defRPr sz="33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5" name="Text Placeholder 6">
            <a:extLst>
              <a:ext uri="{FF2B5EF4-FFF2-40B4-BE49-F238E27FC236}">
                <a16:creationId xmlns:a16="http://schemas.microsoft.com/office/drawing/2014/main" id="{D38101CF-C93F-9F7C-4A02-9C6998B0BBA5}"/>
              </a:ext>
            </a:extLst>
          </p:cNvPr>
          <p:cNvSpPr>
            <a:spLocks noGrp="1"/>
          </p:cNvSpPr>
          <p:nvPr>
            <p:ph type="body" sz="quarter" idx="16" hasCustomPrompt="1"/>
          </p:nvPr>
        </p:nvSpPr>
        <p:spPr>
          <a:xfrm>
            <a:off x="219618" y="3314773"/>
            <a:ext cx="4352383" cy="450875"/>
          </a:xfrm>
          <a:noFill/>
        </p:spPr>
        <p:txBody>
          <a:bodyPr>
            <a:noAutofit/>
          </a:bodyPr>
          <a:lstStyle>
            <a:lvl1pPr marL="0" indent="0">
              <a:buNone/>
              <a:defRPr sz="2100" b="0" i="0">
                <a:solidFill>
                  <a:schemeClr val="bg1"/>
                </a:solidFill>
                <a:latin typeface="+mj-lt"/>
                <a:cs typeface="Calibri" panose="020F0502020204030204" pitchFamily="34" charset="0"/>
              </a:defRPr>
            </a:lvl1pPr>
          </a:lstStyle>
          <a:p>
            <a:pPr lvl="0"/>
            <a:r>
              <a:rPr lang="en-US"/>
              <a:t>Subtitle</a:t>
            </a:r>
          </a:p>
        </p:txBody>
      </p:sp>
      <p:sp>
        <p:nvSpPr>
          <p:cNvPr id="7" name="Rectangle 6">
            <a:extLst>
              <a:ext uri="{FF2B5EF4-FFF2-40B4-BE49-F238E27FC236}">
                <a16:creationId xmlns:a16="http://schemas.microsoft.com/office/drawing/2014/main" id="{FDD8CFA6-11AF-0EFC-E415-CD113C67AEF9}"/>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1871F8AA-8973-FDD0-996F-069FD13C8C04}"/>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1BBF69C7-D84E-1D5C-83A8-F74AE527434F}"/>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070813E5-CD1C-B3B9-8565-81CB96C05B36}"/>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7B54A627-7181-1702-65CC-0462E76EE022}"/>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C388916F-6EC4-2AF8-F037-8B78BC69072D}"/>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5B75DF80-2AF1-060E-3052-ED53271484E6}"/>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046E393C-E4D0-3508-4396-238F3C851C9F}"/>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1C6FB3A-778E-D5EE-C5F8-23CA38DB0C22}"/>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95603148-A734-B419-9867-364A302C2533}"/>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Logo&#10;&#10;Description automatically generated">
            <a:extLst>
              <a:ext uri="{FF2B5EF4-FFF2-40B4-BE49-F238E27FC236}">
                <a16:creationId xmlns:a16="http://schemas.microsoft.com/office/drawing/2014/main" id="{6DD3A1EA-4EF1-8B38-6EB6-CA2F41A071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18183"/>
            <a:ext cx="2515333" cy="1031855"/>
          </a:xfrm>
          <a:prstGeom prst="rect">
            <a:avLst/>
          </a:prstGeom>
        </p:spPr>
      </p:pic>
      <p:sp>
        <p:nvSpPr>
          <p:cNvPr id="19" name="TextBox 18">
            <a:extLst>
              <a:ext uri="{FF2B5EF4-FFF2-40B4-BE49-F238E27FC236}">
                <a16:creationId xmlns:a16="http://schemas.microsoft.com/office/drawing/2014/main" id="{587DAE2C-27C8-403A-A192-442A18236092}"/>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rgbClr val="8EDB43"/>
                </a:solidFill>
                <a:effectLst/>
                <a:latin typeface="+mj-lt"/>
                <a:ea typeface="+mn-ea"/>
                <a:cs typeface="aakar" panose="02000600040000000000" pitchFamily="2" charset="0"/>
              </a:rPr>
              <a:t>confidencial e exclusivo</a:t>
            </a:r>
            <a:endParaRPr lang="en-US" sz="800" dirty="0">
              <a:solidFill>
                <a:srgbClr val="8EDB43"/>
              </a:solidFill>
              <a:latin typeface="+mj-lt"/>
              <a:cs typeface="aakar" panose="02000600040000000000" pitchFamily="2" charset="0"/>
            </a:endParaRPr>
          </a:p>
        </p:txBody>
      </p:sp>
    </p:spTree>
    <p:extLst>
      <p:ext uri="{BB962C8B-B14F-4D97-AF65-F5344CB8AC3E}">
        <p14:creationId xmlns:p14="http://schemas.microsoft.com/office/powerpoint/2010/main" val="230343622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3_Title_Subtitl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015DFB3C-B681-4BF2-930D-C57BA39AB785}"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696A943-621C-B904-5750-CFE5CD8927F6}"/>
              </a:ext>
            </a:extLst>
          </p:cNvPr>
          <p:cNvPicPr>
            <a:picLocks noChangeAspect="1"/>
          </p:cNvPicPr>
          <p:nvPr userDrawn="1"/>
        </p:nvPicPr>
        <p:blipFill>
          <a:blip r:embed="rId2"/>
          <a:stretch>
            <a:fillRect/>
          </a:stretch>
        </p:blipFill>
        <p:spPr>
          <a:xfrm>
            <a:off x="0" y="1043"/>
            <a:ext cx="9144000" cy="5141415"/>
          </a:xfrm>
          <a:prstGeom prst="rect">
            <a:avLst/>
          </a:prstGeom>
        </p:spPr>
      </p:pic>
      <p:sp>
        <p:nvSpPr>
          <p:cNvPr id="4" name="Text Placeholder 6">
            <a:extLst>
              <a:ext uri="{FF2B5EF4-FFF2-40B4-BE49-F238E27FC236}">
                <a16:creationId xmlns:a16="http://schemas.microsoft.com/office/drawing/2014/main" id="{725C3909-A05B-B085-F033-8F70235FA410}"/>
              </a:ext>
            </a:extLst>
          </p:cNvPr>
          <p:cNvSpPr>
            <a:spLocks noGrp="1"/>
          </p:cNvSpPr>
          <p:nvPr>
            <p:ph type="body" sz="quarter" idx="15" hasCustomPrompt="1"/>
          </p:nvPr>
        </p:nvSpPr>
        <p:spPr>
          <a:xfrm>
            <a:off x="219618" y="2713986"/>
            <a:ext cx="3963763" cy="450875"/>
          </a:xfrm>
        </p:spPr>
        <p:txBody>
          <a:bodyPr>
            <a:noAutofit/>
          </a:bodyPr>
          <a:lstStyle>
            <a:lvl1pPr marL="0" indent="0">
              <a:buNone/>
              <a:defRPr sz="33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5" name="Text Placeholder 6">
            <a:extLst>
              <a:ext uri="{FF2B5EF4-FFF2-40B4-BE49-F238E27FC236}">
                <a16:creationId xmlns:a16="http://schemas.microsoft.com/office/drawing/2014/main" id="{D38101CF-C93F-9F7C-4A02-9C6998B0BBA5}"/>
              </a:ext>
            </a:extLst>
          </p:cNvPr>
          <p:cNvSpPr>
            <a:spLocks noGrp="1"/>
          </p:cNvSpPr>
          <p:nvPr>
            <p:ph type="body" sz="quarter" idx="16" hasCustomPrompt="1"/>
          </p:nvPr>
        </p:nvSpPr>
        <p:spPr>
          <a:xfrm>
            <a:off x="219618" y="3314773"/>
            <a:ext cx="3963763" cy="450875"/>
          </a:xfrm>
          <a:noFill/>
        </p:spPr>
        <p:txBody>
          <a:bodyPr>
            <a:noAutofit/>
          </a:bodyPr>
          <a:lstStyle>
            <a:lvl1pPr marL="0" indent="0">
              <a:buNone/>
              <a:defRPr sz="2100" b="0" i="0">
                <a:solidFill>
                  <a:schemeClr val="bg1"/>
                </a:solidFill>
                <a:latin typeface="+mj-lt"/>
                <a:cs typeface="Calibri" panose="020F0502020204030204" pitchFamily="34" charset="0"/>
              </a:defRPr>
            </a:lvl1pPr>
          </a:lstStyle>
          <a:p>
            <a:pPr lvl="0"/>
            <a:r>
              <a:rPr lang="en-US"/>
              <a:t>Subtitle</a:t>
            </a:r>
          </a:p>
        </p:txBody>
      </p:sp>
      <p:pic>
        <p:nvPicPr>
          <p:cNvPr id="6" name="Picture 5">
            <a:extLst>
              <a:ext uri="{FF2B5EF4-FFF2-40B4-BE49-F238E27FC236}">
                <a16:creationId xmlns:a16="http://schemas.microsoft.com/office/drawing/2014/main" id="{99CB29D8-F6AD-7D16-6970-7D44A9A69793}"/>
              </a:ext>
            </a:extLst>
          </p:cNvPr>
          <p:cNvPicPr>
            <a:picLocks noChangeAspect="1"/>
          </p:cNvPicPr>
          <p:nvPr userDrawn="1"/>
        </p:nvPicPr>
        <p:blipFill>
          <a:blip r:embed="rId3"/>
          <a:stretch>
            <a:fillRect/>
          </a:stretch>
        </p:blipFill>
        <p:spPr>
          <a:xfrm>
            <a:off x="219617" y="4944354"/>
            <a:ext cx="1743075" cy="80963"/>
          </a:xfrm>
          <a:prstGeom prst="rect">
            <a:avLst/>
          </a:prstGeom>
        </p:spPr>
      </p:pic>
      <p:sp>
        <p:nvSpPr>
          <p:cNvPr id="7" name="Rectangle 6">
            <a:extLst>
              <a:ext uri="{FF2B5EF4-FFF2-40B4-BE49-F238E27FC236}">
                <a16:creationId xmlns:a16="http://schemas.microsoft.com/office/drawing/2014/main" id="{FDD8CFA6-11AF-0EFC-E415-CD113C67AEF9}"/>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1871F8AA-8973-FDD0-996F-069FD13C8C04}"/>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1BBF69C7-D84E-1D5C-83A8-F74AE527434F}"/>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070813E5-CD1C-B3B9-8565-81CB96C05B36}"/>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7B54A627-7181-1702-65CC-0462E76EE022}"/>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C388916F-6EC4-2AF8-F037-8B78BC69072D}"/>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5B75DF80-2AF1-060E-3052-ED53271484E6}"/>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046E393C-E4D0-3508-4396-238F3C851C9F}"/>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1C6FB3A-778E-D5EE-C5F8-23CA38DB0C22}"/>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95603148-A734-B419-9867-364A302C2533}"/>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Logo&#10;&#10;Description automatically generated">
            <a:extLst>
              <a:ext uri="{FF2B5EF4-FFF2-40B4-BE49-F238E27FC236}">
                <a16:creationId xmlns:a16="http://schemas.microsoft.com/office/drawing/2014/main" id="{6DD3A1EA-4EF1-8B38-6EB6-CA2F41A071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18183"/>
            <a:ext cx="2515333" cy="1031855"/>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1BE6188F-CFD4-194E-BF9F-538039B470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08" y="1"/>
            <a:ext cx="9142147" cy="5142458"/>
          </a:xfrm>
          <a:prstGeom prst="rect">
            <a:avLst/>
          </a:prstGeom>
        </p:spPr>
      </p:pic>
    </p:spTree>
    <p:extLst>
      <p:ext uri="{BB962C8B-B14F-4D97-AF65-F5344CB8AC3E}">
        <p14:creationId xmlns:p14="http://schemas.microsoft.com/office/powerpoint/2010/main" val="52282127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endParaRPr sz="1350"/>
          </a:p>
        </p:txBody>
      </p:sp>
      <p:sp>
        <p:nvSpPr>
          <p:cNvPr id="5" name="Text Placeholder 4">
            <a:extLst>
              <a:ext uri="{FF2B5EF4-FFF2-40B4-BE49-F238E27FC236}">
                <a16:creationId xmlns:a16="http://schemas.microsoft.com/office/drawing/2014/main" id="{EAD85679-A3AB-2643-A1FE-1CC2B0278556}"/>
              </a:ext>
            </a:extLst>
          </p:cNvPr>
          <p:cNvSpPr>
            <a:spLocks noGrp="1"/>
          </p:cNvSpPr>
          <p:nvPr>
            <p:ph type="body" sz="quarter" idx="10" hasCustomPrompt="1"/>
          </p:nvPr>
        </p:nvSpPr>
        <p:spPr>
          <a:xfrm>
            <a:off x="1747079" y="1500307"/>
            <a:ext cx="5649843" cy="2142887"/>
          </a:xfrm>
        </p:spPr>
        <p:txBody>
          <a:bodyPr>
            <a:normAutofit/>
          </a:bodyPr>
          <a:lstStyle>
            <a:lvl1pPr marL="0" indent="0" algn="ctr">
              <a:spcBef>
                <a:spcPct val="0"/>
              </a:spcBef>
              <a:buNone/>
              <a:defRPr sz="1875">
                <a:solidFill>
                  <a:schemeClr val="bg1"/>
                </a:solidFill>
              </a:defRPr>
            </a:lvl1pPr>
          </a:lstStyle>
          <a:p>
            <a:pPr lvl="0"/>
            <a:r>
              <a:rPr lang="en-US"/>
              <a:t>This ppt template is meant to be used for sustainability specific presentations. It should not be used as a default template for general business use, for example if only a portion of the presentation is sustainability related. It will mostly be used internally, however there are instances where it would be applicable for external such as a customer meeting that is focused on sustainability.</a:t>
            </a:r>
          </a:p>
        </p:txBody>
      </p:sp>
    </p:spTree>
    <p:extLst>
      <p:ext uri="{BB962C8B-B14F-4D97-AF65-F5344CB8AC3E}">
        <p14:creationId xmlns:p14="http://schemas.microsoft.com/office/powerpoint/2010/main" val="347022467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endParaRPr sz="1350"/>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endParaRPr sz="1350"/>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pic>
        <p:nvPicPr>
          <p:cNvPr id="6" name="Picture 5" descr="Logo&#10;&#10;Description automatically generated">
            <a:extLst>
              <a:ext uri="{FF2B5EF4-FFF2-40B4-BE49-F238E27FC236}">
                <a16:creationId xmlns:a16="http://schemas.microsoft.com/office/drawing/2014/main" id="{8FB9A419-EFD6-D543-8D2D-13D26EFCD8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305" y="3483746"/>
            <a:ext cx="2921707" cy="1368956"/>
          </a:xfrm>
          <a:prstGeom prst="rect">
            <a:avLst/>
          </a:prstGeom>
        </p:spPr>
      </p:pic>
    </p:spTree>
    <p:extLst>
      <p:ext uri="{BB962C8B-B14F-4D97-AF65-F5344CB8AC3E}">
        <p14:creationId xmlns:p14="http://schemas.microsoft.com/office/powerpoint/2010/main" val="284896806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01">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endParaRPr sz="1350"/>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endParaRPr sz="1350"/>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pic>
        <p:nvPicPr>
          <p:cNvPr id="9" name="Picture Placeholder 8" descr="A row of wind turbines&#10;&#10;Description automatically generated with low confidence">
            <a:extLst>
              <a:ext uri="{FF2B5EF4-FFF2-40B4-BE49-F238E27FC236}">
                <a16:creationId xmlns:a16="http://schemas.microsoft.com/office/drawing/2014/main" id="{ECCBDA21-3720-EC48-BB2A-E186AD6135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16" y="0"/>
            <a:ext cx="5645048" cy="5152341"/>
          </a:xfrm>
          <a:prstGeom prst="rect">
            <a:avLst/>
          </a:prstGeom>
        </p:spPr>
      </p:pic>
      <p:pic>
        <p:nvPicPr>
          <p:cNvPr id="12" name="Picture 11" descr="Logo&#10;&#10;Description automatically generated">
            <a:extLst>
              <a:ext uri="{FF2B5EF4-FFF2-40B4-BE49-F238E27FC236}">
                <a16:creationId xmlns:a16="http://schemas.microsoft.com/office/drawing/2014/main" id="{CF808A19-85E5-7240-A188-D33E5B6857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1305" y="3483746"/>
            <a:ext cx="2921707" cy="1368956"/>
          </a:xfrm>
          <a:prstGeom prst="rect">
            <a:avLst/>
          </a:prstGeom>
        </p:spPr>
      </p:pic>
    </p:spTree>
    <p:extLst>
      <p:ext uri="{BB962C8B-B14F-4D97-AF65-F5344CB8AC3E}">
        <p14:creationId xmlns:p14="http://schemas.microsoft.com/office/powerpoint/2010/main" val="250998289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02">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endParaRPr sz="1350"/>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endParaRPr sz="1350"/>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pic>
        <p:nvPicPr>
          <p:cNvPr id="8" name="Picture Placeholder 8" descr="A row of wind turbines&#10;&#10;Description automatically generated with low confidence">
            <a:extLst>
              <a:ext uri="{FF2B5EF4-FFF2-40B4-BE49-F238E27FC236}">
                <a16:creationId xmlns:a16="http://schemas.microsoft.com/office/drawing/2014/main" id="{16B29B53-D338-2F43-98D4-D9BE3196ED3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16" y="0"/>
            <a:ext cx="5645048" cy="5143500"/>
          </a:xfrm>
          <a:prstGeom prst="rect">
            <a:avLst/>
          </a:prstGeom>
        </p:spPr>
      </p:pic>
      <p:sp>
        <p:nvSpPr>
          <p:cNvPr id="26" name="Picture Placeholder 25"/>
          <p:cNvSpPr>
            <a:spLocks noGrp="1"/>
          </p:cNvSpPr>
          <p:nvPr>
            <p:ph type="pic" sz="quarter" idx="12"/>
          </p:nvPr>
        </p:nvSpPr>
        <p:spPr>
          <a:xfrm>
            <a:off x="-25716" y="8841"/>
            <a:ext cx="5645048" cy="5143500"/>
          </a:xfrm>
        </p:spPr>
        <p:txBody>
          <a:bodyPr anchor="ctr">
            <a:normAutofit/>
          </a:bodyPr>
          <a:lstStyle>
            <a:lvl1pPr marL="0" indent="0" algn="ctr">
              <a:buNone/>
              <a:defRPr sz="1350"/>
            </a:lvl1pPr>
          </a:lstStyle>
          <a:p>
            <a:endParaRPr lang="en-US"/>
          </a:p>
        </p:txBody>
      </p:sp>
      <p:pic>
        <p:nvPicPr>
          <p:cNvPr id="5" name="Picture 4" descr="A field of wheat&#10;&#10;Description automatically generated with low confidence">
            <a:extLst>
              <a:ext uri="{FF2B5EF4-FFF2-40B4-BE49-F238E27FC236}">
                <a16:creationId xmlns:a16="http://schemas.microsoft.com/office/drawing/2014/main" id="{4D80C582-45B7-B44A-9302-CBE5B8CDD74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5717" y="0"/>
            <a:ext cx="5645049" cy="5143500"/>
          </a:xfrm>
          <a:prstGeom prst="rect">
            <a:avLst/>
          </a:prstGeom>
        </p:spPr>
      </p:pic>
      <p:pic>
        <p:nvPicPr>
          <p:cNvPr id="13" name="Picture 12" descr="Logo&#10;&#10;Description automatically generated">
            <a:extLst>
              <a:ext uri="{FF2B5EF4-FFF2-40B4-BE49-F238E27FC236}">
                <a16:creationId xmlns:a16="http://schemas.microsoft.com/office/drawing/2014/main" id="{300F8038-07AD-D74D-B60A-B27469049C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1305" y="3483746"/>
            <a:ext cx="2921707" cy="1368956"/>
          </a:xfrm>
          <a:prstGeom prst="rect">
            <a:avLst/>
          </a:prstGeom>
        </p:spPr>
      </p:pic>
    </p:spTree>
    <p:extLst>
      <p:ext uri="{BB962C8B-B14F-4D97-AF65-F5344CB8AC3E}">
        <p14:creationId xmlns:p14="http://schemas.microsoft.com/office/powerpoint/2010/main" val="400230382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03">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endParaRPr sz="1350"/>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endParaRPr sz="1350"/>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pic>
        <p:nvPicPr>
          <p:cNvPr id="10" name="Picture 9" descr="A picture containing tree, green, plant, broccoli&#10;&#10;Description automatically generated">
            <a:extLst>
              <a:ext uri="{FF2B5EF4-FFF2-40B4-BE49-F238E27FC236}">
                <a16:creationId xmlns:a16="http://schemas.microsoft.com/office/drawing/2014/main" id="{C0BBEF17-CCF4-44A9-8BE8-126ABA4890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V="1">
            <a:off x="-25716" y="0"/>
            <a:ext cx="5645048" cy="5134659"/>
          </a:xfrm>
          <a:prstGeom prst="rect">
            <a:avLst/>
          </a:prstGeom>
        </p:spPr>
      </p:pic>
      <p:pic>
        <p:nvPicPr>
          <p:cNvPr id="11" name="Picture 10" descr="Logo&#10;&#10;Description automatically generated">
            <a:extLst>
              <a:ext uri="{FF2B5EF4-FFF2-40B4-BE49-F238E27FC236}">
                <a16:creationId xmlns:a16="http://schemas.microsoft.com/office/drawing/2014/main" id="{321D46E2-614D-CF4E-9C75-EC407239DA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1305" y="3483746"/>
            <a:ext cx="2921707" cy="1368956"/>
          </a:xfrm>
          <a:prstGeom prst="rect">
            <a:avLst/>
          </a:prstGeom>
        </p:spPr>
      </p:pic>
    </p:spTree>
    <p:extLst>
      <p:ext uri="{BB962C8B-B14F-4D97-AF65-F5344CB8AC3E}">
        <p14:creationId xmlns:p14="http://schemas.microsoft.com/office/powerpoint/2010/main" val="373247350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04">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endParaRPr sz="1350"/>
          </a:p>
        </p:txBody>
      </p:sp>
      <p:pic>
        <p:nvPicPr>
          <p:cNvPr id="5" name="Picture 4" descr="Shape&#10;&#10;Description automatically generated">
            <a:extLst>
              <a:ext uri="{FF2B5EF4-FFF2-40B4-BE49-F238E27FC236}">
                <a16:creationId xmlns:a16="http://schemas.microsoft.com/office/drawing/2014/main" id="{4E7D94B0-F89E-124C-9342-F2D79E56E8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a:off x="-25715" y="0"/>
            <a:ext cx="2569371" cy="2571750"/>
          </a:xfrm>
          <a:prstGeom prst="rect">
            <a:avLst/>
          </a:prstGeom>
        </p:spPr>
      </p:pic>
      <p:pic>
        <p:nvPicPr>
          <p:cNvPr id="9" name="Picture 8" descr="Diagram, venn diagram&#10;&#10;Description automatically generated">
            <a:extLst>
              <a:ext uri="{FF2B5EF4-FFF2-40B4-BE49-F238E27FC236}">
                <a16:creationId xmlns:a16="http://schemas.microsoft.com/office/drawing/2014/main" id="{1ED6D30F-6EB1-E940-972C-5C415573E1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43656" y="0"/>
            <a:ext cx="2569371" cy="2571750"/>
          </a:xfrm>
          <a:prstGeom prst="rect">
            <a:avLst/>
          </a:prstGeom>
        </p:spPr>
      </p:pic>
      <p:pic>
        <p:nvPicPr>
          <p:cNvPr id="11" name="Picture 10" descr="Chart, pie chart&#10;&#10;Description automatically generated">
            <a:extLst>
              <a:ext uri="{FF2B5EF4-FFF2-40B4-BE49-F238E27FC236}">
                <a16:creationId xmlns:a16="http://schemas.microsoft.com/office/drawing/2014/main" id="{3C584B47-FF61-1E42-880C-6325350EB3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716" y="2571751"/>
            <a:ext cx="2569370" cy="2571749"/>
          </a:xfrm>
          <a:prstGeom prst="rect">
            <a:avLst/>
          </a:prstGeom>
        </p:spPr>
      </p:pic>
      <p:pic>
        <p:nvPicPr>
          <p:cNvPr id="13" name="Picture 12" descr="Shape, circle&#10;&#10;Description automatically generated">
            <a:extLst>
              <a:ext uri="{FF2B5EF4-FFF2-40B4-BE49-F238E27FC236}">
                <a16:creationId xmlns:a16="http://schemas.microsoft.com/office/drawing/2014/main" id="{D472BBD1-1FDB-234E-AAC1-6FF28BCB9B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43656" y="2571748"/>
            <a:ext cx="2569373" cy="2571752"/>
          </a:xfrm>
          <a:prstGeom prst="rect">
            <a:avLst/>
          </a:prstGeom>
        </p:spPr>
      </p:pic>
      <p:sp>
        <p:nvSpPr>
          <p:cNvPr id="24" name="object 10">
            <a:extLst>
              <a:ext uri="{FF2B5EF4-FFF2-40B4-BE49-F238E27FC236}">
                <a16:creationId xmlns:a16="http://schemas.microsoft.com/office/drawing/2014/main" id="{0994524A-769B-B742-80BC-F1C502F1E422}"/>
              </a:ext>
            </a:extLst>
          </p:cNvPr>
          <p:cNvSpPr/>
          <p:nvPr/>
        </p:nvSpPr>
        <p:spPr>
          <a:xfrm>
            <a:off x="5736457"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endParaRPr sz="1350"/>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650780"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650732"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650779"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spTree>
    <p:extLst>
      <p:ext uri="{BB962C8B-B14F-4D97-AF65-F5344CB8AC3E}">
        <p14:creationId xmlns:p14="http://schemas.microsoft.com/office/powerpoint/2010/main" val="1609147606"/>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01">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8E6CCAFD-2BDF-C149-ABEA-30E622D97F26}"/>
              </a:ext>
            </a:extLst>
          </p:cNvPr>
          <p:cNvSpPr>
            <a:spLocks noGrp="1"/>
          </p:cNvSpPr>
          <p:nvPr>
            <p:ph type="body" sz="quarter" idx="14"/>
          </p:nvPr>
        </p:nvSpPr>
        <p:spPr>
          <a:xfrm>
            <a:off x="456746" y="956084"/>
            <a:ext cx="8214111" cy="3608127"/>
          </a:xfrm>
        </p:spPr>
        <p:txBody>
          <a:bodyPr>
            <a:noAutofit/>
          </a:bodyPr>
          <a:lstStyle>
            <a:lvl1pPr marL="215504" indent="-215504">
              <a:lnSpc>
                <a:spcPct val="100000"/>
              </a:lnSpc>
              <a:spcBef>
                <a:spcPct val="0"/>
              </a:spcBef>
              <a:buFont typeface="Arial" panose="020B0604020202020204" pitchFamily="34" charset="0"/>
              <a:buChar char="•"/>
              <a:defRPr sz="1500" b="0" i="0">
                <a:solidFill>
                  <a:schemeClr val="accent5">
                    <a:lumMod val="75000"/>
                  </a:schemeClr>
                </a:solidFill>
                <a:latin typeface="Calibri" panose="020F0502020204030204" pitchFamily="34" charset="0"/>
                <a:cs typeface="Calibri" panose="020F0502020204030204" pitchFamily="34" charset="0"/>
              </a:defRPr>
            </a:lvl1pPr>
            <a:lvl2pPr marL="471488" marR="0" indent="-25717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500" b="0" i="0">
                <a:solidFill>
                  <a:schemeClr val="accent5">
                    <a:lumMod val="75000"/>
                  </a:schemeClr>
                </a:solidFill>
                <a:latin typeface="Calibri" panose="020F0502020204030204" pitchFamily="34" charset="0"/>
                <a:cs typeface="Calibri" panose="020F0502020204030204" pitchFamily="34" charset="0"/>
              </a:defRPr>
            </a:lvl2pPr>
            <a:lvl3pPr marL="735806" indent="-255985">
              <a:lnSpc>
                <a:spcPct val="100000"/>
              </a:lnSpc>
              <a:buSzPct val="70000"/>
              <a:buFont typeface="Courier New" panose="02070309020205020404" pitchFamily="49" charset="0"/>
              <a:buChar char="o"/>
              <a:tabLst>
                <a:tab pos="767954" algn="l"/>
              </a:tabLst>
              <a:defRPr sz="1500">
                <a:solidFill>
                  <a:schemeClr val="accent5">
                    <a:lumMod val="75000"/>
                  </a:schemeClr>
                </a:solidFill>
              </a:defRPr>
            </a:lvl3pPr>
            <a:lvl4pPr marL="1032272" indent="-265510">
              <a:lnSpc>
                <a:spcPct val="100000"/>
              </a:lnSpc>
              <a:buClr>
                <a:schemeClr val="accent5">
                  <a:lumMod val="75000"/>
                </a:schemeClr>
              </a:buClr>
              <a:buSzPct val="80000"/>
              <a:buFont typeface="Wingdings" pitchFamily="2" charset="2"/>
              <a:buChar char="§"/>
              <a:defRPr sz="1500">
                <a:solidFill>
                  <a:schemeClr val="accent5">
                    <a:lumMod val="75000"/>
                  </a:schemeClr>
                </a:solidFill>
              </a:defRPr>
            </a:lvl4pPr>
            <a:lvl5pPr marL="1335881" indent="-271463">
              <a:lnSpc>
                <a:spcPct val="100000"/>
              </a:lnSpc>
              <a:buClr>
                <a:schemeClr val="accent5">
                  <a:lumMod val="75000"/>
                </a:schemeClr>
              </a:buClr>
              <a:buSzPct val="80000"/>
              <a:buFont typeface="Wingdings" pitchFamily="2" charset="2"/>
              <a:buChar char="§"/>
              <a:defRPr sz="1500">
                <a:solidFill>
                  <a:schemeClr val="accent5">
                    <a:lumMod val="75000"/>
                  </a:schemeClr>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grpSp>
        <p:nvGrpSpPr>
          <p:cNvPr id="23" name="Group 22"/>
          <p:cNvGrpSpPr/>
          <p:nvPr userDrawn="1"/>
        </p:nvGrpSpPr>
        <p:grpSpPr>
          <a:xfrm>
            <a:off x="0" y="1"/>
            <a:ext cx="9144000" cy="779929"/>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A651"/>
            </a:solidFill>
          </p:spPr>
          <p:txBody>
            <a:bodyPr wrap="square" lIns="0" tIns="0" rIns="0" bIns="0" rtlCol="0"/>
            <a:lstStyle/>
            <a:p>
              <a:endParaRPr sz="1350"/>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3"/>
            </a:solidFill>
          </p:spPr>
          <p:txBody>
            <a:bodyPr wrap="square" lIns="0" tIns="0" rIns="0" bIns="0" rtlCol="0"/>
            <a:lstStyle/>
            <a:p>
              <a:endParaRPr sz="1350"/>
            </a:p>
          </p:txBody>
        </p:sp>
      </p:gr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7F57419B-184F-4622-82BF-CD80DC02402C}"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867567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19" name="object 2"/>
          <p:cNvSpPr/>
          <p:nvPr userDrawn="1"/>
        </p:nvSpPr>
        <p:spPr>
          <a:xfrm>
            <a:off x="0" y="1"/>
            <a:ext cx="9144000" cy="7122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sz="1350"/>
          </a:p>
        </p:txBody>
      </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endParaRPr sz="1350"/>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004CAC"/>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004CAC"/>
                </a:solidFill>
                <a:effectLst/>
                <a:latin typeface="Calibri"/>
                <a:ea typeface="Calibri"/>
                <a:cs typeface="Calibri"/>
              </a:rPr>
              <a:t>PÁGINA </a:t>
            </a:r>
            <a:fld id="{434810F1-445A-4107-991F-88A61054ED45}" type="slidenum">
              <a:rPr lang="pt-BR" sz="525" b="0" i="0" strike="noStrike" cap="none" spc="225" baseline="0">
                <a:solidFill>
                  <a:srgbClr val="004CAC"/>
                </a:solidFill>
                <a:effectLst/>
                <a:latin typeface="Calibri"/>
                <a:ea typeface="Calibri"/>
                <a:cs typeface="Calibri"/>
              </a:rPr>
              <a:t>‹#›</a:t>
            </a:fld>
            <a:endParaRPr lang="en-US" sz="525" spc="225">
              <a:solidFill>
                <a:schemeClr val="accent5">
                  <a:lumMod val="75000"/>
                </a:schemeClr>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456923" y="956084"/>
            <a:ext cx="8214111" cy="3608127"/>
          </a:xfrm>
        </p:spPr>
        <p:txBody>
          <a:bodyPr>
            <a:noAutofit/>
          </a:bodyPr>
          <a:lstStyle>
            <a:lvl1pPr marL="263129" indent="-263129">
              <a:lnSpc>
                <a:spcPct val="100000"/>
              </a:lnSpc>
              <a:spcBef>
                <a:spcPct val="0"/>
              </a:spcBef>
              <a:buFont typeface="Arial" panose="020B0604020202020204" pitchFamily="34" charset="0"/>
              <a:buChar char="•"/>
              <a:defRPr sz="2100" b="0" i="0">
                <a:solidFill>
                  <a:schemeClr val="accent5">
                    <a:lumMod val="75000"/>
                  </a:schemeClr>
                </a:solidFill>
                <a:latin typeface="Calibri" panose="020F0502020204030204" pitchFamily="34" charset="0"/>
                <a:cs typeface="Calibri" panose="020F0502020204030204" pitchFamily="34" charset="0"/>
              </a:defRPr>
            </a:lvl1pPr>
            <a:lvl2pPr marL="519113" marR="0" indent="-304800"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2100" b="0" i="0">
                <a:solidFill>
                  <a:schemeClr val="accent5">
                    <a:lumMod val="75000"/>
                  </a:schemeClr>
                </a:solidFill>
                <a:latin typeface="Calibri" panose="020F0502020204030204" pitchFamily="34" charset="0"/>
                <a:cs typeface="Calibri" panose="020F0502020204030204" pitchFamily="34" charset="0"/>
              </a:defRPr>
            </a:lvl2pPr>
            <a:lvl3pPr marL="776288" indent="-296466">
              <a:lnSpc>
                <a:spcPct val="100000"/>
              </a:lnSpc>
              <a:buSzPct val="70000"/>
              <a:buFont typeface="Courier New" panose="02070309020205020404" pitchFamily="49" charset="0"/>
              <a:buChar char="o"/>
              <a:tabLst>
                <a:tab pos="767954" algn="l"/>
              </a:tabLst>
              <a:defRPr sz="2100">
                <a:solidFill>
                  <a:schemeClr val="accent5">
                    <a:lumMod val="75000"/>
                  </a:schemeClr>
                </a:solidFill>
              </a:defRPr>
            </a:lvl3pPr>
            <a:lvl4pPr marL="1071563" indent="-304800">
              <a:lnSpc>
                <a:spcPct val="100000"/>
              </a:lnSpc>
              <a:buClr>
                <a:schemeClr val="accent5">
                  <a:lumMod val="75000"/>
                </a:schemeClr>
              </a:buClr>
              <a:buSzPct val="80000"/>
              <a:buFont typeface="Wingdings" pitchFamily="2" charset="2"/>
              <a:buChar char="§"/>
              <a:defRPr sz="2100">
                <a:solidFill>
                  <a:schemeClr val="accent5">
                    <a:lumMod val="75000"/>
                  </a:schemeClr>
                </a:solidFill>
              </a:defRPr>
            </a:lvl4pPr>
            <a:lvl5pPr marL="1376363" indent="-311944">
              <a:lnSpc>
                <a:spcPct val="100000"/>
              </a:lnSpc>
              <a:buClr>
                <a:schemeClr val="accent5">
                  <a:lumMod val="75000"/>
                </a:schemeClr>
              </a:buClr>
              <a:buSzPct val="80000"/>
              <a:buFont typeface="Wingdings" pitchFamily="2" charset="2"/>
              <a:buChar char="§"/>
              <a:defRPr sz="2100">
                <a:solidFill>
                  <a:schemeClr val="accent5">
                    <a:lumMod val="75000"/>
                  </a:schemeClr>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
        <p:nvSpPr>
          <p:cNvPr id="8" name="object 3">
            <a:extLst>
              <a:ext uri="{FF2B5EF4-FFF2-40B4-BE49-F238E27FC236}">
                <a16:creationId xmlns:a16="http://schemas.microsoft.com/office/drawing/2014/main" id="{084A86BC-9CF0-402C-84A3-5B1C293C6D19}"/>
              </a:ext>
            </a:extLst>
          </p:cNvPr>
          <p:cNvSpPr/>
          <p:nvPr userDrawn="1"/>
        </p:nvSpPr>
        <p:spPr>
          <a:xfrm>
            <a:off x="0" y="712046"/>
            <a:ext cx="9144000" cy="67884"/>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sz="1350"/>
          </a:p>
        </p:txBody>
      </p:sp>
    </p:spTree>
    <p:extLst>
      <p:ext uri="{BB962C8B-B14F-4D97-AF65-F5344CB8AC3E}">
        <p14:creationId xmlns:p14="http://schemas.microsoft.com/office/powerpoint/2010/main" val="13882908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02">
    <p:spTree>
      <p:nvGrpSpPr>
        <p:cNvPr id="1" name=""/>
        <p:cNvGrpSpPr/>
        <p:nvPr/>
      </p:nvGrpSpPr>
      <p:grpSpPr>
        <a:xfrm>
          <a:off x="0" y="0"/>
          <a:ext cx="0" cy="0"/>
          <a:chOff x="0" y="0"/>
          <a:chExt cx="0" cy="0"/>
        </a:xfrm>
      </p:grpSpPr>
      <p:sp>
        <p:nvSpPr>
          <p:cNvPr id="26" name="Picture Placeholder 25"/>
          <p:cNvSpPr>
            <a:spLocks noGrp="1"/>
          </p:cNvSpPr>
          <p:nvPr>
            <p:ph type="pic" sz="quarter" idx="15"/>
          </p:nvPr>
        </p:nvSpPr>
        <p:spPr>
          <a:xfrm>
            <a:off x="5029201" y="675205"/>
            <a:ext cx="4114800" cy="4275256"/>
          </a:xfrm>
        </p:spPr>
        <p:txBody>
          <a:bodyPr anchor="ctr">
            <a:normAutofit/>
          </a:bodyPr>
          <a:lstStyle>
            <a:lvl1pPr algn="ctr">
              <a:defRPr sz="1350"/>
            </a:lvl1pPr>
          </a:lstStyle>
          <a:p>
            <a:endParaRPr lang="en-US"/>
          </a:p>
        </p:txBody>
      </p:sp>
      <p:sp>
        <p:nvSpPr>
          <p:cNvPr id="9" name="object 3"/>
          <p:cNvSpPr/>
          <p:nvPr userDrawn="1"/>
        </p:nvSpPr>
        <p:spPr>
          <a:xfrm>
            <a:off x="0" y="679495"/>
            <a:ext cx="5029200" cy="4275257"/>
          </a:xfrm>
          <a:custGeom>
            <a:avLst/>
            <a:gdLst/>
            <a:ahLst/>
            <a:cxnLst/>
            <a:rect l="l" t="t" r="r" b="b"/>
            <a:pathLst>
              <a:path w="7315200" h="6218555">
                <a:moveTo>
                  <a:pt x="0" y="6218174"/>
                </a:moveTo>
                <a:lnTo>
                  <a:pt x="7315200" y="6218174"/>
                </a:lnTo>
                <a:lnTo>
                  <a:pt x="7315200" y="0"/>
                </a:lnTo>
                <a:lnTo>
                  <a:pt x="0" y="0"/>
                </a:lnTo>
                <a:lnTo>
                  <a:pt x="0" y="6218174"/>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object 2">
            <a:extLst>
              <a:ext uri="{FF2B5EF4-FFF2-40B4-BE49-F238E27FC236}">
                <a16:creationId xmlns:a16="http://schemas.microsoft.com/office/drawing/2014/main" id="{D6DCC7D7-83DB-FF49-9DED-47437181314F}"/>
              </a:ext>
            </a:extLst>
          </p:cNvPr>
          <p:cNvSpPr/>
          <p:nvPr userDrawn="1"/>
        </p:nvSpPr>
        <p:spPr>
          <a:xfrm>
            <a:off x="0" y="0"/>
            <a:ext cx="9144000" cy="779929"/>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14">
            <a:extLst>
              <a:ext uri="{FF2B5EF4-FFF2-40B4-BE49-F238E27FC236}">
                <a16:creationId xmlns:a16="http://schemas.microsoft.com/office/drawing/2014/main" id="{A051F528-0267-AC44-802E-6CFA81790A9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4CE3AC5-6BA2-9D4B-8D9D-85BBCB0AD79F}"/>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F5550B7E-D516-3042-9492-3A35043BF549}"/>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B4F07731-1372-438F-B9B5-E280A5BF6D3C}"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 name="Text Placeholder 3">
            <a:extLst>
              <a:ext uri="{FF2B5EF4-FFF2-40B4-BE49-F238E27FC236}">
                <a16:creationId xmlns:a16="http://schemas.microsoft.com/office/drawing/2014/main" id="{32C94709-72E8-DB46-84A4-EC29FA2E6337}"/>
              </a:ext>
            </a:extLst>
          </p:cNvPr>
          <p:cNvSpPr>
            <a:spLocks noGrp="1"/>
          </p:cNvSpPr>
          <p:nvPr>
            <p:ph type="body" sz="quarter" idx="16" hasCustomPrompt="1"/>
          </p:nvPr>
        </p:nvSpPr>
        <p:spPr>
          <a:xfrm>
            <a:off x="456924" y="184659"/>
            <a:ext cx="8214636" cy="410610"/>
          </a:xfrm>
        </p:spPr>
        <p:txBody>
          <a:bodyPr>
            <a:noAutofit/>
          </a:bodyPr>
          <a:lstStyle>
            <a:lvl1pPr>
              <a:buNone/>
              <a:defRPr sz="2400" b="1" i="0">
                <a:solidFill>
                  <a:schemeClr val="bg1"/>
                </a:solidFill>
                <a:latin typeface="Calibri" panose="020F0502020204030204" pitchFamily="34" charset="0"/>
                <a:cs typeface="Calibri" panose="020F0502020204030204" pitchFamily="34" charset="0"/>
              </a:defRPr>
            </a:lvl1pPr>
          </a:lstStyle>
          <a:p>
            <a:pPr lvl="0"/>
            <a:r>
              <a:rPr lang="en-US"/>
              <a:t>Click to edit Master title</a:t>
            </a:r>
          </a:p>
        </p:txBody>
      </p:sp>
      <p:sp>
        <p:nvSpPr>
          <p:cNvPr id="18" name="Text Placeholder 2">
            <a:extLst>
              <a:ext uri="{FF2B5EF4-FFF2-40B4-BE49-F238E27FC236}">
                <a16:creationId xmlns:a16="http://schemas.microsoft.com/office/drawing/2014/main" id="{8AF382F4-90BE-C84D-B5E4-25DF0C0E8CB9}"/>
              </a:ext>
            </a:extLst>
          </p:cNvPr>
          <p:cNvSpPr>
            <a:spLocks noGrp="1"/>
          </p:cNvSpPr>
          <p:nvPr>
            <p:ph type="body" sz="quarter" idx="14"/>
          </p:nvPr>
        </p:nvSpPr>
        <p:spPr>
          <a:xfrm>
            <a:off x="456924" y="964588"/>
            <a:ext cx="4115076" cy="3662181"/>
          </a:xfrm>
        </p:spPr>
        <p:txBody>
          <a:bodyPr>
            <a:noAutofit/>
          </a:bodyPr>
          <a:lstStyle>
            <a:lvl1pPr marL="85725" indent="-85725">
              <a:defRPr sz="1125" b="0"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06759322"/>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grpSp>
        <p:nvGrpSpPr>
          <p:cNvPr id="23" name="Group 22"/>
          <p:cNvGrpSpPr/>
          <p:nvPr userDrawn="1"/>
        </p:nvGrpSpPr>
        <p:grpSpPr>
          <a:xfrm>
            <a:off x="0" y="1"/>
            <a:ext cx="9144000" cy="779929"/>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sz="1350"/>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sz="1350"/>
            </a:p>
          </p:txBody>
        </p:sp>
      </p:gr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endParaRPr sz="1350"/>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004CAC"/>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004CAC"/>
                </a:solidFill>
                <a:effectLst/>
                <a:latin typeface="Calibri"/>
                <a:ea typeface="Calibri"/>
                <a:cs typeface="Calibri"/>
              </a:rPr>
              <a:t>PÁGINA </a:t>
            </a:r>
            <a:fld id="{6A359141-3179-465C-A860-FBBA3B44D594}" type="slidenum">
              <a:rPr lang="pt-BR" sz="525" b="0" i="0" strike="noStrike" cap="none" spc="225" baseline="0">
                <a:solidFill>
                  <a:srgbClr val="004CAC"/>
                </a:solidFill>
                <a:effectLst/>
                <a:latin typeface="Calibri"/>
                <a:ea typeface="Calibri"/>
                <a:cs typeface="Calibri"/>
              </a:rPr>
              <a:t>‹#›</a:t>
            </a:fld>
            <a:endParaRPr lang="en-US" sz="525" spc="225">
              <a:solidFill>
                <a:schemeClr val="accent5">
                  <a:lumMod val="75000"/>
                </a:schemeClr>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B2458656-E94C-3A44-B039-341637731BFE}"/>
              </a:ext>
            </a:extLst>
          </p:cNvPr>
          <p:cNvSpPr>
            <a:spLocks noGrp="1"/>
          </p:cNvSpPr>
          <p:nvPr>
            <p:ph type="body" sz="quarter" idx="14"/>
          </p:nvPr>
        </p:nvSpPr>
        <p:spPr>
          <a:xfrm>
            <a:off x="456746" y="956084"/>
            <a:ext cx="8214111" cy="3608127"/>
          </a:xfrm>
        </p:spPr>
        <p:txBody>
          <a:bodyPr>
            <a:noAutofit/>
          </a:bodyPr>
          <a:lstStyle>
            <a:lvl1pPr marL="215504" indent="-215504">
              <a:lnSpc>
                <a:spcPct val="100000"/>
              </a:lnSpc>
              <a:spcBef>
                <a:spcPct val="0"/>
              </a:spcBef>
              <a:buFont typeface="Arial" panose="020B0604020202020204" pitchFamily="34" charset="0"/>
              <a:buChar char="•"/>
              <a:defRPr sz="1500" b="0" i="0">
                <a:solidFill>
                  <a:schemeClr val="accent5">
                    <a:lumMod val="75000"/>
                  </a:schemeClr>
                </a:solidFill>
                <a:latin typeface="Calibri" panose="020F0502020204030204" pitchFamily="34" charset="0"/>
                <a:cs typeface="Calibri" panose="020F0502020204030204" pitchFamily="34" charset="0"/>
              </a:defRPr>
            </a:lvl1pPr>
            <a:lvl2pPr marL="471488" marR="0" indent="-25717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500" b="0" i="0">
                <a:solidFill>
                  <a:schemeClr val="accent5">
                    <a:lumMod val="75000"/>
                  </a:schemeClr>
                </a:solidFill>
                <a:latin typeface="Calibri" panose="020F0502020204030204" pitchFamily="34" charset="0"/>
                <a:cs typeface="Calibri" panose="020F0502020204030204" pitchFamily="34" charset="0"/>
              </a:defRPr>
            </a:lvl2pPr>
            <a:lvl3pPr marL="735806" indent="-255985">
              <a:lnSpc>
                <a:spcPct val="100000"/>
              </a:lnSpc>
              <a:buSzPct val="70000"/>
              <a:buFont typeface="Courier New" panose="02070309020205020404" pitchFamily="49" charset="0"/>
              <a:buChar char="o"/>
              <a:tabLst>
                <a:tab pos="767954" algn="l"/>
              </a:tabLst>
              <a:defRPr sz="1500">
                <a:solidFill>
                  <a:schemeClr val="accent5">
                    <a:lumMod val="75000"/>
                  </a:schemeClr>
                </a:solidFill>
              </a:defRPr>
            </a:lvl3pPr>
            <a:lvl4pPr marL="1032272" indent="-265510">
              <a:lnSpc>
                <a:spcPct val="100000"/>
              </a:lnSpc>
              <a:buClr>
                <a:schemeClr val="accent5">
                  <a:lumMod val="75000"/>
                </a:schemeClr>
              </a:buClr>
              <a:buSzPct val="80000"/>
              <a:buFont typeface="Wingdings" pitchFamily="2" charset="2"/>
              <a:buChar char="§"/>
              <a:defRPr sz="1500">
                <a:solidFill>
                  <a:schemeClr val="accent5">
                    <a:lumMod val="75000"/>
                  </a:schemeClr>
                </a:solidFill>
              </a:defRPr>
            </a:lvl4pPr>
            <a:lvl5pPr marL="1335881" indent="-271463">
              <a:lnSpc>
                <a:spcPct val="100000"/>
              </a:lnSpc>
              <a:buClr>
                <a:schemeClr val="accent5">
                  <a:lumMod val="75000"/>
                </a:schemeClr>
              </a:buClr>
              <a:buSzPct val="80000"/>
              <a:buFont typeface="Wingdings" pitchFamily="2" charset="2"/>
              <a:buChar char="§"/>
              <a:defRPr sz="1500">
                <a:solidFill>
                  <a:schemeClr val="accent5">
                    <a:lumMod val="75000"/>
                  </a:schemeClr>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Tree>
    <p:extLst>
      <p:ext uri="{BB962C8B-B14F-4D97-AF65-F5344CB8AC3E}">
        <p14:creationId xmlns:p14="http://schemas.microsoft.com/office/powerpoint/2010/main" val="3651143197"/>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Content 0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A968-CFFF-574B-B309-1B13EAF036C4}"/>
              </a:ext>
            </a:extLst>
          </p:cNvPr>
          <p:cNvSpPr/>
          <p:nvPr userDrawn="1"/>
        </p:nvSpPr>
        <p:spPr>
          <a:xfrm>
            <a:off x="0" y="1"/>
            <a:ext cx="9144000" cy="51293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3" name="Group 22"/>
          <p:cNvGrpSpPr/>
          <p:nvPr userDrawn="1"/>
        </p:nvGrpSpPr>
        <p:grpSpPr>
          <a:xfrm>
            <a:off x="0" y="1"/>
            <a:ext cx="9144000" cy="779929"/>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A651"/>
            </a:solidFill>
          </p:spPr>
          <p:txBody>
            <a:bodyPr wrap="square" lIns="0" tIns="0" rIns="0" bIns="0" rtlCol="0"/>
            <a:lstStyle/>
            <a:p>
              <a:endParaRPr sz="1350"/>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1"/>
            </a:solidFill>
          </p:spPr>
          <p:txBody>
            <a:bodyPr wrap="square" lIns="0" tIns="0" rIns="0" bIns="0" rtlCol="0"/>
            <a:lstStyle/>
            <a:p>
              <a:endParaRPr sz="1350"/>
            </a:p>
          </p:txBody>
        </p:sp>
      </p:gr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E9337F59-0DCC-4F04-AB38-829ACE22736E}"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13" name="Text Placeholder 2">
            <a:extLst>
              <a:ext uri="{FF2B5EF4-FFF2-40B4-BE49-F238E27FC236}">
                <a16:creationId xmlns:a16="http://schemas.microsoft.com/office/drawing/2014/main" id="{0558617A-BFEA-6446-BBD6-1757FAF85B5A}"/>
              </a:ext>
            </a:extLst>
          </p:cNvPr>
          <p:cNvSpPr>
            <a:spLocks noGrp="1"/>
          </p:cNvSpPr>
          <p:nvPr>
            <p:ph type="body" sz="quarter" idx="14"/>
          </p:nvPr>
        </p:nvSpPr>
        <p:spPr>
          <a:xfrm>
            <a:off x="456746" y="956084"/>
            <a:ext cx="8214111" cy="3608127"/>
          </a:xfrm>
        </p:spPr>
        <p:txBody>
          <a:bodyPr>
            <a:noAutofit/>
          </a:bodyPr>
          <a:lstStyle>
            <a:lvl1pPr marL="215504" indent="-215504">
              <a:lnSpc>
                <a:spcPct val="100000"/>
              </a:lnSpc>
              <a:spcBef>
                <a:spcPct val="0"/>
              </a:spcBef>
              <a:buFont typeface="Arial" panose="020B0604020202020204" pitchFamily="34" charset="0"/>
              <a:buChar char="•"/>
              <a:defRPr sz="1500" b="0" i="0">
                <a:solidFill>
                  <a:schemeClr val="accent5">
                    <a:lumMod val="75000"/>
                  </a:schemeClr>
                </a:solidFill>
                <a:latin typeface="Calibri" panose="020F0502020204030204" pitchFamily="34" charset="0"/>
                <a:cs typeface="Calibri" panose="020F0502020204030204" pitchFamily="34" charset="0"/>
              </a:defRPr>
            </a:lvl1pPr>
            <a:lvl2pPr marL="471488" marR="0" indent="-25717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500" b="0" i="0">
                <a:solidFill>
                  <a:schemeClr val="accent5">
                    <a:lumMod val="75000"/>
                  </a:schemeClr>
                </a:solidFill>
                <a:latin typeface="Calibri" panose="020F0502020204030204" pitchFamily="34" charset="0"/>
                <a:cs typeface="Calibri" panose="020F0502020204030204" pitchFamily="34" charset="0"/>
              </a:defRPr>
            </a:lvl2pPr>
            <a:lvl3pPr marL="735806" indent="-255985">
              <a:lnSpc>
                <a:spcPct val="100000"/>
              </a:lnSpc>
              <a:buSzPct val="70000"/>
              <a:buFont typeface="Courier New" panose="02070309020205020404" pitchFamily="49" charset="0"/>
              <a:buChar char="o"/>
              <a:tabLst>
                <a:tab pos="767954" algn="l"/>
              </a:tabLst>
              <a:defRPr sz="1500">
                <a:solidFill>
                  <a:schemeClr val="accent5">
                    <a:lumMod val="75000"/>
                  </a:schemeClr>
                </a:solidFill>
              </a:defRPr>
            </a:lvl3pPr>
            <a:lvl4pPr marL="1032272" indent="-265510">
              <a:lnSpc>
                <a:spcPct val="100000"/>
              </a:lnSpc>
              <a:buClr>
                <a:schemeClr val="accent5">
                  <a:lumMod val="75000"/>
                </a:schemeClr>
              </a:buClr>
              <a:buSzPct val="80000"/>
              <a:buFont typeface="Wingdings" pitchFamily="2" charset="2"/>
              <a:buChar char="§"/>
              <a:defRPr sz="1500">
                <a:solidFill>
                  <a:schemeClr val="accent5">
                    <a:lumMod val="75000"/>
                  </a:schemeClr>
                </a:solidFill>
              </a:defRPr>
            </a:lvl4pPr>
            <a:lvl5pPr marL="1335881" indent="-271463">
              <a:lnSpc>
                <a:spcPct val="100000"/>
              </a:lnSpc>
              <a:buClr>
                <a:schemeClr val="accent5">
                  <a:lumMod val="75000"/>
                </a:schemeClr>
              </a:buClr>
              <a:buSzPct val="80000"/>
              <a:buFont typeface="Wingdings" pitchFamily="2" charset="2"/>
              <a:buChar char="§"/>
              <a:defRPr sz="1500">
                <a:solidFill>
                  <a:schemeClr val="accent5">
                    <a:lumMod val="75000"/>
                  </a:schemeClr>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Tree>
    <p:extLst>
      <p:ext uri="{BB962C8B-B14F-4D97-AF65-F5344CB8AC3E}">
        <p14:creationId xmlns:p14="http://schemas.microsoft.com/office/powerpoint/2010/main" val="411964028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B113B8C5-618D-8340-9385-C047E514BBE3}"/>
              </a:ext>
            </a:extLst>
          </p:cNvPr>
          <p:cNvSpPr>
            <a:spLocks noGrp="1"/>
          </p:cNvSpPr>
          <p:nvPr>
            <p:ph type="body" sz="quarter" idx="14"/>
          </p:nvPr>
        </p:nvSpPr>
        <p:spPr>
          <a:xfrm>
            <a:off x="551305" y="457464"/>
            <a:ext cx="6606778" cy="3664744"/>
          </a:xfrm>
        </p:spPr>
        <p:txBody>
          <a:bodyPr>
            <a:noAutofit/>
          </a:bodyPr>
          <a:lstStyle>
            <a:lvl1pPr marL="263129" indent="-263129">
              <a:lnSpc>
                <a:spcPct val="100000"/>
              </a:lnSpc>
              <a:spcBef>
                <a:spcPct val="0"/>
              </a:spcBef>
              <a:buFont typeface="Arial" panose="020B0604020202020204" pitchFamily="34" charset="0"/>
              <a:buChar char="•"/>
              <a:defRPr sz="3000" b="1" i="0">
                <a:solidFill>
                  <a:schemeClr val="accent5">
                    <a:lumMod val="75000"/>
                  </a:schemeClr>
                </a:solidFill>
                <a:latin typeface="Calibri" panose="020F0502020204030204" pitchFamily="34" charset="0"/>
                <a:cs typeface="Calibri" panose="020F0502020204030204" pitchFamily="34" charset="0"/>
              </a:defRPr>
            </a:lvl1pPr>
            <a:lvl2pPr marL="519113" marR="0" indent="-304800"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3000" b="0" i="0">
                <a:solidFill>
                  <a:schemeClr val="accent5">
                    <a:lumMod val="75000"/>
                  </a:schemeClr>
                </a:solidFill>
                <a:latin typeface="Calibri" panose="020F0502020204030204" pitchFamily="34" charset="0"/>
                <a:cs typeface="Calibri" panose="020F0502020204030204" pitchFamily="34" charset="0"/>
              </a:defRPr>
            </a:lvl2pPr>
            <a:lvl3pPr marL="776288" indent="-296466">
              <a:lnSpc>
                <a:spcPct val="100000"/>
              </a:lnSpc>
              <a:buSzPct val="70000"/>
              <a:buFont typeface="Courier New" panose="02070309020205020404" pitchFamily="49" charset="0"/>
              <a:buChar char="o"/>
              <a:tabLst>
                <a:tab pos="767954" algn="l"/>
              </a:tabLst>
              <a:defRPr sz="3000">
                <a:solidFill>
                  <a:schemeClr val="accent5">
                    <a:lumMod val="75000"/>
                  </a:schemeClr>
                </a:solidFill>
              </a:defRPr>
            </a:lvl3pPr>
            <a:lvl4pPr marL="1071563" indent="-304800">
              <a:lnSpc>
                <a:spcPct val="100000"/>
              </a:lnSpc>
              <a:buClr>
                <a:schemeClr val="accent5">
                  <a:lumMod val="75000"/>
                </a:schemeClr>
              </a:buClr>
              <a:buSzPct val="80000"/>
              <a:buFont typeface="Wingdings" pitchFamily="2" charset="2"/>
              <a:buChar char="§"/>
              <a:defRPr sz="3000">
                <a:solidFill>
                  <a:schemeClr val="accent5">
                    <a:lumMod val="75000"/>
                  </a:schemeClr>
                </a:solidFill>
              </a:defRPr>
            </a:lvl4pPr>
            <a:lvl5pPr marL="1376363" indent="-311944">
              <a:lnSpc>
                <a:spcPct val="100000"/>
              </a:lnSpc>
              <a:buClr>
                <a:schemeClr val="accent5">
                  <a:lumMod val="75000"/>
                </a:schemeClr>
              </a:buClr>
              <a:buSzPct val="80000"/>
              <a:buFont typeface="Wingdings" pitchFamily="2" charset="2"/>
              <a:buChar char="§"/>
              <a:defRPr sz="3000">
                <a:solidFill>
                  <a:schemeClr val="accent5">
                    <a:lumMod val="75000"/>
                  </a:schemeClr>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
        <p:nvSpPr>
          <p:cNvPr id="12" name="object 14">
            <a:extLst>
              <a:ext uri="{FF2B5EF4-FFF2-40B4-BE49-F238E27FC236}">
                <a16:creationId xmlns:a16="http://schemas.microsoft.com/office/drawing/2014/main" id="{63CC28AF-816F-914B-BD03-1AAE4F04B3DF}"/>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4" name="TextBox 13">
            <a:extLst>
              <a:ext uri="{FF2B5EF4-FFF2-40B4-BE49-F238E27FC236}">
                <a16:creationId xmlns:a16="http://schemas.microsoft.com/office/drawing/2014/main" id="{C1B58BDA-5C65-7E48-BA8E-8DB7156A97A7}"/>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0BDF279B-DCC7-4647-A015-2B277E80A4AB}"/>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BF2F536A-8611-4993-B93D-3A4C0E7E250D}"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4939856"/>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B387AC-BC5C-4C42-B302-D15C0CB7E4A3}"/>
              </a:ext>
            </a:extLst>
          </p:cNvPr>
          <p:cNvSpPr/>
          <p:nvPr userDrawn="1"/>
        </p:nvSpPr>
        <p:spPr>
          <a:xfrm>
            <a:off x="0" y="-160"/>
            <a:ext cx="914400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bject 14">
            <a:extLst>
              <a:ext uri="{FF2B5EF4-FFF2-40B4-BE49-F238E27FC236}">
                <a16:creationId xmlns:a16="http://schemas.microsoft.com/office/drawing/2014/main" id="{67D320CA-D13D-314C-9DD6-715528DB982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p:spPr>
        <p:txBody>
          <a:bodyPr wrap="square" lIns="0" tIns="0" rIns="0" bIns="0" rtlCol="0"/>
          <a:lstStyle/>
          <a:p>
            <a:endParaRPr sz="1350"/>
          </a:p>
        </p:txBody>
      </p:sp>
      <p:sp>
        <p:nvSpPr>
          <p:cNvPr id="10" name="TextBox 9">
            <a:extLst>
              <a:ext uri="{FF2B5EF4-FFF2-40B4-BE49-F238E27FC236}">
                <a16:creationId xmlns:a16="http://schemas.microsoft.com/office/drawing/2014/main" id="{1FCDB51F-F2B2-FF4C-B59E-59CDCEE60496}"/>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004CAC"/>
                </a:solidFill>
                <a:effectLst/>
                <a:latin typeface="Calibri"/>
                <a:ea typeface="Calibri"/>
                <a:cs typeface="Calibri"/>
              </a:rPr>
              <a:t>CONFIDENCIAL E EXCLUSIVO</a:t>
            </a:r>
          </a:p>
        </p:txBody>
      </p:sp>
      <p:sp>
        <p:nvSpPr>
          <p:cNvPr id="7" name="TextBox 6">
            <a:extLst>
              <a:ext uri="{FF2B5EF4-FFF2-40B4-BE49-F238E27FC236}">
                <a16:creationId xmlns:a16="http://schemas.microsoft.com/office/drawing/2014/main" id="{F2817691-C743-BD49-8BC2-70360EED85C7}"/>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004CAC"/>
                </a:solidFill>
                <a:effectLst/>
                <a:latin typeface="Calibri"/>
                <a:ea typeface="Calibri"/>
                <a:cs typeface="Calibri"/>
              </a:rPr>
              <a:t>PÁGINA </a:t>
            </a:r>
            <a:fld id="{1A0B9F60-BF33-457F-934A-D7D5D84E34B3}" type="slidenum">
              <a:rPr lang="pt-BR" sz="525" b="0" i="0" strike="noStrike" cap="none" spc="225" baseline="0">
                <a:solidFill>
                  <a:srgbClr val="004CAC"/>
                </a:solidFill>
                <a:effectLst/>
                <a:latin typeface="Calibri"/>
                <a:ea typeface="Calibri"/>
                <a:cs typeface="Calibri"/>
              </a:rPr>
              <a:t>‹#›</a:t>
            </a:fld>
            <a:endParaRPr lang="en-US" sz="525" spc="225">
              <a:solidFill>
                <a:schemeClr val="accent5">
                  <a:lumMod val="75000"/>
                </a:schemeClr>
              </a:solidFill>
              <a:latin typeface="Calibri" panose="020F0502020204030204" pitchFamily="34" charset="0"/>
              <a:cs typeface="Calibri" panose="020F0502020204030204" pitchFamily="34" charset="0"/>
            </a:endParaRPr>
          </a:p>
        </p:txBody>
      </p:sp>
      <p:sp>
        <p:nvSpPr>
          <p:cNvPr id="12" name="Text Placeholder 2">
            <a:extLst>
              <a:ext uri="{FF2B5EF4-FFF2-40B4-BE49-F238E27FC236}">
                <a16:creationId xmlns:a16="http://schemas.microsoft.com/office/drawing/2014/main" id="{881206D9-ADB3-1342-8D17-BE1853EDEC69}"/>
              </a:ext>
            </a:extLst>
          </p:cNvPr>
          <p:cNvSpPr>
            <a:spLocks noGrp="1"/>
          </p:cNvSpPr>
          <p:nvPr>
            <p:ph type="body" sz="quarter" idx="14"/>
          </p:nvPr>
        </p:nvSpPr>
        <p:spPr>
          <a:xfrm>
            <a:off x="551305" y="457464"/>
            <a:ext cx="6606778" cy="3664744"/>
          </a:xfrm>
        </p:spPr>
        <p:txBody>
          <a:bodyPr>
            <a:noAutofit/>
          </a:bodyPr>
          <a:lstStyle>
            <a:lvl1pPr marL="303610" indent="-303610">
              <a:lnSpc>
                <a:spcPct val="100000"/>
              </a:lnSpc>
              <a:spcBef>
                <a:spcPct val="0"/>
              </a:spcBef>
              <a:buFont typeface="Arial" panose="020B0604020202020204" pitchFamily="34" charset="0"/>
              <a:buChar char="•"/>
              <a:defRPr sz="3000" b="1" i="0">
                <a:solidFill>
                  <a:schemeClr val="bg1"/>
                </a:solidFill>
                <a:latin typeface="Calibri" panose="020F0502020204030204" pitchFamily="34" charset="0"/>
                <a:cs typeface="Calibri" panose="020F0502020204030204" pitchFamily="34" charset="0"/>
              </a:defRPr>
            </a:lvl1pPr>
            <a:lvl2pPr marL="559594" marR="0" indent="-345281"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3000" b="0" i="0">
                <a:solidFill>
                  <a:schemeClr val="bg1"/>
                </a:solidFill>
                <a:latin typeface="Calibri" panose="020F0502020204030204" pitchFamily="34" charset="0"/>
                <a:cs typeface="Calibri" panose="020F0502020204030204" pitchFamily="34" charset="0"/>
              </a:defRPr>
            </a:lvl2pPr>
            <a:lvl3pPr marL="815579" indent="-335756">
              <a:lnSpc>
                <a:spcPct val="100000"/>
              </a:lnSpc>
              <a:buSzPct val="70000"/>
              <a:buFont typeface="Courier New" panose="02070309020205020404" pitchFamily="49" charset="0"/>
              <a:buChar char="o"/>
              <a:tabLst>
                <a:tab pos="767954" algn="l"/>
              </a:tabLst>
              <a:defRPr sz="3000">
                <a:solidFill>
                  <a:schemeClr val="bg1"/>
                </a:solidFill>
              </a:defRPr>
            </a:lvl3pPr>
            <a:lvl4pPr marL="1120379" indent="-353616">
              <a:lnSpc>
                <a:spcPct val="100000"/>
              </a:lnSpc>
              <a:buClr>
                <a:schemeClr val="bg1"/>
              </a:buClr>
              <a:buSzPct val="80000"/>
              <a:buFont typeface="Wingdings" pitchFamily="2" charset="2"/>
              <a:buChar char="§"/>
              <a:defRPr sz="3000">
                <a:solidFill>
                  <a:schemeClr val="bg1"/>
                </a:solidFill>
              </a:defRPr>
            </a:lvl4pPr>
            <a:lvl5pPr marL="1415654" indent="-351235">
              <a:lnSpc>
                <a:spcPct val="100000"/>
              </a:lnSpc>
              <a:buClr>
                <a:schemeClr val="bg1"/>
              </a:buClr>
              <a:buSzPct val="80000"/>
              <a:buFont typeface="Wingdings" pitchFamily="2" charset="2"/>
              <a:buChar char="§"/>
              <a:defRPr sz="3000">
                <a:solidFill>
                  <a:schemeClr val="bg1"/>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Tree>
    <p:extLst>
      <p:ext uri="{BB962C8B-B14F-4D97-AF65-F5344CB8AC3E}">
        <p14:creationId xmlns:p14="http://schemas.microsoft.com/office/powerpoint/2010/main" val="424940926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pic>
        <p:nvPicPr>
          <p:cNvPr id="4" name="Picture 3" descr="A picture containing ground, person, outdoor, young&#10;&#10;Description automatically generated">
            <a:extLst>
              <a:ext uri="{FF2B5EF4-FFF2-40B4-BE49-F238E27FC236}">
                <a16:creationId xmlns:a16="http://schemas.microsoft.com/office/drawing/2014/main" id="{1E4B4E86-1417-6E49-A17F-5319E3958BD4}"/>
              </a:ext>
            </a:extLst>
          </p:cNvPr>
          <p:cNvPicPr>
            <a:picLocks noChangeAspect="1"/>
          </p:cNvPicPr>
          <p:nvPr userDrawn="1"/>
        </p:nvPicPr>
        <p:blipFill>
          <a:blip r:embed="rId2">
            <a:extLst>
              <a:ext uri="{28A0092B-C50C-407E-A947-70E740481C1C}">
                <a14:useLocalDpi xmlns:a14="http://schemas.microsoft.com/office/drawing/2010/main"/>
              </a:ext>
            </a:extLst>
          </a:blip>
          <a:srcRect t="-286"/>
          <a:stretch>
            <a:fillRect/>
          </a:stretch>
        </p:blipFill>
        <p:spPr>
          <a:xfrm>
            <a:off x="0" y="0"/>
            <a:ext cx="9144000" cy="4979280"/>
          </a:xfrm>
          <a:prstGeom prst="rect">
            <a:avLst/>
          </a:prstGeom>
        </p:spPr>
      </p:pic>
      <p:sp>
        <p:nvSpPr>
          <p:cNvPr id="9" name="object 14">
            <a:extLst>
              <a:ext uri="{FF2B5EF4-FFF2-40B4-BE49-F238E27FC236}">
                <a16:creationId xmlns:a16="http://schemas.microsoft.com/office/drawing/2014/main" id="{67D320CA-D13D-314C-9DD6-715528DB982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p:spPr>
        <p:txBody>
          <a:bodyPr wrap="square" lIns="0" tIns="0" rIns="0" bIns="0" rtlCol="0"/>
          <a:lstStyle/>
          <a:p>
            <a:endParaRPr sz="1350"/>
          </a:p>
        </p:txBody>
      </p:sp>
      <p:sp>
        <p:nvSpPr>
          <p:cNvPr id="10" name="TextBox 9">
            <a:extLst>
              <a:ext uri="{FF2B5EF4-FFF2-40B4-BE49-F238E27FC236}">
                <a16:creationId xmlns:a16="http://schemas.microsoft.com/office/drawing/2014/main" id="{1FCDB51F-F2B2-FF4C-B59E-59CDCEE60496}"/>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004CAC"/>
                </a:solidFill>
                <a:effectLst/>
                <a:latin typeface="Calibri"/>
                <a:ea typeface="Calibri"/>
                <a:cs typeface="Calibri"/>
              </a:rPr>
              <a:t>CONFIDENCIAL E EXCLUSIVO</a:t>
            </a:r>
          </a:p>
        </p:txBody>
      </p:sp>
      <p:sp>
        <p:nvSpPr>
          <p:cNvPr id="7" name="TextBox 6">
            <a:extLst>
              <a:ext uri="{FF2B5EF4-FFF2-40B4-BE49-F238E27FC236}">
                <a16:creationId xmlns:a16="http://schemas.microsoft.com/office/drawing/2014/main" id="{F2817691-C743-BD49-8BC2-70360EED85C7}"/>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004CAC"/>
                </a:solidFill>
                <a:effectLst/>
                <a:latin typeface="Calibri"/>
                <a:ea typeface="Calibri"/>
                <a:cs typeface="Calibri"/>
              </a:rPr>
              <a:t>PÁGINA </a:t>
            </a:r>
            <a:fld id="{DBBD2C2F-399F-40AE-B9B6-890E1700677A}" type="slidenum">
              <a:rPr lang="pt-BR" sz="525" b="0" i="0" strike="noStrike" cap="none" spc="225" baseline="0">
                <a:solidFill>
                  <a:srgbClr val="004CAC"/>
                </a:solidFill>
                <a:effectLst/>
                <a:latin typeface="Calibri"/>
                <a:ea typeface="Calibri"/>
                <a:cs typeface="Calibri"/>
              </a:rPr>
              <a:t>‹#›</a:t>
            </a:fld>
            <a:endParaRPr lang="en-US" sz="525" spc="225">
              <a:solidFill>
                <a:schemeClr val="accent5">
                  <a:lumMod val="75000"/>
                </a:schemeClr>
              </a:solidFill>
              <a:latin typeface="Calibri" panose="020F0502020204030204" pitchFamily="34" charset="0"/>
              <a:cs typeface="Calibri" panose="020F0502020204030204" pitchFamily="34" charset="0"/>
            </a:endParaRPr>
          </a:p>
        </p:txBody>
      </p:sp>
      <p:sp>
        <p:nvSpPr>
          <p:cNvPr id="12" name="Text Placeholder 2">
            <a:extLst>
              <a:ext uri="{FF2B5EF4-FFF2-40B4-BE49-F238E27FC236}">
                <a16:creationId xmlns:a16="http://schemas.microsoft.com/office/drawing/2014/main" id="{D39D18E5-90AF-504B-92D4-29F221BEFDC9}"/>
              </a:ext>
            </a:extLst>
          </p:cNvPr>
          <p:cNvSpPr>
            <a:spLocks noGrp="1"/>
          </p:cNvSpPr>
          <p:nvPr>
            <p:ph type="body" sz="quarter" idx="14"/>
          </p:nvPr>
        </p:nvSpPr>
        <p:spPr>
          <a:xfrm>
            <a:off x="551305" y="457464"/>
            <a:ext cx="6606778" cy="3664744"/>
          </a:xfrm>
        </p:spPr>
        <p:txBody>
          <a:bodyPr>
            <a:noAutofit/>
          </a:bodyPr>
          <a:lstStyle>
            <a:lvl1pPr marL="303610" indent="-303610">
              <a:lnSpc>
                <a:spcPct val="100000"/>
              </a:lnSpc>
              <a:spcBef>
                <a:spcPct val="0"/>
              </a:spcBef>
              <a:buFont typeface="Arial" panose="020B0604020202020204" pitchFamily="34" charset="0"/>
              <a:buChar char="•"/>
              <a:defRPr sz="3000" b="1" i="0">
                <a:solidFill>
                  <a:schemeClr val="bg1"/>
                </a:solidFill>
                <a:latin typeface="Calibri" panose="020F0502020204030204" pitchFamily="34" charset="0"/>
                <a:cs typeface="Calibri" panose="020F0502020204030204" pitchFamily="34" charset="0"/>
              </a:defRPr>
            </a:lvl1pPr>
            <a:lvl2pPr marL="559594" marR="0" indent="-345281"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3000" b="0" i="0">
                <a:solidFill>
                  <a:schemeClr val="bg1"/>
                </a:solidFill>
                <a:latin typeface="Calibri" panose="020F0502020204030204" pitchFamily="34" charset="0"/>
                <a:cs typeface="Calibri" panose="020F0502020204030204" pitchFamily="34" charset="0"/>
              </a:defRPr>
            </a:lvl2pPr>
            <a:lvl3pPr marL="815579" indent="-335756">
              <a:lnSpc>
                <a:spcPct val="100000"/>
              </a:lnSpc>
              <a:buSzPct val="70000"/>
              <a:buFont typeface="Courier New" panose="02070309020205020404" pitchFamily="49" charset="0"/>
              <a:buChar char="o"/>
              <a:tabLst>
                <a:tab pos="767954" algn="l"/>
              </a:tabLst>
              <a:defRPr sz="3000">
                <a:solidFill>
                  <a:schemeClr val="bg1"/>
                </a:solidFill>
              </a:defRPr>
            </a:lvl3pPr>
            <a:lvl4pPr marL="1120379" indent="-353616">
              <a:lnSpc>
                <a:spcPct val="100000"/>
              </a:lnSpc>
              <a:buClr>
                <a:schemeClr val="bg1"/>
              </a:buClr>
              <a:buSzPct val="80000"/>
              <a:buFont typeface="Wingdings" pitchFamily="2" charset="2"/>
              <a:buChar char="§"/>
              <a:defRPr sz="3000">
                <a:solidFill>
                  <a:schemeClr val="bg1"/>
                </a:solidFill>
              </a:defRPr>
            </a:lvl4pPr>
            <a:lvl5pPr marL="1415654" indent="-351235">
              <a:lnSpc>
                <a:spcPct val="100000"/>
              </a:lnSpc>
              <a:buClr>
                <a:schemeClr val="bg1"/>
              </a:buClr>
              <a:buSzPct val="80000"/>
              <a:buFont typeface="Wingdings" pitchFamily="2" charset="2"/>
              <a:buChar char="§"/>
              <a:defRPr sz="3000">
                <a:solidFill>
                  <a:schemeClr val="bg1"/>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Tree>
    <p:extLst>
      <p:ext uri="{BB962C8B-B14F-4D97-AF65-F5344CB8AC3E}">
        <p14:creationId xmlns:p14="http://schemas.microsoft.com/office/powerpoint/2010/main" val="160032227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0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89FC804-BA26-1A4C-9F9E-601162E3A92A}"/>
              </a:ext>
            </a:extLst>
          </p:cNvPr>
          <p:cNvSpPr/>
          <p:nvPr userDrawn="1"/>
        </p:nvSpPr>
        <p:spPr>
          <a:xfrm>
            <a:off x="0" y="1"/>
            <a:ext cx="6721928" cy="4961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p>
            <a:pPr marL="86678">
              <a:spcBef>
                <a:spcPts val="75"/>
              </a:spcBef>
              <a:spcAft>
                <a:spcPts val="75"/>
              </a:spcAft>
            </a:pPr>
            <a:endParaRPr lang="en-US" sz="1350">
              <a:solidFill>
                <a:schemeClr val="bg1"/>
              </a:solidFill>
            </a:endParaRPr>
          </a:p>
        </p:txBody>
      </p:sp>
      <p:sp>
        <p:nvSpPr>
          <p:cNvPr id="3" name="Picture Placeholder 2">
            <a:extLst>
              <a:ext uri="{FF2B5EF4-FFF2-40B4-BE49-F238E27FC236}">
                <a16:creationId xmlns:a16="http://schemas.microsoft.com/office/drawing/2014/main" id="{FF1A5276-B207-1241-AB5C-173DA2456ED1}"/>
              </a:ext>
            </a:extLst>
          </p:cNvPr>
          <p:cNvSpPr>
            <a:spLocks noGrp="1"/>
          </p:cNvSpPr>
          <p:nvPr>
            <p:ph type="pic" sz="quarter" idx="16"/>
          </p:nvPr>
        </p:nvSpPr>
        <p:spPr>
          <a:xfrm>
            <a:off x="6241257" y="-2381"/>
            <a:ext cx="2902744" cy="5154216"/>
          </a:xfrm>
        </p:spPr>
        <p:txBody>
          <a:bodyPr/>
          <a:lstStyle/>
          <a:p>
            <a:endParaRPr lang="en-US"/>
          </a:p>
        </p:txBody>
      </p:sp>
      <p:pic>
        <p:nvPicPr>
          <p:cNvPr id="26" name="Picture 17" descr="A person flying through the sky&#10;&#10;Description automatically generated">
            <a:extLst>
              <a:ext uri="{FF2B5EF4-FFF2-40B4-BE49-F238E27FC236}">
                <a16:creationId xmlns:a16="http://schemas.microsoft.com/office/drawing/2014/main" id="{D0CAA0DA-3C2D-ED41-A609-880772538FAB}"/>
              </a:ext>
            </a:extLst>
          </p:cNvPr>
          <p:cNvPicPr>
            <a:picLocks noChangeAspect="1"/>
          </p:cNvPicPr>
          <p:nvPr userDrawn="1"/>
        </p:nvPicPr>
        <p:blipFill>
          <a:blip r:embed="rId2"/>
          <a:stretch>
            <a:fillRect/>
          </a:stretch>
        </p:blipFill>
        <p:spPr>
          <a:xfrm>
            <a:off x="6238219" y="0"/>
            <a:ext cx="2905077" cy="4958443"/>
          </a:xfrm>
          <a:prstGeom prst="rect">
            <a:avLst/>
          </a:prstGeom>
        </p:spPr>
      </p:pic>
      <p:pic>
        <p:nvPicPr>
          <p:cNvPr id="4" name="Picture 3" descr="A person holding a guitar&#10;&#10;Description automatically generated with medium confidence">
            <a:extLst>
              <a:ext uri="{FF2B5EF4-FFF2-40B4-BE49-F238E27FC236}">
                <a16:creationId xmlns:a16="http://schemas.microsoft.com/office/drawing/2014/main" id="{DE32126E-F6E2-8343-A036-58FDEED358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8843" y="-1680193"/>
            <a:ext cx="8314453" cy="6636453"/>
          </a:xfrm>
          <a:prstGeom prst="rect">
            <a:avLst/>
          </a:prstGeom>
        </p:spPr>
      </p:pic>
      <p:sp>
        <p:nvSpPr>
          <p:cNvPr id="17" name="object 14">
            <a:extLst>
              <a:ext uri="{FF2B5EF4-FFF2-40B4-BE49-F238E27FC236}">
                <a16:creationId xmlns:a16="http://schemas.microsoft.com/office/drawing/2014/main" id="{B57844F7-F117-3E40-9D0D-6593EA925DEE}"/>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6" name="Text Placeholder 2">
            <a:extLst>
              <a:ext uri="{FF2B5EF4-FFF2-40B4-BE49-F238E27FC236}">
                <a16:creationId xmlns:a16="http://schemas.microsoft.com/office/drawing/2014/main" id="{39971B8A-8AAA-B14B-B469-8A629B78A649}"/>
              </a:ext>
            </a:extLst>
          </p:cNvPr>
          <p:cNvSpPr>
            <a:spLocks noGrp="1"/>
          </p:cNvSpPr>
          <p:nvPr>
            <p:ph type="body" sz="quarter" idx="21"/>
          </p:nvPr>
        </p:nvSpPr>
        <p:spPr>
          <a:xfrm>
            <a:off x="425561" y="3407291"/>
            <a:ext cx="4463490" cy="1160548"/>
          </a:xfrm>
        </p:spPr>
        <p:txBody>
          <a:bodyPr>
            <a:noAutofit/>
          </a:bodyPr>
          <a:lstStyle>
            <a:lvl1pPr marL="175022" indent="-175022">
              <a:defRPr sz="1350">
                <a:solidFill>
                  <a:schemeClr val="bg1"/>
                </a:solidFill>
                <a:latin typeface="Calibri" panose="020F0502020204030204" pitchFamily="34" charset="0"/>
                <a:cs typeface="Calibri" panose="020F0502020204030204" pitchFamily="34" charset="0"/>
              </a:defRPr>
            </a:lvl1pPr>
            <a:lvl2pPr marL="559594" indent="-216694">
              <a:buSzPct val="80000"/>
              <a:buFont typeface="Courier New" panose="02070309020205020404" pitchFamily="49" charset="0"/>
              <a:buChar char="o"/>
              <a:defRPr sz="1350">
                <a:solidFill>
                  <a:schemeClr val="bg1"/>
                </a:solidFill>
                <a:latin typeface="Calibri" panose="020F0502020204030204" pitchFamily="34" charset="0"/>
                <a:cs typeface="Calibri" panose="020F0502020204030204" pitchFamily="34" charset="0"/>
              </a:defRPr>
            </a:lvl2pPr>
            <a:lvl3pPr marL="903685" indent="-217885">
              <a:buSzPct val="80000"/>
              <a:buFont typeface="Courier New" panose="02070309020205020404" pitchFamily="49" charset="0"/>
              <a:buChar char="o"/>
              <a:defRPr sz="1350">
                <a:solidFill>
                  <a:schemeClr val="bg1"/>
                </a:solidFill>
              </a:defRPr>
            </a:lvl3pPr>
            <a:lvl4pPr marL="1247775" indent="-219075">
              <a:buSzPct val="80000"/>
              <a:buFont typeface="Courier New" panose="02070309020205020404" pitchFamily="49" charset="0"/>
              <a:buChar char="o"/>
              <a:defRPr sz="1350">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1"/>
            <a:endParaRPr lang="en-US"/>
          </a:p>
        </p:txBody>
      </p:sp>
      <p:sp>
        <p:nvSpPr>
          <p:cNvPr id="18" name="TextBox 17">
            <a:extLst>
              <a:ext uri="{FF2B5EF4-FFF2-40B4-BE49-F238E27FC236}">
                <a16:creationId xmlns:a16="http://schemas.microsoft.com/office/drawing/2014/main" id="{6298A583-B574-B64E-AC11-DE1B6F1D65D7}"/>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9" name="TextBox 18">
            <a:extLst>
              <a:ext uri="{FF2B5EF4-FFF2-40B4-BE49-F238E27FC236}">
                <a16:creationId xmlns:a16="http://schemas.microsoft.com/office/drawing/2014/main" id="{831307D2-8B0F-0446-8920-FA0A95D55A53}"/>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CA3840D2-5164-4CFD-B6CA-3D49B8CF1732}"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40F8B168-31C9-A748-B16B-40DA460FC3DA}"/>
              </a:ext>
            </a:extLst>
          </p:cNvPr>
          <p:cNvSpPr>
            <a:spLocks noGrp="1"/>
          </p:cNvSpPr>
          <p:nvPr>
            <p:ph type="body" sz="quarter" idx="14"/>
          </p:nvPr>
        </p:nvSpPr>
        <p:spPr>
          <a:xfrm>
            <a:off x="425561" y="1740387"/>
            <a:ext cx="4463490" cy="1160548"/>
          </a:xfrm>
        </p:spPr>
        <p:txBody>
          <a:bodyPr>
            <a:noAutofit/>
          </a:bodyPr>
          <a:lstStyle>
            <a:lvl1pPr marL="175022" indent="-175022">
              <a:defRPr sz="1350">
                <a:solidFill>
                  <a:schemeClr val="bg1"/>
                </a:solidFill>
                <a:latin typeface="Calibri" panose="020F0502020204030204" pitchFamily="34" charset="0"/>
                <a:cs typeface="Calibri" panose="020F0502020204030204" pitchFamily="34" charset="0"/>
              </a:defRPr>
            </a:lvl1pPr>
            <a:lvl2pPr marL="559594" indent="-216694">
              <a:buSzPct val="80000"/>
              <a:buFont typeface="Courier New" panose="02070309020205020404" pitchFamily="49" charset="0"/>
              <a:buChar char="o"/>
              <a:defRPr sz="1350">
                <a:solidFill>
                  <a:schemeClr val="bg1"/>
                </a:solidFill>
                <a:latin typeface="Calibri" panose="020F0502020204030204" pitchFamily="34" charset="0"/>
                <a:cs typeface="Calibri" panose="020F0502020204030204" pitchFamily="34" charset="0"/>
              </a:defRPr>
            </a:lvl2pPr>
            <a:lvl3pPr marL="903685" indent="-217885">
              <a:buSzPct val="80000"/>
              <a:buFont typeface="Courier New" panose="02070309020205020404" pitchFamily="49" charset="0"/>
              <a:buChar char="o"/>
              <a:defRPr sz="1350">
                <a:solidFill>
                  <a:schemeClr val="bg1"/>
                </a:solidFill>
              </a:defRPr>
            </a:lvl3pPr>
            <a:lvl4pPr marL="1247775" indent="-219075">
              <a:buSzPct val="80000"/>
              <a:buFont typeface="Courier New" panose="02070309020205020404" pitchFamily="49" charset="0"/>
              <a:buChar char="o"/>
              <a:defRPr sz="1350">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1"/>
            <a:endParaRPr lang="en-US"/>
          </a:p>
        </p:txBody>
      </p:sp>
      <p:sp>
        <p:nvSpPr>
          <p:cNvPr id="33" name="Title 7">
            <a:extLst>
              <a:ext uri="{FF2B5EF4-FFF2-40B4-BE49-F238E27FC236}">
                <a16:creationId xmlns:a16="http://schemas.microsoft.com/office/drawing/2014/main" id="{F21A72B0-98FB-0949-91E6-5003ECBCE446}"/>
              </a:ext>
            </a:extLst>
          </p:cNvPr>
          <p:cNvSpPr>
            <a:spLocks noGrp="1"/>
          </p:cNvSpPr>
          <p:nvPr>
            <p:ph type="title" hasCustomPrompt="1"/>
          </p:nvPr>
        </p:nvSpPr>
        <p:spPr>
          <a:xfrm>
            <a:off x="426264" y="376772"/>
            <a:ext cx="4145737" cy="719810"/>
          </a:xfrm>
        </p:spPr>
        <p:txBody>
          <a:bodyPr>
            <a:noAutofit/>
          </a:bodyPr>
          <a:lstStyle>
            <a:lvl1pPr>
              <a:lnSpc>
                <a:spcPct val="100000"/>
              </a:lnSpc>
              <a:defRPr lang="en-US" sz="2625"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34" name="Text Placeholder 17">
            <a:extLst>
              <a:ext uri="{FF2B5EF4-FFF2-40B4-BE49-F238E27FC236}">
                <a16:creationId xmlns:a16="http://schemas.microsoft.com/office/drawing/2014/main" id="{023B5CBC-FA81-C342-98C0-25C1A701D6E8}"/>
              </a:ext>
            </a:extLst>
          </p:cNvPr>
          <p:cNvSpPr>
            <a:spLocks noGrp="1"/>
          </p:cNvSpPr>
          <p:nvPr>
            <p:ph type="body" sz="quarter" idx="15" hasCustomPrompt="1"/>
          </p:nvPr>
        </p:nvSpPr>
        <p:spPr>
          <a:xfrm>
            <a:off x="426264" y="1287759"/>
            <a:ext cx="1452828"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sp>
        <p:nvSpPr>
          <p:cNvPr id="15" name="Text Placeholder 17">
            <a:extLst>
              <a:ext uri="{FF2B5EF4-FFF2-40B4-BE49-F238E27FC236}">
                <a16:creationId xmlns:a16="http://schemas.microsoft.com/office/drawing/2014/main" id="{1180FE8C-1825-C549-B594-DFDE6EBCF42D}"/>
              </a:ext>
            </a:extLst>
          </p:cNvPr>
          <p:cNvSpPr>
            <a:spLocks noGrp="1"/>
          </p:cNvSpPr>
          <p:nvPr>
            <p:ph type="body" sz="quarter" idx="18" hasCustomPrompt="1"/>
          </p:nvPr>
        </p:nvSpPr>
        <p:spPr>
          <a:xfrm>
            <a:off x="426264" y="2947395"/>
            <a:ext cx="1452828"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spTree>
    <p:extLst>
      <p:ext uri="{BB962C8B-B14F-4D97-AF65-F5344CB8AC3E}">
        <p14:creationId xmlns:p14="http://schemas.microsoft.com/office/powerpoint/2010/main" val="2379600860"/>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06">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89FC804-BA26-1A4C-9F9E-601162E3A92A}"/>
              </a:ext>
            </a:extLst>
          </p:cNvPr>
          <p:cNvSpPr/>
          <p:nvPr userDrawn="1"/>
        </p:nvSpPr>
        <p:spPr>
          <a:xfrm>
            <a:off x="0" y="1"/>
            <a:ext cx="6721928" cy="49611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p>
            <a:pPr marL="86678">
              <a:spcBef>
                <a:spcPts val="75"/>
              </a:spcBef>
              <a:spcAft>
                <a:spcPts val="75"/>
              </a:spcAft>
            </a:pPr>
            <a:endParaRPr lang="en-US" sz="1350">
              <a:solidFill>
                <a:schemeClr val="bg1"/>
              </a:solidFill>
            </a:endParaRPr>
          </a:p>
        </p:txBody>
      </p:sp>
      <p:sp>
        <p:nvSpPr>
          <p:cNvPr id="3" name="Picture Placeholder 2">
            <a:extLst>
              <a:ext uri="{FF2B5EF4-FFF2-40B4-BE49-F238E27FC236}">
                <a16:creationId xmlns:a16="http://schemas.microsoft.com/office/drawing/2014/main" id="{FF1A5276-B207-1241-AB5C-173DA2456ED1}"/>
              </a:ext>
            </a:extLst>
          </p:cNvPr>
          <p:cNvSpPr>
            <a:spLocks noGrp="1"/>
          </p:cNvSpPr>
          <p:nvPr>
            <p:ph type="pic" sz="quarter" idx="16"/>
          </p:nvPr>
        </p:nvSpPr>
        <p:spPr>
          <a:xfrm>
            <a:off x="6241257" y="-2381"/>
            <a:ext cx="2902744" cy="5154216"/>
          </a:xfrm>
        </p:spPr>
        <p:txBody>
          <a:bodyPr/>
          <a:lstStyle/>
          <a:p>
            <a:endParaRPr lang="en-US"/>
          </a:p>
        </p:txBody>
      </p:sp>
      <p:pic>
        <p:nvPicPr>
          <p:cNvPr id="26" name="Picture 17" descr="A person flying through the sky&#10;&#10;Description automatically generated">
            <a:extLst>
              <a:ext uri="{FF2B5EF4-FFF2-40B4-BE49-F238E27FC236}">
                <a16:creationId xmlns:a16="http://schemas.microsoft.com/office/drawing/2014/main" id="{D0CAA0DA-3C2D-ED41-A609-880772538FAB}"/>
              </a:ext>
            </a:extLst>
          </p:cNvPr>
          <p:cNvPicPr>
            <a:picLocks noChangeAspect="1"/>
          </p:cNvPicPr>
          <p:nvPr userDrawn="1"/>
        </p:nvPicPr>
        <p:blipFill>
          <a:blip r:embed="rId2"/>
          <a:stretch>
            <a:fillRect/>
          </a:stretch>
        </p:blipFill>
        <p:spPr>
          <a:xfrm>
            <a:off x="6238219" y="0"/>
            <a:ext cx="2905077" cy="4958443"/>
          </a:xfrm>
          <a:prstGeom prst="rect">
            <a:avLst/>
          </a:prstGeom>
        </p:spPr>
      </p:pic>
      <p:pic>
        <p:nvPicPr>
          <p:cNvPr id="4" name="Picture 3" descr="A person holding a guitar&#10;&#10;Description automatically generated with medium confidence">
            <a:extLst>
              <a:ext uri="{FF2B5EF4-FFF2-40B4-BE49-F238E27FC236}">
                <a16:creationId xmlns:a16="http://schemas.microsoft.com/office/drawing/2014/main" id="{DE32126E-F6E2-8343-A036-58FDEED358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8843" y="-1680193"/>
            <a:ext cx="8314453" cy="6636453"/>
          </a:xfrm>
          <a:prstGeom prst="rect">
            <a:avLst/>
          </a:prstGeom>
        </p:spPr>
      </p:pic>
      <p:sp>
        <p:nvSpPr>
          <p:cNvPr id="17" name="object 14">
            <a:extLst>
              <a:ext uri="{FF2B5EF4-FFF2-40B4-BE49-F238E27FC236}">
                <a16:creationId xmlns:a16="http://schemas.microsoft.com/office/drawing/2014/main" id="{B57844F7-F117-3E40-9D0D-6593EA925DEE}"/>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endParaRPr sz="1350"/>
          </a:p>
        </p:txBody>
      </p:sp>
      <p:sp>
        <p:nvSpPr>
          <p:cNvPr id="16" name="Text Placeholder 2">
            <a:extLst>
              <a:ext uri="{FF2B5EF4-FFF2-40B4-BE49-F238E27FC236}">
                <a16:creationId xmlns:a16="http://schemas.microsoft.com/office/drawing/2014/main" id="{39971B8A-8AAA-B14B-B469-8A629B78A649}"/>
              </a:ext>
            </a:extLst>
          </p:cNvPr>
          <p:cNvSpPr>
            <a:spLocks noGrp="1"/>
          </p:cNvSpPr>
          <p:nvPr>
            <p:ph type="body" sz="quarter" idx="21"/>
          </p:nvPr>
        </p:nvSpPr>
        <p:spPr>
          <a:xfrm>
            <a:off x="425561" y="3407291"/>
            <a:ext cx="4463490" cy="1160548"/>
          </a:xfrm>
        </p:spPr>
        <p:txBody>
          <a:bodyPr>
            <a:noAutofit/>
          </a:bodyPr>
          <a:lstStyle>
            <a:lvl1pPr marL="175022" indent="-175022">
              <a:defRPr sz="1350">
                <a:solidFill>
                  <a:schemeClr val="bg1"/>
                </a:solidFill>
                <a:latin typeface="Calibri" panose="020F0502020204030204" pitchFamily="34" charset="0"/>
                <a:cs typeface="Calibri" panose="020F0502020204030204" pitchFamily="34" charset="0"/>
              </a:defRPr>
            </a:lvl1pPr>
            <a:lvl2pPr marL="559594" indent="-216694">
              <a:buSzPct val="80000"/>
              <a:buFont typeface="Courier New" panose="02070309020205020404" pitchFamily="49" charset="0"/>
              <a:buChar char="o"/>
              <a:defRPr sz="1350">
                <a:solidFill>
                  <a:schemeClr val="bg1"/>
                </a:solidFill>
                <a:latin typeface="Calibri" panose="020F0502020204030204" pitchFamily="34" charset="0"/>
                <a:cs typeface="Calibri" panose="020F0502020204030204" pitchFamily="34" charset="0"/>
              </a:defRPr>
            </a:lvl2pPr>
            <a:lvl3pPr marL="903685" indent="-217885">
              <a:buSzPct val="80000"/>
              <a:buFont typeface="Courier New" panose="02070309020205020404" pitchFamily="49" charset="0"/>
              <a:buChar char="o"/>
              <a:defRPr sz="1350">
                <a:solidFill>
                  <a:schemeClr val="bg1"/>
                </a:solidFill>
              </a:defRPr>
            </a:lvl3pPr>
            <a:lvl4pPr marL="1247775" indent="-219075">
              <a:buSzPct val="80000"/>
              <a:buFont typeface="Courier New" panose="02070309020205020404" pitchFamily="49" charset="0"/>
              <a:buChar char="o"/>
              <a:defRPr sz="1350">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1"/>
            <a:endParaRPr lang="en-US"/>
          </a:p>
        </p:txBody>
      </p:sp>
      <p:sp>
        <p:nvSpPr>
          <p:cNvPr id="18" name="TextBox 17">
            <a:extLst>
              <a:ext uri="{FF2B5EF4-FFF2-40B4-BE49-F238E27FC236}">
                <a16:creationId xmlns:a16="http://schemas.microsoft.com/office/drawing/2014/main" id="{6298A583-B574-B64E-AC11-DE1B6F1D65D7}"/>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004CAC"/>
                </a:solidFill>
                <a:effectLst/>
                <a:latin typeface="Calibri"/>
                <a:ea typeface="Calibri"/>
                <a:cs typeface="Calibri"/>
              </a:rPr>
              <a:t>CONFIDENCIAL E EXCLUSIVO</a:t>
            </a:r>
          </a:p>
        </p:txBody>
      </p:sp>
      <p:sp>
        <p:nvSpPr>
          <p:cNvPr id="19" name="TextBox 18">
            <a:extLst>
              <a:ext uri="{FF2B5EF4-FFF2-40B4-BE49-F238E27FC236}">
                <a16:creationId xmlns:a16="http://schemas.microsoft.com/office/drawing/2014/main" id="{831307D2-8B0F-0446-8920-FA0A95D55A53}"/>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004CAC"/>
                </a:solidFill>
                <a:effectLst/>
                <a:latin typeface="Calibri"/>
                <a:ea typeface="Calibri"/>
                <a:cs typeface="Calibri"/>
              </a:rPr>
              <a:t>PÁGINA </a:t>
            </a:r>
            <a:fld id="{B5B36CD0-F23B-41D9-870A-0F9C33F20392}" type="slidenum">
              <a:rPr lang="pt-BR" sz="525" b="0" i="0" strike="noStrike" cap="none" spc="225" baseline="0">
                <a:solidFill>
                  <a:srgbClr val="004CAC"/>
                </a:solidFill>
                <a:effectLst/>
                <a:latin typeface="Calibri"/>
                <a:ea typeface="Calibri"/>
                <a:cs typeface="Calibri"/>
              </a:rPr>
              <a:t>‹#›</a:t>
            </a:fld>
            <a:endParaRPr lang="en-US" sz="525" spc="225">
              <a:solidFill>
                <a:schemeClr val="accent5">
                  <a:lumMod val="75000"/>
                </a:schemeClr>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40F8B168-31C9-A748-B16B-40DA460FC3DA}"/>
              </a:ext>
            </a:extLst>
          </p:cNvPr>
          <p:cNvSpPr>
            <a:spLocks noGrp="1"/>
          </p:cNvSpPr>
          <p:nvPr>
            <p:ph type="body" sz="quarter" idx="14"/>
          </p:nvPr>
        </p:nvSpPr>
        <p:spPr>
          <a:xfrm>
            <a:off x="425561" y="1740387"/>
            <a:ext cx="4463490" cy="1160548"/>
          </a:xfrm>
        </p:spPr>
        <p:txBody>
          <a:bodyPr>
            <a:noAutofit/>
          </a:bodyPr>
          <a:lstStyle>
            <a:lvl1pPr marL="175022" indent="-175022">
              <a:defRPr sz="1350">
                <a:solidFill>
                  <a:schemeClr val="bg1"/>
                </a:solidFill>
                <a:latin typeface="Calibri" panose="020F0502020204030204" pitchFamily="34" charset="0"/>
                <a:cs typeface="Calibri" panose="020F0502020204030204" pitchFamily="34" charset="0"/>
              </a:defRPr>
            </a:lvl1pPr>
            <a:lvl2pPr marL="559594" indent="-216694">
              <a:buSzPct val="80000"/>
              <a:buFont typeface="Courier New" panose="02070309020205020404" pitchFamily="49" charset="0"/>
              <a:buChar char="o"/>
              <a:defRPr sz="1350">
                <a:solidFill>
                  <a:schemeClr val="bg1"/>
                </a:solidFill>
                <a:latin typeface="Calibri" panose="020F0502020204030204" pitchFamily="34" charset="0"/>
                <a:cs typeface="Calibri" panose="020F0502020204030204" pitchFamily="34" charset="0"/>
              </a:defRPr>
            </a:lvl2pPr>
            <a:lvl3pPr marL="903685" indent="-217885">
              <a:buSzPct val="80000"/>
              <a:buFont typeface="Courier New" panose="02070309020205020404" pitchFamily="49" charset="0"/>
              <a:buChar char="o"/>
              <a:defRPr sz="1350">
                <a:solidFill>
                  <a:schemeClr val="bg1"/>
                </a:solidFill>
              </a:defRPr>
            </a:lvl3pPr>
            <a:lvl4pPr marL="1247775" indent="-219075">
              <a:buSzPct val="80000"/>
              <a:buFont typeface="Courier New" panose="02070309020205020404" pitchFamily="49" charset="0"/>
              <a:buChar char="o"/>
              <a:defRPr sz="1350">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1"/>
            <a:endParaRPr lang="en-US"/>
          </a:p>
        </p:txBody>
      </p:sp>
      <p:sp>
        <p:nvSpPr>
          <p:cNvPr id="33" name="Title 7">
            <a:extLst>
              <a:ext uri="{FF2B5EF4-FFF2-40B4-BE49-F238E27FC236}">
                <a16:creationId xmlns:a16="http://schemas.microsoft.com/office/drawing/2014/main" id="{F21A72B0-98FB-0949-91E6-5003ECBCE446}"/>
              </a:ext>
            </a:extLst>
          </p:cNvPr>
          <p:cNvSpPr>
            <a:spLocks noGrp="1"/>
          </p:cNvSpPr>
          <p:nvPr>
            <p:ph type="title" hasCustomPrompt="1"/>
          </p:nvPr>
        </p:nvSpPr>
        <p:spPr>
          <a:xfrm>
            <a:off x="426264" y="376772"/>
            <a:ext cx="4145737" cy="719810"/>
          </a:xfrm>
        </p:spPr>
        <p:txBody>
          <a:bodyPr>
            <a:noAutofit/>
          </a:bodyPr>
          <a:lstStyle>
            <a:lvl1pPr>
              <a:lnSpc>
                <a:spcPct val="100000"/>
              </a:lnSpc>
              <a:defRPr lang="en-US" sz="2625"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34" name="Text Placeholder 17">
            <a:extLst>
              <a:ext uri="{FF2B5EF4-FFF2-40B4-BE49-F238E27FC236}">
                <a16:creationId xmlns:a16="http://schemas.microsoft.com/office/drawing/2014/main" id="{023B5CBC-FA81-C342-98C0-25C1A701D6E8}"/>
              </a:ext>
            </a:extLst>
          </p:cNvPr>
          <p:cNvSpPr>
            <a:spLocks noGrp="1"/>
          </p:cNvSpPr>
          <p:nvPr>
            <p:ph type="body" sz="quarter" idx="15" hasCustomPrompt="1"/>
          </p:nvPr>
        </p:nvSpPr>
        <p:spPr>
          <a:xfrm>
            <a:off x="426264" y="1287759"/>
            <a:ext cx="1452828"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sp>
        <p:nvSpPr>
          <p:cNvPr id="15" name="Text Placeholder 17">
            <a:extLst>
              <a:ext uri="{FF2B5EF4-FFF2-40B4-BE49-F238E27FC236}">
                <a16:creationId xmlns:a16="http://schemas.microsoft.com/office/drawing/2014/main" id="{1180FE8C-1825-C549-B594-DFDE6EBCF42D}"/>
              </a:ext>
            </a:extLst>
          </p:cNvPr>
          <p:cNvSpPr>
            <a:spLocks noGrp="1"/>
          </p:cNvSpPr>
          <p:nvPr>
            <p:ph type="body" sz="quarter" idx="18" hasCustomPrompt="1"/>
          </p:nvPr>
        </p:nvSpPr>
        <p:spPr>
          <a:xfrm>
            <a:off x="426264" y="2947395"/>
            <a:ext cx="1452828"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spTree>
    <p:extLst>
      <p:ext uri="{BB962C8B-B14F-4D97-AF65-F5344CB8AC3E}">
        <p14:creationId xmlns:p14="http://schemas.microsoft.com/office/powerpoint/2010/main" val="253550037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 07">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89FC804-BA26-1A4C-9F9E-601162E3A92A}"/>
              </a:ext>
            </a:extLst>
          </p:cNvPr>
          <p:cNvSpPr/>
          <p:nvPr userDrawn="1"/>
        </p:nvSpPr>
        <p:spPr>
          <a:xfrm>
            <a:off x="0" y="1"/>
            <a:ext cx="6721928" cy="49611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p>
            <a:pPr marL="86678">
              <a:spcBef>
                <a:spcPts val="75"/>
              </a:spcBef>
              <a:spcAft>
                <a:spcPts val="75"/>
              </a:spcAft>
            </a:pPr>
            <a:endParaRPr lang="en-US" sz="1350">
              <a:solidFill>
                <a:schemeClr val="bg1"/>
              </a:solidFill>
            </a:endParaRPr>
          </a:p>
        </p:txBody>
      </p:sp>
      <p:sp>
        <p:nvSpPr>
          <p:cNvPr id="11" name="Text Placeholder 2">
            <a:extLst>
              <a:ext uri="{FF2B5EF4-FFF2-40B4-BE49-F238E27FC236}">
                <a16:creationId xmlns:a16="http://schemas.microsoft.com/office/drawing/2014/main" id="{0F1BE40F-A8A5-AC4C-94D9-D822561EE2DA}"/>
              </a:ext>
            </a:extLst>
          </p:cNvPr>
          <p:cNvSpPr>
            <a:spLocks noGrp="1"/>
          </p:cNvSpPr>
          <p:nvPr>
            <p:ph type="body" sz="quarter" idx="14"/>
          </p:nvPr>
        </p:nvSpPr>
        <p:spPr>
          <a:xfrm>
            <a:off x="426264" y="1268530"/>
            <a:ext cx="4669490" cy="3045053"/>
          </a:xfrm>
        </p:spPr>
        <p:txBody>
          <a:bodyPr>
            <a:noAutofit/>
          </a:bodyPr>
          <a:lstStyle>
            <a:lvl1pPr marL="263129" indent="-263129">
              <a:lnSpc>
                <a:spcPct val="100000"/>
              </a:lnSpc>
              <a:spcBef>
                <a:spcPct val="0"/>
              </a:spcBef>
              <a:buFont typeface="Arial" panose="020B0604020202020204" pitchFamily="34" charset="0"/>
              <a:buChar char="•"/>
              <a:defRPr sz="2100" b="0" i="0">
                <a:solidFill>
                  <a:schemeClr val="bg1"/>
                </a:solidFill>
                <a:latin typeface="Calibri" panose="020F0502020204030204" pitchFamily="34" charset="0"/>
                <a:cs typeface="Calibri" panose="020F0502020204030204" pitchFamily="34" charset="0"/>
              </a:defRPr>
            </a:lvl1pPr>
            <a:lvl2pPr marL="519113" marR="0" indent="-304800"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2100" b="0" i="0">
                <a:solidFill>
                  <a:schemeClr val="bg1"/>
                </a:solidFill>
                <a:latin typeface="Calibri" panose="020F0502020204030204" pitchFamily="34" charset="0"/>
                <a:cs typeface="Calibri" panose="020F0502020204030204" pitchFamily="34" charset="0"/>
              </a:defRPr>
            </a:lvl2pPr>
            <a:lvl3pPr marL="776288" indent="-296466">
              <a:lnSpc>
                <a:spcPct val="100000"/>
              </a:lnSpc>
              <a:buSzPct val="70000"/>
              <a:buFont typeface="Courier New" panose="02070309020205020404" pitchFamily="49" charset="0"/>
              <a:buChar char="o"/>
              <a:tabLst>
                <a:tab pos="767954" algn="l"/>
              </a:tabLst>
              <a:defRPr sz="2100">
                <a:solidFill>
                  <a:schemeClr val="bg1"/>
                </a:solidFill>
              </a:defRPr>
            </a:lvl3pPr>
            <a:lvl4pPr marL="1071563" indent="-304800">
              <a:lnSpc>
                <a:spcPct val="100000"/>
              </a:lnSpc>
              <a:buClr>
                <a:schemeClr val="bg1"/>
              </a:buClr>
              <a:buSzPct val="80000"/>
              <a:buFont typeface="Wingdings" pitchFamily="2" charset="2"/>
              <a:buChar char="§"/>
              <a:defRPr sz="2100">
                <a:solidFill>
                  <a:schemeClr val="bg1"/>
                </a:solidFill>
              </a:defRPr>
            </a:lvl4pPr>
            <a:lvl5pPr marL="1376363" indent="-311944">
              <a:lnSpc>
                <a:spcPct val="100000"/>
              </a:lnSpc>
              <a:buClr>
                <a:schemeClr val="bg1"/>
              </a:buClr>
              <a:buSzPct val="80000"/>
              <a:buFont typeface="Wingdings" pitchFamily="2" charset="2"/>
              <a:buChar char="§"/>
              <a:defRPr sz="2100">
                <a:solidFill>
                  <a:schemeClr val="bg1"/>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
        <p:nvSpPr>
          <p:cNvPr id="3" name="Picture Placeholder 2">
            <a:extLst>
              <a:ext uri="{FF2B5EF4-FFF2-40B4-BE49-F238E27FC236}">
                <a16:creationId xmlns:a16="http://schemas.microsoft.com/office/drawing/2014/main" id="{FF1A5276-B207-1241-AB5C-173DA2456ED1}"/>
              </a:ext>
            </a:extLst>
          </p:cNvPr>
          <p:cNvSpPr>
            <a:spLocks noGrp="1"/>
          </p:cNvSpPr>
          <p:nvPr>
            <p:ph type="pic" sz="quarter" idx="16"/>
          </p:nvPr>
        </p:nvSpPr>
        <p:spPr>
          <a:xfrm>
            <a:off x="6241257" y="-2381"/>
            <a:ext cx="2902744" cy="5154216"/>
          </a:xfrm>
        </p:spPr>
        <p:txBody>
          <a:bodyPr/>
          <a:lstStyle/>
          <a:p>
            <a:endParaRPr lang="en-US"/>
          </a:p>
        </p:txBody>
      </p:sp>
      <p:pic>
        <p:nvPicPr>
          <p:cNvPr id="26" name="Picture 17" descr="A person flying through the sky&#10;&#10;Description automatically generated">
            <a:extLst>
              <a:ext uri="{FF2B5EF4-FFF2-40B4-BE49-F238E27FC236}">
                <a16:creationId xmlns:a16="http://schemas.microsoft.com/office/drawing/2014/main" id="{D0CAA0DA-3C2D-ED41-A609-880772538FAB}"/>
              </a:ext>
            </a:extLst>
          </p:cNvPr>
          <p:cNvPicPr>
            <a:picLocks noChangeAspect="1"/>
          </p:cNvPicPr>
          <p:nvPr userDrawn="1"/>
        </p:nvPicPr>
        <p:blipFill>
          <a:blip r:embed="rId2"/>
          <a:stretch>
            <a:fillRect/>
          </a:stretch>
        </p:blipFill>
        <p:spPr>
          <a:xfrm>
            <a:off x="6238219" y="0"/>
            <a:ext cx="2905077" cy="4958443"/>
          </a:xfrm>
          <a:prstGeom prst="rect">
            <a:avLst/>
          </a:prstGeom>
        </p:spPr>
      </p:pic>
      <p:sp>
        <p:nvSpPr>
          <p:cNvPr id="33" name="Title 7">
            <a:extLst>
              <a:ext uri="{FF2B5EF4-FFF2-40B4-BE49-F238E27FC236}">
                <a16:creationId xmlns:a16="http://schemas.microsoft.com/office/drawing/2014/main" id="{F21A72B0-98FB-0949-91E6-5003ECBCE446}"/>
              </a:ext>
            </a:extLst>
          </p:cNvPr>
          <p:cNvSpPr>
            <a:spLocks noGrp="1"/>
          </p:cNvSpPr>
          <p:nvPr>
            <p:ph type="title" hasCustomPrompt="1"/>
          </p:nvPr>
        </p:nvSpPr>
        <p:spPr>
          <a:xfrm>
            <a:off x="426264" y="376772"/>
            <a:ext cx="4782344" cy="719810"/>
          </a:xfrm>
        </p:spPr>
        <p:txBody>
          <a:bodyPr>
            <a:noAutofit/>
          </a:bodyPr>
          <a:lstStyle>
            <a:lvl1pPr>
              <a:lnSpc>
                <a:spcPct val="100000"/>
              </a:lnSpc>
              <a:defRPr lang="en-US" sz="405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17" name="object 14">
            <a:extLst>
              <a:ext uri="{FF2B5EF4-FFF2-40B4-BE49-F238E27FC236}">
                <a16:creationId xmlns:a16="http://schemas.microsoft.com/office/drawing/2014/main" id="{B57844F7-F117-3E40-9D0D-6593EA925DEE}"/>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endParaRPr sz="1350"/>
          </a:p>
        </p:txBody>
      </p:sp>
      <p:sp>
        <p:nvSpPr>
          <p:cNvPr id="18" name="TextBox 17">
            <a:extLst>
              <a:ext uri="{FF2B5EF4-FFF2-40B4-BE49-F238E27FC236}">
                <a16:creationId xmlns:a16="http://schemas.microsoft.com/office/drawing/2014/main" id="{6298A583-B574-B64E-AC11-DE1B6F1D65D7}"/>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004CAC"/>
                </a:solidFill>
                <a:effectLst/>
                <a:latin typeface="Calibri"/>
                <a:ea typeface="Calibri"/>
                <a:cs typeface="Calibri"/>
              </a:rPr>
              <a:t>CONFIDENCIAL E EXCLUSIVO</a:t>
            </a:r>
          </a:p>
        </p:txBody>
      </p:sp>
      <p:sp>
        <p:nvSpPr>
          <p:cNvPr id="19" name="TextBox 18">
            <a:extLst>
              <a:ext uri="{FF2B5EF4-FFF2-40B4-BE49-F238E27FC236}">
                <a16:creationId xmlns:a16="http://schemas.microsoft.com/office/drawing/2014/main" id="{831307D2-8B0F-0446-8920-FA0A95D55A53}"/>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004CAC"/>
                </a:solidFill>
                <a:effectLst/>
                <a:latin typeface="Calibri"/>
                <a:ea typeface="Calibri"/>
                <a:cs typeface="Calibri"/>
              </a:rPr>
              <a:t>PÁGINA </a:t>
            </a:r>
            <a:fld id="{04C4E227-8EC8-4446-A4A1-EA5C0EEF4F72}" type="slidenum">
              <a:rPr lang="pt-BR" sz="525" b="0" i="0" strike="noStrike" cap="none" spc="225" baseline="0">
                <a:solidFill>
                  <a:srgbClr val="004CAC"/>
                </a:solidFill>
                <a:effectLst/>
                <a:latin typeface="Calibri"/>
                <a:ea typeface="Calibri"/>
                <a:cs typeface="Calibri"/>
              </a:rPr>
              <a:t>‹#›</a:t>
            </a:fld>
            <a:endParaRPr lang="en-US" sz="525" spc="225">
              <a:solidFill>
                <a:schemeClr val="accent5">
                  <a:lumMod val="75000"/>
                </a:schemeClr>
              </a:solidFill>
              <a:latin typeface="Calibri" panose="020F0502020204030204" pitchFamily="34" charset="0"/>
              <a:cs typeface="Calibri" panose="020F0502020204030204" pitchFamily="34" charset="0"/>
            </a:endParaRPr>
          </a:p>
        </p:txBody>
      </p:sp>
      <p:pic>
        <p:nvPicPr>
          <p:cNvPr id="22" name="Picture 21" descr="A person holding a guitar&#10;&#10;Description automatically generated with medium confidence">
            <a:extLst>
              <a:ext uri="{FF2B5EF4-FFF2-40B4-BE49-F238E27FC236}">
                <a16:creationId xmlns:a16="http://schemas.microsoft.com/office/drawing/2014/main" id="{3B8C1BAE-A4B4-7F43-A038-185A3ABFCF0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8843" y="-1680193"/>
            <a:ext cx="8314453" cy="6636453"/>
          </a:xfrm>
          <a:prstGeom prst="rect">
            <a:avLst/>
          </a:prstGeom>
        </p:spPr>
      </p:pic>
    </p:spTree>
    <p:extLst>
      <p:ext uri="{BB962C8B-B14F-4D97-AF65-F5344CB8AC3E}">
        <p14:creationId xmlns:p14="http://schemas.microsoft.com/office/powerpoint/2010/main" val="453173182"/>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icture with Caption 01">
    <p:spTree>
      <p:nvGrpSpPr>
        <p:cNvPr id="1" name=""/>
        <p:cNvGrpSpPr/>
        <p:nvPr/>
      </p:nvGrpSpPr>
      <p:grpSpPr>
        <a:xfrm>
          <a:off x="0" y="0"/>
          <a:ext cx="0" cy="0"/>
          <a:chOff x="0" y="0"/>
          <a:chExt cx="0" cy="0"/>
        </a:xfrm>
      </p:grpSpPr>
      <p:grpSp>
        <p:nvGrpSpPr>
          <p:cNvPr id="22" name="Group 21"/>
          <p:cNvGrpSpPr/>
          <p:nvPr userDrawn="1"/>
        </p:nvGrpSpPr>
        <p:grpSpPr>
          <a:xfrm>
            <a:off x="0" y="0"/>
            <a:ext cx="4811316" cy="5143500"/>
            <a:chOff x="0" y="0"/>
            <a:chExt cx="7815580" cy="8366981"/>
          </a:xfrm>
        </p:grpSpPr>
        <p:sp>
          <p:nvSpPr>
            <p:cNvPr id="20" name="object 3"/>
            <p:cNvSpPr/>
            <p:nvPr userDrawn="1"/>
          </p:nvSpPr>
          <p:spPr>
            <a:xfrm>
              <a:off x="0" y="0"/>
              <a:ext cx="7815580" cy="5356860"/>
            </a:xfrm>
            <a:custGeom>
              <a:avLst/>
              <a:gdLst/>
              <a:ahLst/>
              <a:cxnLst/>
              <a:rect l="l" t="t" r="r" b="b"/>
              <a:pathLst>
                <a:path w="7815580" h="5356860">
                  <a:moveTo>
                    <a:pt x="0" y="5356606"/>
                  </a:moveTo>
                  <a:lnTo>
                    <a:pt x="7815491" y="5356606"/>
                  </a:lnTo>
                  <a:lnTo>
                    <a:pt x="7815491" y="0"/>
                  </a:lnTo>
                  <a:lnTo>
                    <a:pt x="0" y="0"/>
                  </a:lnTo>
                  <a:lnTo>
                    <a:pt x="0" y="5356606"/>
                  </a:lnTo>
                  <a:close/>
                </a:path>
              </a:pathLst>
            </a:custGeom>
            <a:solidFill>
              <a:schemeClr val="accent6"/>
            </a:solidFill>
          </p:spPr>
          <p:txBody>
            <a:bodyPr wrap="square" lIns="0" tIns="0" rIns="0" bIns="0" rtlCol="0"/>
            <a:lstStyle/>
            <a:p>
              <a:endParaRPr sz="1350"/>
            </a:p>
          </p:txBody>
        </p:sp>
        <p:sp>
          <p:nvSpPr>
            <p:cNvPr id="21" name="object 4"/>
            <p:cNvSpPr/>
            <p:nvPr userDrawn="1"/>
          </p:nvSpPr>
          <p:spPr>
            <a:xfrm>
              <a:off x="0" y="2837542"/>
              <a:ext cx="7815580" cy="5529439"/>
            </a:xfrm>
            <a:custGeom>
              <a:avLst/>
              <a:gdLst/>
              <a:ahLst/>
              <a:cxnLst/>
              <a:rect l="l" t="t" r="r" b="b"/>
              <a:pathLst>
                <a:path w="7815580" h="2254250">
                  <a:moveTo>
                    <a:pt x="0" y="2253640"/>
                  </a:moveTo>
                  <a:lnTo>
                    <a:pt x="7815491" y="2253640"/>
                  </a:lnTo>
                  <a:lnTo>
                    <a:pt x="7815491" y="0"/>
                  </a:lnTo>
                  <a:lnTo>
                    <a:pt x="0" y="0"/>
                  </a:lnTo>
                  <a:lnTo>
                    <a:pt x="0" y="2253640"/>
                  </a:lnTo>
                  <a:close/>
                </a:path>
              </a:pathLst>
            </a:custGeom>
            <a:solidFill>
              <a:schemeClr val="accent3"/>
            </a:solidFill>
          </p:spPr>
          <p:txBody>
            <a:bodyPr wrap="square" lIns="0" tIns="0" rIns="0" bIns="0" rtlCol="0"/>
            <a:lstStyle/>
            <a:p>
              <a:endParaRPr sz="1350"/>
            </a:p>
          </p:txBody>
        </p:sp>
      </p:grpSp>
      <p:sp>
        <p:nvSpPr>
          <p:cNvPr id="12" name="Text Placeholder 2">
            <a:extLst>
              <a:ext uri="{FF2B5EF4-FFF2-40B4-BE49-F238E27FC236}">
                <a16:creationId xmlns:a16="http://schemas.microsoft.com/office/drawing/2014/main" id="{43FC9E75-76C1-9E41-B519-C3DA63AE3465}"/>
              </a:ext>
            </a:extLst>
          </p:cNvPr>
          <p:cNvSpPr>
            <a:spLocks noGrp="1"/>
          </p:cNvSpPr>
          <p:nvPr>
            <p:ph type="body" sz="quarter" idx="15"/>
          </p:nvPr>
        </p:nvSpPr>
        <p:spPr>
          <a:xfrm>
            <a:off x="294647" y="1836937"/>
            <a:ext cx="4213930" cy="2789832"/>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bg1"/>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bg1"/>
                </a:solidFill>
              </a:defRPr>
            </a:lvl3pPr>
            <a:lvl4pPr marL="944166" indent="-177404">
              <a:lnSpc>
                <a:spcPct val="100000"/>
              </a:lnSpc>
              <a:buClr>
                <a:schemeClr val="bg1"/>
              </a:buClr>
              <a:buSzPct val="80000"/>
              <a:buFont typeface="Wingdings" pitchFamily="2" charset="2"/>
              <a:buChar char="§"/>
              <a:defRPr sz="1125">
                <a:solidFill>
                  <a:schemeClr val="bg1"/>
                </a:solidFill>
              </a:defRPr>
            </a:lvl4pPr>
            <a:lvl5pPr marL="1247775" indent="-183356">
              <a:lnSpc>
                <a:spcPct val="100000"/>
              </a:lnSpc>
              <a:buClr>
                <a:schemeClr val="bg1"/>
              </a:buClr>
              <a:buSzPct val="80000"/>
              <a:buFont typeface="Wingdings" pitchFamily="2" charset="2"/>
              <a:buChar char="§"/>
              <a:defRPr sz="1125">
                <a:solidFill>
                  <a:schemeClr val="bg1"/>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
        <p:nvSpPr>
          <p:cNvPr id="26" name="Picture Placeholder 25"/>
          <p:cNvSpPr>
            <a:spLocks noGrp="1"/>
          </p:cNvSpPr>
          <p:nvPr>
            <p:ph type="pic" sz="quarter" idx="12"/>
          </p:nvPr>
        </p:nvSpPr>
        <p:spPr>
          <a:xfrm>
            <a:off x="4811316" y="-1"/>
            <a:ext cx="4332684" cy="4956421"/>
          </a:xfrm>
        </p:spPr>
        <p:txBody>
          <a:bodyPr anchor="ctr">
            <a:normAutofit/>
          </a:bodyPr>
          <a:lstStyle>
            <a:lvl1pPr marL="0" indent="0" algn="ctr">
              <a:buNone/>
              <a:defRPr sz="1350"/>
            </a:lvl1pPr>
          </a:lstStyle>
          <a:p>
            <a:endParaRPr lang="en-US"/>
          </a:p>
        </p:txBody>
      </p:sp>
      <p:sp>
        <p:nvSpPr>
          <p:cNvPr id="35" name="Text Placeholder 17"/>
          <p:cNvSpPr>
            <a:spLocks noGrp="1"/>
          </p:cNvSpPr>
          <p:nvPr>
            <p:ph type="body" sz="quarter" idx="13" hasCustomPrompt="1"/>
          </p:nvPr>
        </p:nvSpPr>
        <p:spPr>
          <a:xfrm>
            <a:off x="298531" y="1408276"/>
            <a:ext cx="4213930" cy="199802"/>
          </a:xfrm>
        </p:spPr>
        <p:txBody>
          <a:bodyPr anchor="ctr">
            <a:noAutofit/>
          </a:bodyPr>
          <a:lstStyle>
            <a:lvl1pPr marL="0" indent="0">
              <a:lnSpc>
                <a:spcPct val="100000"/>
              </a:lnSpc>
              <a:spcBef>
                <a:spcPct val="0"/>
              </a:spcBef>
              <a:buNone/>
              <a:defRPr lang="en-US" sz="1500" b="0" i="0" kern="1200" spc="184"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ALL-CAPS</a:t>
            </a:r>
          </a:p>
        </p:txBody>
      </p:sp>
      <p:sp>
        <p:nvSpPr>
          <p:cNvPr id="38" name="Title 32"/>
          <p:cNvSpPr>
            <a:spLocks noGrp="1"/>
          </p:cNvSpPr>
          <p:nvPr>
            <p:ph type="title"/>
          </p:nvPr>
        </p:nvSpPr>
        <p:spPr>
          <a:xfrm>
            <a:off x="298531" y="427565"/>
            <a:ext cx="4213930" cy="981808"/>
          </a:xfrm>
        </p:spPr>
        <p:txBody>
          <a:bodyPr>
            <a:noAutofit/>
          </a:bodyPr>
          <a:lstStyle>
            <a:lvl1pPr>
              <a:lnSpc>
                <a:spcPct val="100000"/>
              </a:lnSpc>
              <a:defRPr lang="en-US" sz="3000" b="1" i="0" kern="1200" spc="-15">
                <a:solidFill>
                  <a:schemeClr val="accent5">
                    <a:lumMod val="75000"/>
                  </a:schemeClr>
                </a:solidFill>
                <a:latin typeface="Calibri" panose="020F0502020204030204" pitchFamily="34" charset="0"/>
                <a:ea typeface="+mn-ea"/>
                <a:cs typeface="Calibri" panose="020F0502020204030204" pitchFamily="34" charset="0"/>
              </a:defRPr>
            </a:lvl1pPr>
          </a:lstStyle>
          <a:p>
            <a:r>
              <a:rPr lang="en-US"/>
              <a:t>Click to edit Master title</a:t>
            </a:r>
          </a:p>
        </p:txBody>
      </p:sp>
      <p:sp>
        <p:nvSpPr>
          <p:cNvPr id="13" name="object 14">
            <a:extLst>
              <a:ext uri="{FF2B5EF4-FFF2-40B4-BE49-F238E27FC236}">
                <a16:creationId xmlns:a16="http://schemas.microsoft.com/office/drawing/2014/main" id="{1F1B76FF-C9EC-5A44-A974-9022B654186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4" name="TextBox 13">
            <a:extLst>
              <a:ext uri="{FF2B5EF4-FFF2-40B4-BE49-F238E27FC236}">
                <a16:creationId xmlns:a16="http://schemas.microsoft.com/office/drawing/2014/main" id="{BE65AA18-2446-C841-95C6-6F2267FB5FEA}"/>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6" name="TextBox 15">
            <a:extLst>
              <a:ext uri="{FF2B5EF4-FFF2-40B4-BE49-F238E27FC236}">
                <a16:creationId xmlns:a16="http://schemas.microsoft.com/office/drawing/2014/main" id="{4BCF5127-9F25-9E46-8D97-1E611FED570C}"/>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6546840A-798D-4CC1-B621-842E19750D91}"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480864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icture with Caption 02">
    <p:spTree>
      <p:nvGrpSpPr>
        <p:cNvPr id="1" name=""/>
        <p:cNvGrpSpPr/>
        <p:nvPr/>
      </p:nvGrpSpPr>
      <p:grpSpPr>
        <a:xfrm>
          <a:off x="0" y="0"/>
          <a:ext cx="0" cy="0"/>
          <a:chOff x="0" y="0"/>
          <a:chExt cx="0" cy="0"/>
        </a:xfrm>
      </p:grpSpPr>
      <p:sp>
        <p:nvSpPr>
          <p:cNvPr id="9" name="object 3"/>
          <p:cNvSpPr/>
          <p:nvPr userDrawn="1"/>
        </p:nvSpPr>
        <p:spPr>
          <a:xfrm>
            <a:off x="0" y="679495"/>
            <a:ext cx="5029200" cy="4275257"/>
          </a:xfrm>
          <a:custGeom>
            <a:avLst/>
            <a:gdLst/>
            <a:ahLst/>
            <a:cxnLst/>
            <a:rect l="l" t="t" r="r" b="b"/>
            <a:pathLst>
              <a:path w="7315200" h="6218555">
                <a:moveTo>
                  <a:pt x="0" y="6218174"/>
                </a:moveTo>
                <a:lnTo>
                  <a:pt x="7315200" y="6218174"/>
                </a:lnTo>
                <a:lnTo>
                  <a:pt x="7315200" y="0"/>
                </a:lnTo>
                <a:lnTo>
                  <a:pt x="0" y="0"/>
                </a:lnTo>
                <a:lnTo>
                  <a:pt x="0" y="6218174"/>
                </a:lnTo>
                <a:close/>
              </a:path>
            </a:pathLst>
          </a:custGeom>
          <a:solidFill>
            <a:schemeClr val="accent3"/>
          </a:solidFill>
        </p:spPr>
        <p:txBody>
          <a:bodyPr wrap="square" lIns="0" tIns="0" rIns="0" bIns="0" rtlCol="0"/>
          <a:lstStyle/>
          <a:p>
            <a:endParaRPr sz="1350"/>
          </a:p>
        </p:txBody>
      </p:sp>
      <p:sp>
        <p:nvSpPr>
          <p:cNvPr id="10" name="Text Placeholder 2">
            <a:extLst>
              <a:ext uri="{FF2B5EF4-FFF2-40B4-BE49-F238E27FC236}">
                <a16:creationId xmlns:a16="http://schemas.microsoft.com/office/drawing/2014/main" id="{BC303B69-6EC1-474B-9014-1D2C03DC6255}"/>
              </a:ext>
            </a:extLst>
          </p:cNvPr>
          <p:cNvSpPr>
            <a:spLocks noGrp="1"/>
          </p:cNvSpPr>
          <p:nvPr>
            <p:ph type="body" sz="quarter" idx="17"/>
          </p:nvPr>
        </p:nvSpPr>
        <p:spPr>
          <a:xfrm>
            <a:off x="456925" y="962919"/>
            <a:ext cx="4115076" cy="3668140"/>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bg1"/>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bg1"/>
                </a:solidFill>
              </a:defRPr>
            </a:lvl3pPr>
            <a:lvl4pPr marL="944166" indent="-177404">
              <a:lnSpc>
                <a:spcPct val="100000"/>
              </a:lnSpc>
              <a:buClr>
                <a:schemeClr val="bg1"/>
              </a:buClr>
              <a:buSzPct val="80000"/>
              <a:buFont typeface="Wingdings" pitchFamily="2" charset="2"/>
              <a:buChar char="§"/>
              <a:defRPr sz="1125">
                <a:solidFill>
                  <a:schemeClr val="bg1"/>
                </a:solidFill>
              </a:defRPr>
            </a:lvl4pPr>
            <a:lvl5pPr marL="1247775" indent="-183356">
              <a:lnSpc>
                <a:spcPct val="100000"/>
              </a:lnSpc>
              <a:buClr>
                <a:schemeClr val="bg1"/>
              </a:buClr>
              <a:buSzPct val="80000"/>
              <a:buFont typeface="Wingdings" pitchFamily="2" charset="2"/>
              <a:buChar char="§"/>
              <a:defRPr sz="1125">
                <a:solidFill>
                  <a:schemeClr val="bg1"/>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
        <p:nvSpPr>
          <p:cNvPr id="26" name="Picture Placeholder 25"/>
          <p:cNvSpPr>
            <a:spLocks noGrp="1"/>
          </p:cNvSpPr>
          <p:nvPr>
            <p:ph type="pic" sz="quarter" idx="15"/>
          </p:nvPr>
        </p:nvSpPr>
        <p:spPr>
          <a:xfrm>
            <a:off x="5029201" y="675205"/>
            <a:ext cx="4114800" cy="4275256"/>
          </a:xfrm>
        </p:spPr>
        <p:txBody>
          <a:bodyPr anchor="ctr">
            <a:normAutofit/>
          </a:bodyPr>
          <a:lstStyle>
            <a:lvl1pPr algn="ctr">
              <a:defRPr sz="1350"/>
            </a:lvl1pPr>
          </a:lstStyle>
          <a:p>
            <a:endParaRPr lang="en-US"/>
          </a:p>
        </p:txBody>
      </p:sp>
      <p:sp>
        <p:nvSpPr>
          <p:cNvPr id="17" name="object 2">
            <a:extLst>
              <a:ext uri="{FF2B5EF4-FFF2-40B4-BE49-F238E27FC236}">
                <a16:creationId xmlns:a16="http://schemas.microsoft.com/office/drawing/2014/main" id="{D6DCC7D7-83DB-FF49-9DED-47437181314F}"/>
              </a:ext>
            </a:extLst>
          </p:cNvPr>
          <p:cNvSpPr/>
          <p:nvPr userDrawn="1"/>
        </p:nvSpPr>
        <p:spPr>
          <a:xfrm>
            <a:off x="0" y="0"/>
            <a:ext cx="9144000" cy="779929"/>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2"/>
          </a:solidFill>
        </p:spPr>
        <p:txBody>
          <a:bodyPr wrap="square" lIns="0" tIns="0" rIns="0" bIns="0" rtlCol="0"/>
          <a:lstStyle/>
          <a:p>
            <a:endParaRPr sz="1350"/>
          </a:p>
        </p:txBody>
      </p:sp>
      <p:sp>
        <p:nvSpPr>
          <p:cNvPr id="11" name="object 14">
            <a:extLst>
              <a:ext uri="{FF2B5EF4-FFF2-40B4-BE49-F238E27FC236}">
                <a16:creationId xmlns:a16="http://schemas.microsoft.com/office/drawing/2014/main" id="{A051F528-0267-AC44-802E-6CFA81790A9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2" name="TextBox 11">
            <a:extLst>
              <a:ext uri="{FF2B5EF4-FFF2-40B4-BE49-F238E27FC236}">
                <a16:creationId xmlns:a16="http://schemas.microsoft.com/office/drawing/2014/main" id="{F4CE3AC5-6BA2-9D4B-8D9D-85BBCB0AD79F}"/>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F5550B7E-D516-3042-9492-3A35043BF549}"/>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3342B237-5BEB-47A9-94D4-284FFD4DA8BE}"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32C94709-72E8-DB46-84A4-EC29FA2E6337}"/>
              </a:ext>
            </a:extLst>
          </p:cNvPr>
          <p:cNvSpPr>
            <a:spLocks noGrp="1"/>
          </p:cNvSpPr>
          <p:nvPr>
            <p:ph type="body" sz="quarter" idx="16" hasCustomPrompt="1"/>
          </p:nvPr>
        </p:nvSpPr>
        <p:spPr>
          <a:xfrm>
            <a:off x="456924" y="184659"/>
            <a:ext cx="8214636" cy="410610"/>
          </a:xfrm>
        </p:spPr>
        <p:txBody>
          <a:bodyPr>
            <a:noAutofit/>
          </a:bodyPr>
          <a:lstStyle>
            <a:lvl1pPr>
              <a:buNone/>
              <a:defRPr sz="2400" b="1" i="0">
                <a:solidFill>
                  <a:schemeClr val="bg1"/>
                </a:solidFill>
                <a:latin typeface="Calibri" panose="020F0502020204030204" pitchFamily="34" charset="0"/>
                <a:cs typeface="Calibri" panose="020F0502020204030204" pitchFamily="34" charset="0"/>
              </a:defRPr>
            </a:lvl1pPr>
          </a:lstStyle>
          <a:p>
            <a:pPr lvl="0"/>
            <a:r>
              <a:rPr lang="en-US"/>
              <a:t>Click to edit Master title</a:t>
            </a:r>
          </a:p>
        </p:txBody>
      </p:sp>
    </p:spTree>
    <p:extLst>
      <p:ext uri="{BB962C8B-B14F-4D97-AF65-F5344CB8AC3E}">
        <p14:creationId xmlns:p14="http://schemas.microsoft.com/office/powerpoint/2010/main" val="301853750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03">
    <p:spTree>
      <p:nvGrpSpPr>
        <p:cNvPr id="1" name=""/>
        <p:cNvGrpSpPr/>
        <p:nvPr/>
      </p:nvGrpSpPr>
      <p:grpSpPr>
        <a:xfrm>
          <a:off x="0" y="0"/>
          <a:ext cx="0" cy="0"/>
          <a:chOff x="0" y="0"/>
          <a:chExt cx="0" cy="0"/>
        </a:xfrm>
      </p:grpSpPr>
      <p:sp>
        <p:nvSpPr>
          <p:cNvPr id="6" name="object 2"/>
          <p:cNvSpPr/>
          <p:nvPr userDrawn="1"/>
        </p:nvSpPr>
        <p:spPr>
          <a:xfrm>
            <a:off x="0" y="0"/>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26264" y="376772"/>
            <a:ext cx="3932614" cy="381928"/>
          </a:xfrm>
        </p:spPr>
        <p:txBody>
          <a:bodyPr>
            <a:noAutofit/>
          </a:bodyPr>
          <a:lstStyle>
            <a:lvl1pPr>
              <a:lnSpc>
                <a:spcPct val="100000"/>
              </a:lnSpc>
              <a:defRPr lang="en-US" sz="3000" b="1" i="0" kern="1200" spc="-15">
                <a:solidFill>
                  <a:schemeClr val="accent5">
                    <a:lumMod val="75000"/>
                  </a:schemeClr>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19" name="Picture Placeholder 25">
            <a:extLst>
              <a:ext uri="{FF2B5EF4-FFF2-40B4-BE49-F238E27FC236}">
                <a16:creationId xmlns:a16="http://schemas.microsoft.com/office/drawing/2014/main" id="{C0EDF1BA-F897-AC42-9578-3CCCFD8F9647}"/>
              </a:ext>
            </a:extLst>
          </p:cNvPr>
          <p:cNvSpPr>
            <a:spLocks noGrp="1"/>
          </p:cNvSpPr>
          <p:nvPr>
            <p:ph type="pic" sz="quarter" idx="12"/>
          </p:nvPr>
        </p:nvSpPr>
        <p:spPr>
          <a:xfrm>
            <a:off x="4785123" y="-1"/>
            <a:ext cx="4358877" cy="4953023"/>
          </a:xfrm>
        </p:spPr>
        <p:txBody>
          <a:bodyPr anchor="ctr">
            <a:normAutofit/>
          </a:bodyPr>
          <a:lstStyle>
            <a:lvl1pPr marL="0" indent="0" algn="ctr">
              <a:buNone/>
              <a:defRPr sz="1350"/>
            </a:lvl1pPr>
          </a:lstStyle>
          <a:p>
            <a:endParaRPr lang="en-US"/>
          </a:p>
        </p:txBody>
      </p:sp>
      <p:sp>
        <p:nvSpPr>
          <p:cNvPr id="10" name="object 14">
            <a:extLst>
              <a:ext uri="{FF2B5EF4-FFF2-40B4-BE49-F238E27FC236}">
                <a16:creationId xmlns:a16="http://schemas.microsoft.com/office/drawing/2014/main" id="{0525074F-92B4-2A4A-8FD9-4119F323FE50}"/>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84B00D6-F204-9642-B56C-5BBE902D408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4" name="TextBox 13">
            <a:extLst>
              <a:ext uri="{FF2B5EF4-FFF2-40B4-BE49-F238E27FC236}">
                <a16:creationId xmlns:a16="http://schemas.microsoft.com/office/drawing/2014/main" id="{212FA67C-B82C-FA42-9F0D-AFF4AE7190E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94851F40-8067-4946-9E42-5392F1530AB5}"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Text Placeholder 2">
            <a:extLst>
              <a:ext uri="{FF2B5EF4-FFF2-40B4-BE49-F238E27FC236}">
                <a16:creationId xmlns:a16="http://schemas.microsoft.com/office/drawing/2014/main" id="{D2EA40DD-7967-9541-8BCE-5CC1158EEA41}"/>
              </a:ext>
            </a:extLst>
          </p:cNvPr>
          <p:cNvSpPr>
            <a:spLocks noGrp="1"/>
          </p:cNvSpPr>
          <p:nvPr>
            <p:ph type="body" sz="quarter" idx="14"/>
          </p:nvPr>
        </p:nvSpPr>
        <p:spPr>
          <a:xfrm>
            <a:off x="426264" y="1135471"/>
            <a:ext cx="3932614" cy="3491298"/>
          </a:xfrm>
        </p:spPr>
        <p:txBody>
          <a:bodyPr>
            <a:noAutofit/>
          </a:bodyPr>
          <a:lstStyle>
            <a:lvl1pPr marL="85725" indent="-85725">
              <a:defRPr sz="1125"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338657815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icture with Caption 03">
    <p:spTree>
      <p:nvGrpSpPr>
        <p:cNvPr id="1" name=""/>
        <p:cNvGrpSpPr/>
        <p:nvPr/>
      </p:nvGrpSpPr>
      <p:grpSpPr>
        <a:xfrm>
          <a:off x="0" y="0"/>
          <a:ext cx="0" cy="0"/>
          <a:chOff x="0" y="0"/>
          <a:chExt cx="0" cy="0"/>
        </a:xfrm>
      </p:grpSpPr>
      <p:sp>
        <p:nvSpPr>
          <p:cNvPr id="6" name="object 2"/>
          <p:cNvSpPr/>
          <p:nvPr userDrawn="1"/>
        </p:nvSpPr>
        <p:spPr>
          <a:xfrm>
            <a:off x="0" y="0"/>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3"/>
          </a:solidFill>
        </p:spPr>
        <p:txBody>
          <a:bodyPr wrap="square" lIns="0" tIns="0" rIns="0" bIns="0" rtlCol="0"/>
          <a:lstStyle/>
          <a:p>
            <a:endParaRPr sz="1350"/>
          </a:p>
        </p:txBody>
      </p:sp>
      <p:sp>
        <p:nvSpPr>
          <p:cNvPr id="9" name="Text Placeholder 2">
            <a:extLst>
              <a:ext uri="{FF2B5EF4-FFF2-40B4-BE49-F238E27FC236}">
                <a16:creationId xmlns:a16="http://schemas.microsoft.com/office/drawing/2014/main" id="{69BBD7DC-101F-DE41-B947-F7A236E0D0C1}"/>
              </a:ext>
            </a:extLst>
          </p:cNvPr>
          <p:cNvSpPr>
            <a:spLocks noGrp="1"/>
          </p:cNvSpPr>
          <p:nvPr>
            <p:ph type="body" sz="quarter" idx="15"/>
          </p:nvPr>
        </p:nvSpPr>
        <p:spPr>
          <a:xfrm>
            <a:off x="426264" y="1132073"/>
            <a:ext cx="3932614" cy="3491298"/>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
        <p:nvSpPr>
          <p:cNvPr id="8" name="Title 7"/>
          <p:cNvSpPr>
            <a:spLocks noGrp="1"/>
          </p:cNvSpPr>
          <p:nvPr>
            <p:ph type="title" hasCustomPrompt="1"/>
          </p:nvPr>
        </p:nvSpPr>
        <p:spPr>
          <a:xfrm>
            <a:off x="426264" y="376772"/>
            <a:ext cx="3932614" cy="381928"/>
          </a:xfrm>
        </p:spPr>
        <p:txBody>
          <a:bodyPr>
            <a:noAutofit/>
          </a:bodyPr>
          <a:lstStyle>
            <a:lvl1pPr>
              <a:lnSpc>
                <a:spcPct val="100000"/>
              </a:lnSpc>
              <a:defRPr lang="en-US" sz="3000" b="1" i="0" kern="1200" spc="-15">
                <a:solidFill>
                  <a:schemeClr val="accent5">
                    <a:lumMod val="75000"/>
                  </a:schemeClr>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19" name="Picture Placeholder 25">
            <a:extLst>
              <a:ext uri="{FF2B5EF4-FFF2-40B4-BE49-F238E27FC236}">
                <a16:creationId xmlns:a16="http://schemas.microsoft.com/office/drawing/2014/main" id="{C0EDF1BA-F897-AC42-9578-3CCCFD8F9647}"/>
              </a:ext>
            </a:extLst>
          </p:cNvPr>
          <p:cNvSpPr>
            <a:spLocks noGrp="1"/>
          </p:cNvSpPr>
          <p:nvPr>
            <p:ph type="pic" sz="quarter" idx="12"/>
          </p:nvPr>
        </p:nvSpPr>
        <p:spPr>
          <a:xfrm>
            <a:off x="4785123" y="-1"/>
            <a:ext cx="4358877" cy="4953023"/>
          </a:xfrm>
        </p:spPr>
        <p:txBody>
          <a:bodyPr anchor="ctr">
            <a:normAutofit/>
          </a:bodyPr>
          <a:lstStyle>
            <a:lvl1pPr marL="0" indent="0" algn="ctr">
              <a:buNone/>
              <a:defRPr sz="1350"/>
            </a:lvl1pPr>
          </a:lstStyle>
          <a:p>
            <a:endParaRPr lang="en-US"/>
          </a:p>
        </p:txBody>
      </p:sp>
      <p:sp>
        <p:nvSpPr>
          <p:cNvPr id="10" name="object 14">
            <a:extLst>
              <a:ext uri="{FF2B5EF4-FFF2-40B4-BE49-F238E27FC236}">
                <a16:creationId xmlns:a16="http://schemas.microsoft.com/office/drawing/2014/main" id="{0525074F-92B4-2A4A-8FD9-4119F323FE50}"/>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3" name="TextBox 12">
            <a:extLst>
              <a:ext uri="{FF2B5EF4-FFF2-40B4-BE49-F238E27FC236}">
                <a16:creationId xmlns:a16="http://schemas.microsoft.com/office/drawing/2014/main" id="{D84B00D6-F204-9642-B56C-5BBE902D4083}"/>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4" name="TextBox 13">
            <a:extLst>
              <a:ext uri="{FF2B5EF4-FFF2-40B4-BE49-F238E27FC236}">
                <a16:creationId xmlns:a16="http://schemas.microsoft.com/office/drawing/2014/main" id="{212FA67C-B82C-FA42-9F0D-AFF4AE7190E8}"/>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ED018731-B3BB-45E1-9907-EC1E37DBBF4E}"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7412351"/>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icture with Caption 04">
    <p:spTree>
      <p:nvGrpSpPr>
        <p:cNvPr id="1" name=""/>
        <p:cNvGrpSpPr/>
        <p:nvPr/>
      </p:nvGrpSpPr>
      <p:grpSpPr>
        <a:xfrm>
          <a:off x="0" y="0"/>
          <a:ext cx="0" cy="0"/>
          <a:chOff x="0" y="0"/>
          <a:chExt cx="0" cy="0"/>
        </a:xfrm>
      </p:grpSpPr>
      <p:sp>
        <p:nvSpPr>
          <p:cNvPr id="6" name="object 2"/>
          <p:cNvSpPr/>
          <p:nvPr userDrawn="1"/>
        </p:nvSpPr>
        <p:spPr>
          <a:xfrm>
            <a:off x="0" y="0"/>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5"/>
          </a:solidFill>
        </p:spPr>
        <p:txBody>
          <a:bodyPr wrap="square" lIns="0" tIns="0" rIns="0" bIns="0" rtlCol="0"/>
          <a:lstStyle/>
          <a:p>
            <a:endParaRPr sz="1350"/>
          </a:p>
        </p:txBody>
      </p:sp>
      <p:sp>
        <p:nvSpPr>
          <p:cNvPr id="9" name="Text Placeholder 2">
            <a:extLst>
              <a:ext uri="{FF2B5EF4-FFF2-40B4-BE49-F238E27FC236}">
                <a16:creationId xmlns:a16="http://schemas.microsoft.com/office/drawing/2014/main" id="{EF45D8A2-1C9E-034C-92A4-CF7C3E2F3C21}"/>
              </a:ext>
            </a:extLst>
          </p:cNvPr>
          <p:cNvSpPr>
            <a:spLocks noGrp="1"/>
          </p:cNvSpPr>
          <p:nvPr>
            <p:ph type="body" sz="quarter" idx="17"/>
          </p:nvPr>
        </p:nvSpPr>
        <p:spPr>
          <a:xfrm>
            <a:off x="670046" y="1657633"/>
            <a:ext cx="3431721" cy="2969136"/>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bg1"/>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bg1"/>
                </a:solidFill>
              </a:defRPr>
            </a:lvl3pPr>
            <a:lvl4pPr marL="944166" indent="-177404">
              <a:lnSpc>
                <a:spcPct val="100000"/>
              </a:lnSpc>
              <a:buClr>
                <a:schemeClr val="bg1"/>
              </a:buClr>
              <a:buSzPct val="80000"/>
              <a:buFont typeface="Wingdings" pitchFamily="2" charset="2"/>
              <a:buChar char="§"/>
              <a:defRPr sz="1125">
                <a:solidFill>
                  <a:schemeClr val="bg1"/>
                </a:solidFill>
              </a:defRPr>
            </a:lvl4pPr>
            <a:lvl5pPr marL="1247775" indent="-183356">
              <a:lnSpc>
                <a:spcPct val="100000"/>
              </a:lnSpc>
              <a:buClr>
                <a:schemeClr val="bg1"/>
              </a:buClr>
              <a:buSzPct val="80000"/>
              <a:buFont typeface="Wingdings" pitchFamily="2" charset="2"/>
              <a:buChar char="§"/>
              <a:defRPr sz="1125">
                <a:solidFill>
                  <a:schemeClr val="bg1"/>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
        <p:nvSpPr>
          <p:cNvPr id="8" name="Title 7"/>
          <p:cNvSpPr>
            <a:spLocks noGrp="1"/>
          </p:cNvSpPr>
          <p:nvPr>
            <p:ph type="title"/>
          </p:nvPr>
        </p:nvSpPr>
        <p:spPr>
          <a:xfrm>
            <a:off x="671335" y="448871"/>
            <a:ext cx="3431721" cy="1119528"/>
          </a:xfrm>
        </p:spPr>
        <p:txBody>
          <a:bodyPr>
            <a:noAutofit/>
          </a:bodyPr>
          <a:lstStyle>
            <a:lvl1pPr>
              <a:lnSpc>
                <a:spcPct val="100000"/>
              </a:lnSpc>
              <a:defRPr lang="en-US" sz="300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11" name="Picture Placeholder 10"/>
          <p:cNvSpPr>
            <a:spLocks noGrp="1"/>
          </p:cNvSpPr>
          <p:nvPr>
            <p:ph type="pic" sz="quarter" idx="15"/>
          </p:nvPr>
        </p:nvSpPr>
        <p:spPr>
          <a:xfrm>
            <a:off x="4785123" y="-1"/>
            <a:ext cx="4358878" cy="4953023"/>
          </a:xfrm>
        </p:spPr>
        <p:txBody>
          <a:bodyPr anchor="ctr">
            <a:normAutofit/>
          </a:bodyPr>
          <a:lstStyle>
            <a:lvl1pPr marL="0" indent="0" algn="ctr">
              <a:buNone/>
              <a:defRPr sz="1200">
                <a:solidFill>
                  <a:schemeClr val="tx1"/>
                </a:solidFill>
              </a:defRPr>
            </a:lvl1pPr>
          </a:lstStyle>
          <a:p>
            <a:endParaRPr lang="en-US"/>
          </a:p>
        </p:txBody>
      </p:sp>
      <p:sp>
        <p:nvSpPr>
          <p:cNvPr id="10" name="object 14">
            <a:extLst>
              <a:ext uri="{FF2B5EF4-FFF2-40B4-BE49-F238E27FC236}">
                <a16:creationId xmlns:a16="http://schemas.microsoft.com/office/drawing/2014/main" id="{5EE6E61F-3C40-184C-BDFD-0C688F65A4DE}"/>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endParaRPr sz="1350"/>
          </a:p>
        </p:txBody>
      </p:sp>
      <p:sp>
        <p:nvSpPr>
          <p:cNvPr id="14" name="TextBox 13">
            <a:extLst>
              <a:ext uri="{FF2B5EF4-FFF2-40B4-BE49-F238E27FC236}">
                <a16:creationId xmlns:a16="http://schemas.microsoft.com/office/drawing/2014/main" id="{EE29C900-8C23-D64E-AD26-E6B959AE92AC}"/>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004CAC"/>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F8425BAE-D08E-A242-8D08-2F09949F5011}"/>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004CAC"/>
                </a:solidFill>
                <a:effectLst/>
                <a:latin typeface="Calibri"/>
                <a:ea typeface="Calibri"/>
                <a:cs typeface="Calibri"/>
              </a:rPr>
              <a:t>PÁGINA </a:t>
            </a:r>
            <a:fld id="{7C729BCF-7762-4680-9E17-24424342D842}" type="slidenum">
              <a:rPr lang="pt-BR" sz="525" b="0" i="0" strike="noStrike" cap="none" spc="225" baseline="0">
                <a:solidFill>
                  <a:srgbClr val="004CAC"/>
                </a:solidFill>
                <a:effectLst/>
                <a:latin typeface="Calibri"/>
                <a:ea typeface="Calibri"/>
                <a:cs typeface="Calibri"/>
              </a:rPr>
              <a:t>‹#›</a:t>
            </a:fld>
            <a:endParaRPr lang="en-US" sz="525" spc="225">
              <a:solidFill>
                <a:schemeClr val="accent5">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624079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icture with Caption 05">
    <p:spTree>
      <p:nvGrpSpPr>
        <p:cNvPr id="1" name=""/>
        <p:cNvGrpSpPr/>
        <p:nvPr/>
      </p:nvGrpSpPr>
      <p:grpSpPr>
        <a:xfrm>
          <a:off x="0" y="0"/>
          <a:ext cx="0" cy="0"/>
          <a:chOff x="0" y="0"/>
          <a:chExt cx="0" cy="0"/>
        </a:xfrm>
      </p:grpSpPr>
      <p:sp>
        <p:nvSpPr>
          <p:cNvPr id="6" name="object 2"/>
          <p:cNvSpPr/>
          <p:nvPr userDrawn="1"/>
        </p:nvSpPr>
        <p:spPr>
          <a:xfrm>
            <a:off x="4358859" y="-5443"/>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3"/>
          </a:solidFill>
        </p:spPr>
        <p:txBody>
          <a:bodyPr wrap="square" lIns="0" tIns="0" rIns="0" bIns="0" rtlCol="0"/>
          <a:lstStyle/>
          <a:p>
            <a:pPr lvl="0"/>
            <a:endParaRPr sz="1350"/>
          </a:p>
        </p:txBody>
      </p:sp>
      <p:sp>
        <p:nvSpPr>
          <p:cNvPr id="11" name="Text Placeholder 2">
            <a:extLst>
              <a:ext uri="{FF2B5EF4-FFF2-40B4-BE49-F238E27FC236}">
                <a16:creationId xmlns:a16="http://schemas.microsoft.com/office/drawing/2014/main" id="{AA410075-A9E7-0B43-8C97-F3C18B4A1C17}"/>
              </a:ext>
            </a:extLst>
          </p:cNvPr>
          <p:cNvSpPr>
            <a:spLocks noGrp="1"/>
          </p:cNvSpPr>
          <p:nvPr>
            <p:ph type="body" sz="quarter" idx="16"/>
          </p:nvPr>
        </p:nvSpPr>
        <p:spPr>
          <a:xfrm>
            <a:off x="4911163" y="2155371"/>
            <a:ext cx="3635828" cy="1992087"/>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
        <p:nvSpPr>
          <p:cNvPr id="9" name="Picture Placeholder 8"/>
          <p:cNvSpPr>
            <a:spLocks noGrp="1"/>
          </p:cNvSpPr>
          <p:nvPr>
            <p:ph type="pic" sz="quarter" idx="10"/>
          </p:nvPr>
        </p:nvSpPr>
        <p:spPr>
          <a:xfrm>
            <a:off x="0" y="0"/>
            <a:ext cx="4358879" cy="4956260"/>
          </a:xfrm>
        </p:spPr>
        <p:txBody>
          <a:bodyPr anchor="ctr">
            <a:normAutofit/>
          </a:bodyPr>
          <a:lstStyle>
            <a:lvl1pPr marL="0" indent="0" algn="ctr">
              <a:buNone/>
              <a:defRPr sz="1350"/>
            </a:lvl1pPr>
          </a:lstStyle>
          <a:p>
            <a:endParaRPr lang="en-US"/>
          </a:p>
        </p:txBody>
      </p:sp>
      <p:sp>
        <p:nvSpPr>
          <p:cNvPr id="10" name="Title 9"/>
          <p:cNvSpPr>
            <a:spLocks noGrp="1"/>
          </p:cNvSpPr>
          <p:nvPr>
            <p:ph type="title" hasCustomPrompt="1"/>
          </p:nvPr>
        </p:nvSpPr>
        <p:spPr>
          <a:xfrm>
            <a:off x="4911163" y="1119782"/>
            <a:ext cx="3635828" cy="971720"/>
          </a:xfrm>
        </p:spPr>
        <p:txBody>
          <a:bodyPr>
            <a:noAutofit/>
          </a:bodyPr>
          <a:lstStyle>
            <a:lvl1pPr>
              <a:defRPr lang="en-US" sz="3000" b="1"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a:t>
            </a:r>
            <a:br>
              <a:rPr lang="en-US"/>
            </a:br>
            <a:r>
              <a:rPr lang="en-US"/>
              <a:t>title style</a:t>
            </a:r>
          </a:p>
        </p:txBody>
      </p:sp>
      <p:sp>
        <p:nvSpPr>
          <p:cNvPr id="8" name="object 14">
            <a:extLst>
              <a:ext uri="{FF2B5EF4-FFF2-40B4-BE49-F238E27FC236}">
                <a16:creationId xmlns:a16="http://schemas.microsoft.com/office/drawing/2014/main" id="{32033EF5-5C33-EF4C-BA65-CB528D26F1FF}"/>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2" name="TextBox 11">
            <a:extLst>
              <a:ext uri="{FF2B5EF4-FFF2-40B4-BE49-F238E27FC236}">
                <a16:creationId xmlns:a16="http://schemas.microsoft.com/office/drawing/2014/main" id="{2B33E61B-5C77-3347-8505-25415E2A171C}"/>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CE428D19-C99A-5244-8DEB-3ACEB8030D1E}"/>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D7A29364-EE28-4680-8C05-12710634AF59}"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2274273"/>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icture with Caption 06">
    <p:spTree>
      <p:nvGrpSpPr>
        <p:cNvPr id="1" name=""/>
        <p:cNvGrpSpPr/>
        <p:nvPr/>
      </p:nvGrpSpPr>
      <p:grpSpPr>
        <a:xfrm>
          <a:off x="0" y="0"/>
          <a:ext cx="0" cy="0"/>
          <a:chOff x="0" y="0"/>
          <a:chExt cx="0" cy="0"/>
        </a:xfrm>
      </p:grpSpPr>
      <p:sp>
        <p:nvSpPr>
          <p:cNvPr id="6" name="object 2"/>
          <p:cNvSpPr/>
          <p:nvPr userDrawn="1"/>
        </p:nvSpPr>
        <p:spPr>
          <a:xfrm>
            <a:off x="4358859" y="-5443"/>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5"/>
          </a:solidFill>
        </p:spPr>
        <p:txBody>
          <a:bodyPr wrap="square" lIns="0" tIns="0" rIns="0" bIns="0" rtlCol="0"/>
          <a:lstStyle/>
          <a:p>
            <a:pPr lvl="0"/>
            <a:endParaRPr sz="1350"/>
          </a:p>
        </p:txBody>
      </p:sp>
      <p:sp>
        <p:nvSpPr>
          <p:cNvPr id="11" name="Text Placeholder 2">
            <a:extLst>
              <a:ext uri="{FF2B5EF4-FFF2-40B4-BE49-F238E27FC236}">
                <a16:creationId xmlns:a16="http://schemas.microsoft.com/office/drawing/2014/main" id="{68F6C587-4C81-F243-A6DC-43635033AFD2}"/>
              </a:ext>
            </a:extLst>
          </p:cNvPr>
          <p:cNvSpPr>
            <a:spLocks noGrp="1"/>
          </p:cNvSpPr>
          <p:nvPr>
            <p:ph type="body" sz="quarter" idx="17"/>
          </p:nvPr>
        </p:nvSpPr>
        <p:spPr>
          <a:xfrm>
            <a:off x="4911162" y="2160185"/>
            <a:ext cx="3635828" cy="1992087"/>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bg1"/>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bg1"/>
                </a:solidFill>
              </a:defRPr>
            </a:lvl3pPr>
            <a:lvl4pPr marL="944166" indent="-177404">
              <a:lnSpc>
                <a:spcPct val="100000"/>
              </a:lnSpc>
              <a:buClr>
                <a:schemeClr val="bg1"/>
              </a:buClr>
              <a:buSzPct val="80000"/>
              <a:buFont typeface="Wingdings" pitchFamily="2" charset="2"/>
              <a:buChar char="§"/>
              <a:defRPr sz="1125">
                <a:solidFill>
                  <a:schemeClr val="bg1"/>
                </a:solidFill>
              </a:defRPr>
            </a:lvl4pPr>
            <a:lvl5pPr marL="1247775" indent="-183356">
              <a:lnSpc>
                <a:spcPct val="100000"/>
              </a:lnSpc>
              <a:buClr>
                <a:schemeClr val="bg1"/>
              </a:buClr>
              <a:buSzPct val="80000"/>
              <a:buFont typeface="Wingdings" pitchFamily="2" charset="2"/>
              <a:buChar char="§"/>
              <a:defRPr sz="1125">
                <a:solidFill>
                  <a:schemeClr val="bg1"/>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
        <p:nvSpPr>
          <p:cNvPr id="9" name="Picture Placeholder 8"/>
          <p:cNvSpPr>
            <a:spLocks noGrp="1"/>
          </p:cNvSpPr>
          <p:nvPr>
            <p:ph type="pic" sz="quarter" idx="10"/>
          </p:nvPr>
        </p:nvSpPr>
        <p:spPr>
          <a:xfrm>
            <a:off x="0" y="0"/>
            <a:ext cx="4358879" cy="4956260"/>
          </a:xfrm>
        </p:spPr>
        <p:txBody>
          <a:bodyPr anchor="ctr">
            <a:normAutofit/>
          </a:bodyPr>
          <a:lstStyle>
            <a:lvl1pPr marL="0" indent="0" algn="ctr">
              <a:buNone/>
              <a:defRPr sz="1350"/>
            </a:lvl1pPr>
          </a:lstStyle>
          <a:p>
            <a:endParaRPr lang="en-US"/>
          </a:p>
        </p:txBody>
      </p:sp>
      <p:sp>
        <p:nvSpPr>
          <p:cNvPr id="10" name="Title 9"/>
          <p:cNvSpPr>
            <a:spLocks noGrp="1"/>
          </p:cNvSpPr>
          <p:nvPr>
            <p:ph type="title" hasCustomPrompt="1"/>
          </p:nvPr>
        </p:nvSpPr>
        <p:spPr>
          <a:xfrm>
            <a:off x="4911163" y="1119782"/>
            <a:ext cx="3635828" cy="971720"/>
          </a:xfrm>
        </p:spPr>
        <p:txBody>
          <a:bodyPr>
            <a:noAutofit/>
          </a:bodyPr>
          <a:lstStyle>
            <a:lvl1pPr>
              <a:defRPr lang="en-US" sz="3000" b="1"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a:t>
            </a:r>
            <a:br>
              <a:rPr lang="en-US"/>
            </a:br>
            <a:r>
              <a:rPr lang="en-US"/>
              <a:t>title style</a:t>
            </a:r>
          </a:p>
        </p:txBody>
      </p:sp>
      <p:sp>
        <p:nvSpPr>
          <p:cNvPr id="8" name="object 14">
            <a:extLst>
              <a:ext uri="{FF2B5EF4-FFF2-40B4-BE49-F238E27FC236}">
                <a16:creationId xmlns:a16="http://schemas.microsoft.com/office/drawing/2014/main" id="{32033EF5-5C33-EF4C-BA65-CB528D26F1FF}"/>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endParaRPr sz="1350"/>
          </a:p>
        </p:txBody>
      </p:sp>
      <p:sp>
        <p:nvSpPr>
          <p:cNvPr id="12" name="TextBox 11">
            <a:extLst>
              <a:ext uri="{FF2B5EF4-FFF2-40B4-BE49-F238E27FC236}">
                <a16:creationId xmlns:a16="http://schemas.microsoft.com/office/drawing/2014/main" id="{2B33E61B-5C77-3347-8505-25415E2A171C}"/>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004CAC"/>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CE428D19-C99A-5244-8DEB-3ACEB8030D1E}"/>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004CAC"/>
                </a:solidFill>
                <a:effectLst/>
                <a:latin typeface="Calibri"/>
                <a:ea typeface="Calibri"/>
                <a:cs typeface="Calibri"/>
              </a:rPr>
              <a:t>PÁGINA </a:t>
            </a:r>
            <a:fld id="{392D452A-8339-4B1D-A145-F9855DD17C16}" type="slidenum">
              <a:rPr lang="pt-BR" sz="525" b="0" i="0" strike="noStrike" cap="none" spc="225" baseline="0">
                <a:solidFill>
                  <a:srgbClr val="004CAC"/>
                </a:solidFill>
                <a:effectLst/>
                <a:latin typeface="Calibri"/>
                <a:ea typeface="Calibri"/>
                <a:cs typeface="Calibri"/>
              </a:rPr>
              <a:t>‹#›</a:t>
            </a:fld>
            <a:endParaRPr lang="en-US" sz="525" spc="225">
              <a:solidFill>
                <a:schemeClr val="accent5">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39958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icture with Caption 07">
    <p:spTree>
      <p:nvGrpSpPr>
        <p:cNvPr id="1" name=""/>
        <p:cNvGrpSpPr/>
        <p:nvPr/>
      </p:nvGrpSpPr>
      <p:grpSpPr>
        <a:xfrm>
          <a:off x="0" y="0"/>
          <a:ext cx="0" cy="0"/>
          <a:chOff x="0" y="0"/>
          <a:chExt cx="0" cy="0"/>
        </a:xfrm>
      </p:grpSpPr>
      <p:sp>
        <p:nvSpPr>
          <p:cNvPr id="6" name="object 2"/>
          <p:cNvSpPr/>
          <p:nvPr userDrawn="1"/>
        </p:nvSpPr>
        <p:spPr>
          <a:xfrm>
            <a:off x="5930488" y="-5443"/>
            <a:ext cx="289987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endParaRPr sz="1350"/>
          </a:p>
        </p:txBody>
      </p:sp>
      <p:sp>
        <p:nvSpPr>
          <p:cNvPr id="12" name="Text Placeholder 2">
            <a:extLst>
              <a:ext uri="{FF2B5EF4-FFF2-40B4-BE49-F238E27FC236}">
                <a16:creationId xmlns:a16="http://schemas.microsoft.com/office/drawing/2014/main" id="{B513F36F-7FF0-5148-A0A7-96C0F6EEB6D6}"/>
              </a:ext>
            </a:extLst>
          </p:cNvPr>
          <p:cNvSpPr>
            <a:spLocks noGrp="1"/>
          </p:cNvSpPr>
          <p:nvPr>
            <p:ph type="body" sz="quarter" idx="17"/>
          </p:nvPr>
        </p:nvSpPr>
        <p:spPr>
          <a:xfrm>
            <a:off x="6111861" y="2557571"/>
            <a:ext cx="2536463" cy="1960858"/>
          </a:xfrm>
        </p:spPr>
        <p:txBody>
          <a:bodyPr>
            <a:noAutofit/>
          </a:bodyPr>
          <a:lstStyle>
            <a:lvl1pPr marL="135731" indent="-135731">
              <a:lnSpc>
                <a:spcPct val="100000"/>
              </a:lnSpc>
              <a:spcBef>
                <a:spcPct val="0"/>
              </a:spcBef>
              <a:buFont typeface="Arial" panose="020B0604020202020204" pitchFamily="34" charset="0"/>
              <a:buChar char="•"/>
              <a:defRPr sz="1350" b="0" i="0">
                <a:solidFill>
                  <a:schemeClr val="bg1"/>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350" b="0" i="0">
                <a:solidFill>
                  <a:schemeClr val="bg1"/>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350">
                <a:solidFill>
                  <a:schemeClr val="bg1"/>
                </a:solidFill>
              </a:defRPr>
            </a:lvl3pPr>
            <a:lvl4pPr marL="944166" indent="-177404">
              <a:lnSpc>
                <a:spcPct val="100000"/>
              </a:lnSpc>
              <a:buClr>
                <a:schemeClr val="bg1"/>
              </a:buClr>
              <a:buSzPct val="80000"/>
              <a:buFont typeface="Wingdings" pitchFamily="2" charset="2"/>
              <a:buChar char="§"/>
              <a:defRPr sz="1350">
                <a:solidFill>
                  <a:schemeClr val="bg1"/>
                </a:solidFill>
              </a:defRPr>
            </a:lvl4pPr>
            <a:lvl5pPr marL="1247775" indent="-183356">
              <a:lnSpc>
                <a:spcPct val="100000"/>
              </a:lnSpc>
              <a:buClr>
                <a:schemeClr val="bg1"/>
              </a:buClr>
              <a:buSzPct val="80000"/>
              <a:buFont typeface="Wingdings" pitchFamily="2" charset="2"/>
              <a:buChar char="§"/>
              <a:defRPr sz="1350">
                <a:solidFill>
                  <a:schemeClr val="bg1"/>
                </a:solidFill>
              </a:defRPr>
            </a:lvl5pPr>
          </a:lstStyle>
          <a:p>
            <a:pPr lvl="0"/>
            <a:r>
              <a:rPr lang="en-US"/>
              <a:t>Click to edit Master text styles</a:t>
            </a:r>
          </a:p>
          <a:p>
            <a:pPr lvl="1"/>
            <a:r>
              <a:rPr lang="en-US"/>
              <a:t>Click to edit Master text styles</a:t>
            </a:r>
          </a:p>
        </p:txBody>
      </p:sp>
      <p:sp>
        <p:nvSpPr>
          <p:cNvPr id="7" name="object 8"/>
          <p:cNvSpPr/>
          <p:nvPr userDrawn="1"/>
        </p:nvSpPr>
        <p:spPr>
          <a:xfrm>
            <a:off x="8830030" y="-5443"/>
            <a:ext cx="313971" cy="5148943"/>
          </a:xfrm>
          <a:custGeom>
            <a:avLst/>
            <a:gdLst/>
            <a:ahLst/>
            <a:cxnLst/>
            <a:rect l="l" t="t" r="r" b="b"/>
            <a:pathLst>
              <a:path w="457200" h="8229600">
                <a:moveTo>
                  <a:pt x="0" y="8229600"/>
                </a:moveTo>
                <a:lnTo>
                  <a:pt x="457200" y="8229600"/>
                </a:lnTo>
                <a:lnTo>
                  <a:pt x="457200" y="0"/>
                </a:lnTo>
                <a:lnTo>
                  <a:pt x="0" y="0"/>
                </a:lnTo>
                <a:lnTo>
                  <a:pt x="0" y="8229600"/>
                </a:lnTo>
                <a:close/>
              </a:path>
            </a:pathLst>
          </a:custGeom>
          <a:solidFill>
            <a:schemeClr val="accent3"/>
          </a:solidFill>
        </p:spPr>
        <p:txBody>
          <a:bodyPr wrap="square" lIns="0" tIns="0" rIns="0" bIns="0" rtlCol="0"/>
          <a:lstStyle/>
          <a:p>
            <a:endParaRPr sz="1350"/>
          </a:p>
        </p:txBody>
      </p:sp>
      <p:sp>
        <p:nvSpPr>
          <p:cNvPr id="10" name="Picture Placeholder 9"/>
          <p:cNvSpPr>
            <a:spLocks noGrp="1"/>
          </p:cNvSpPr>
          <p:nvPr userDrawn="1">
            <p:ph type="pic" sz="quarter" idx="10"/>
          </p:nvPr>
        </p:nvSpPr>
        <p:spPr>
          <a:xfrm>
            <a:off x="0" y="0"/>
            <a:ext cx="5930487" cy="4956260"/>
          </a:xfrm>
        </p:spPr>
        <p:txBody>
          <a:bodyPr anchor="ctr">
            <a:normAutofit/>
          </a:bodyPr>
          <a:lstStyle>
            <a:lvl1pPr marL="0" indent="0" algn="ctr">
              <a:buNone/>
              <a:defRPr sz="1200"/>
            </a:lvl1pPr>
          </a:lstStyle>
          <a:p>
            <a:endParaRPr lang="en-US"/>
          </a:p>
        </p:txBody>
      </p:sp>
      <p:sp>
        <p:nvSpPr>
          <p:cNvPr id="11" name="Title 10"/>
          <p:cNvSpPr>
            <a:spLocks noGrp="1"/>
          </p:cNvSpPr>
          <p:nvPr userDrawn="1">
            <p:ph type="title"/>
          </p:nvPr>
        </p:nvSpPr>
        <p:spPr>
          <a:xfrm>
            <a:off x="6112192" y="1177359"/>
            <a:ext cx="2536463" cy="1337242"/>
          </a:xfrm>
        </p:spPr>
        <p:txBody>
          <a:bodyPr>
            <a:noAutofit/>
          </a:bodyPr>
          <a:lstStyle>
            <a:lvl1pPr>
              <a:lnSpc>
                <a:spcPct val="100000"/>
              </a:lnSpc>
              <a:defRPr lang="en-US" sz="300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17" name="object 14">
            <a:extLst>
              <a:ext uri="{FF2B5EF4-FFF2-40B4-BE49-F238E27FC236}">
                <a16:creationId xmlns:a16="http://schemas.microsoft.com/office/drawing/2014/main" id="{03562ECA-FC5B-8C48-9407-AD8204645385}"/>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8" name="TextBox 17">
            <a:extLst>
              <a:ext uri="{FF2B5EF4-FFF2-40B4-BE49-F238E27FC236}">
                <a16:creationId xmlns:a16="http://schemas.microsoft.com/office/drawing/2014/main" id="{E89143D6-3614-7F4D-9664-3E594E7EF10C}"/>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9" name="TextBox 18">
            <a:extLst>
              <a:ext uri="{FF2B5EF4-FFF2-40B4-BE49-F238E27FC236}">
                <a16:creationId xmlns:a16="http://schemas.microsoft.com/office/drawing/2014/main" id="{AB1D9F85-7794-B645-8BEB-1AD8CE917621}"/>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EF01AEDC-5A91-46AC-BDD9-263BFD697D0A}"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16395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mparison 01 - Green">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37789555-0EA3-6B4A-BB4F-C907720FA1F6}"/>
              </a:ext>
            </a:extLst>
          </p:cNvPr>
          <p:cNvSpPr>
            <a:spLocks noGrp="1"/>
          </p:cNvSpPr>
          <p:nvPr>
            <p:ph type="body" sz="quarter" idx="20"/>
          </p:nvPr>
        </p:nvSpPr>
        <p:spPr>
          <a:xfrm>
            <a:off x="456746" y="1491974"/>
            <a:ext cx="3944778" cy="3072236"/>
          </a:xfrm>
        </p:spPr>
        <p:txBody>
          <a:bodyPr>
            <a:noAutofit/>
          </a:bodyPr>
          <a:lstStyle>
            <a:lvl1pPr marL="175022" indent="-175022">
              <a:lnSpc>
                <a:spcPct val="100000"/>
              </a:lnSpc>
              <a:spcBef>
                <a:spcPct val="0"/>
              </a:spcBef>
              <a:buFont typeface="Arial" panose="020B0604020202020204" pitchFamily="34" charset="0"/>
              <a:buChar char="•"/>
              <a:defRPr sz="1350" b="0" i="0">
                <a:solidFill>
                  <a:schemeClr val="accent5">
                    <a:lumMod val="75000"/>
                  </a:schemeClr>
                </a:solidFill>
                <a:latin typeface="Calibri" panose="020F0502020204030204" pitchFamily="34" charset="0"/>
                <a:cs typeface="Calibri" panose="020F0502020204030204" pitchFamily="34" charset="0"/>
              </a:defRPr>
            </a:lvl1pPr>
            <a:lvl2pPr marL="432197" marR="0" indent="-21788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350" b="0" i="0">
                <a:solidFill>
                  <a:schemeClr val="accent5">
                    <a:lumMod val="75000"/>
                  </a:schemeClr>
                </a:solidFill>
                <a:latin typeface="Calibri" panose="020F0502020204030204" pitchFamily="34" charset="0"/>
                <a:cs typeface="Calibri" panose="020F0502020204030204" pitchFamily="34" charset="0"/>
              </a:defRPr>
            </a:lvl2pPr>
            <a:lvl3pPr marL="688181" indent="-208360">
              <a:lnSpc>
                <a:spcPct val="100000"/>
              </a:lnSpc>
              <a:buSzPct val="70000"/>
              <a:buFont typeface="Courier New" panose="02070309020205020404" pitchFamily="49" charset="0"/>
              <a:buChar char="o"/>
              <a:tabLst>
                <a:tab pos="767954" algn="l"/>
              </a:tabLst>
              <a:defRPr sz="1350">
                <a:solidFill>
                  <a:schemeClr val="accent5">
                    <a:lumMod val="75000"/>
                  </a:schemeClr>
                </a:solidFill>
              </a:defRPr>
            </a:lvl3pPr>
            <a:lvl4pPr marL="991791" indent="-225029">
              <a:lnSpc>
                <a:spcPct val="100000"/>
              </a:lnSpc>
              <a:buClr>
                <a:schemeClr val="accent5">
                  <a:lumMod val="75000"/>
                </a:schemeClr>
              </a:buClr>
              <a:buSzPct val="80000"/>
              <a:buFont typeface="Wingdings" pitchFamily="2" charset="2"/>
              <a:buChar char="§"/>
              <a:defRPr sz="1350">
                <a:solidFill>
                  <a:schemeClr val="accent5">
                    <a:lumMod val="75000"/>
                  </a:schemeClr>
                </a:solidFill>
              </a:defRPr>
            </a:lvl4pPr>
            <a:lvl5pPr marL="1288256" indent="-223838">
              <a:lnSpc>
                <a:spcPct val="100000"/>
              </a:lnSpc>
              <a:buClr>
                <a:schemeClr val="accent5">
                  <a:lumMod val="75000"/>
                </a:schemeClr>
              </a:buClr>
              <a:buSzPct val="80000"/>
              <a:buFont typeface="Wingdings" pitchFamily="2" charset="2"/>
              <a:buChar char="§"/>
              <a:defRPr sz="1350">
                <a:solidFill>
                  <a:schemeClr val="accent5">
                    <a:lumMod val="75000"/>
                  </a:schemeClr>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grpSp>
        <p:nvGrpSpPr>
          <p:cNvPr id="21" name="Group 20">
            <a:extLst>
              <a:ext uri="{FF2B5EF4-FFF2-40B4-BE49-F238E27FC236}">
                <a16:creationId xmlns:a16="http://schemas.microsoft.com/office/drawing/2014/main" id="{88784723-4AFA-4742-ADCB-358652FF6F72}"/>
              </a:ext>
            </a:extLst>
          </p:cNvPr>
          <p:cNvGrpSpPr/>
          <p:nvPr userDrawn="1"/>
        </p:nvGrpSpPr>
        <p:grpSpPr>
          <a:xfrm>
            <a:off x="0" y="1"/>
            <a:ext cx="9144000" cy="779929"/>
            <a:chOff x="0" y="0"/>
            <a:chExt cx="14630400" cy="1524787"/>
          </a:xfrm>
        </p:grpSpPr>
        <p:sp>
          <p:nvSpPr>
            <p:cNvPr id="22" name="object 2">
              <a:extLst>
                <a:ext uri="{FF2B5EF4-FFF2-40B4-BE49-F238E27FC236}">
                  <a16:creationId xmlns:a16="http://schemas.microsoft.com/office/drawing/2014/main" id="{4F62F695-717D-374C-802D-7FEBEAD6FE46}"/>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A651"/>
            </a:solidFill>
          </p:spPr>
          <p:txBody>
            <a:bodyPr wrap="square" lIns="0" tIns="0" rIns="0" bIns="0" rtlCol="0"/>
            <a:lstStyle/>
            <a:p>
              <a:endParaRPr sz="1350"/>
            </a:p>
          </p:txBody>
        </p:sp>
        <p:sp>
          <p:nvSpPr>
            <p:cNvPr id="23" name="object 3">
              <a:extLst>
                <a:ext uri="{FF2B5EF4-FFF2-40B4-BE49-F238E27FC236}">
                  <a16:creationId xmlns:a16="http://schemas.microsoft.com/office/drawing/2014/main" id="{B392FAE7-9F0A-8D4D-94F3-8E024FD2710E}"/>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3"/>
            </a:solidFill>
          </p:spPr>
          <p:txBody>
            <a:bodyPr wrap="square" lIns="0" tIns="0" rIns="0" bIns="0" rtlCol="0"/>
            <a:lstStyle/>
            <a:p>
              <a:endParaRPr sz="1350"/>
            </a:p>
          </p:txBody>
        </p:sp>
      </p:grpSp>
      <p:sp>
        <p:nvSpPr>
          <p:cNvPr id="14" name="object 14">
            <a:extLst>
              <a:ext uri="{FF2B5EF4-FFF2-40B4-BE49-F238E27FC236}">
                <a16:creationId xmlns:a16="http://schemas.microsoft.com/office/drawing/2014/main" id="{70D3D3E5-0E23-274C-9962-BEA8E59E9D56}"/>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p:spPr>
        <p:txBody>
          <a:bodyPr wrap="square" lIns="0" tIns="0" rIns="0" bIns="0" rtlCol="0"/>
          <a:lstStyle/>
          <a:p>
            <a:endParaRPr sz="1350"/>
          </a:p>
        </p:txBody>
      </p:sp>
      <p:sp>
        <p:nvSpPr>
          <p:cNvPr id="15" name="TextBox 14">
            <a:extLst>
              <a:ext uri="{FF2B5EF4-FFF2-40B4-BE49-F238E27FC236}">
                <a16:creationId xmlns:a16="http://schemas.microsoft.com/office/drawing/2014/main" id="{7731DCB6-6D89-D545-9763-D64908F3D03A}"/>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6" name="Title 23">
            <a:extLst>
              <a:ext uri="{FF2B5EF4-FFF2-40B4-BE49-F238E27FC236}">
                <a16:creationId xmlns:a16="http://schemas.microsoft.com/office/drawing/2014/main" id="{4085826A-7691-1843-B06C-82034F1F58ED}"/>
              </a:ext>
            </a:extLst>
          </p:cNvPr>
          <p:cNvSpPr>
            <a:spLocks noGrp="1"/>
          </p:cNvSpPr>
          <p:nvPr>
            <p:ph type="title"/>
          </p:nvPr>
        </p:nvSpPr>
        <p:spPr>
          <a:xfrm>
            <a:off x="456924" y="119661"/>
            <a:ext cx="8203117"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456924" y="965708"/>
            <a:ext cx="3944778"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394477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17">
            <a:extLst>
              <a:ext uri="{FF2B5EF4-FFF2-40B4-BE49-F238E27FC236}">
                <a16:creationId xmlns:a16="http://schemas.microsoft.com/office/drawing/2014/main" id="{CF1B3AAF-D0DD-7744-AFEC-DBCE571A9744}"/>
              </a:ext>
            </a:extLst>
          </p:cNvPr>
          <p:cNvSpPr>
            <a:spLocks noGrp="1"/>
          </p:cNvSpPr>
          <p:nvPr>
            <p:ph type="body" sz="quarter" idx="17" hasCustomPrompt="1"/>
          </p:nvPr>
        </p:nvSpPr>
        <p:spPr>
          <a:xfrm>
            <a:off x="4721193" y="965707"/>
            <a:ext cx="3944778" cy="316195"/>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4" name="Straight Connector 33">
            <a:extLst>
              <a:ext uri="{FF2B5EF4-FFF2-40B4-BE49-F238E27FC236}">
                <a16:creationId xmlns:a16="http://schemas.microsoft.com/office/drawing/2014/main" id="{3CB330AF-1672-334C-B0B1-C1C9AD1B8438}"/>
              </a:ext>
            </a:extLst>
          </p:cNvPr>
          <p:cNvCxnSpPr/>
          <p:nvPr userDrawn="1"/>
        </p:nvCxnSpPr>
        <p:spPr>
          <a:xfrm>
            <a:off x="4721193" y="1390823"/>
            <a:ext cx="394477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DE34C67-EF85-5741-BCC6-1C9234DAED84}"/>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C61BF8A3-A729-418F-B7D1-6C4B72CAC030}"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18" name="Text Placeholder 2">
            <a:extLst>
              <a:ext uri="{FF2B5EF4-FFF2-40B4-BE49-F238E27FC236}">
                <a16:creationId xmlns:a16="http://schemas.microsoft.com/office/drawing/2014/main" id="{170FDC33-1114-484D-AFEB-910092DD03CA}"/>
              </a:ext>
            </a:extLst>
          </p:cNvPr>
          <p:cNvSpPr>
            <a:spLocks noGrp="1"/>
          </p:cNvSpPr>
          <p:nvPr>
            <p:ph type="body" sz="quarter" idx="21"/>
          </p:nvPr>
        </p:nvSpPr>
        <p:spPr>
          <a:xfrm>
            <a:off x="4726079" y="1491974"/>
            <a:ext cx="3944778" cy="3072236"/>
          </a:xfrm>
        </p:spPr>
        <p:txBody>
          <a:bodyPr>
            <a:noAutofit/>
          </a:bodyPr>
          <a:lstStyle>
            <a:lvl1pPr marL="175022" indent="-175022">
              <a:lnSpc>
                <a:spcPct val="100000"/>
              </a:lnSpc>
              <a:spcBef>
                <a:spcPct val="0"/>
              </a:spcBef>
              <a:buFont typeface="Arial" panose="020B0604020202020204" pitchFamily="34" charset="0"/>
              <a:buChar char="•"/>
              <a:defRPr sz="1350" b="0" i="0">
                <a:solidFill>
                  <a:schemeClr val="accent5">
                    <a:lumMod val="75000"/>
                  </a:schemeClr>
                </a:solidFill>
                <a:latin typeface="Calibri" panose="020F0502020204030204" pitchFamily="34" charset="0"/>
                <a:cs typeface="Calibri" panose="020F0502020204030204" pitchFamily="34" charset="0"/>
              </a:defRPr>
            </a:lvl1pPr>
            <a:lvl2pPr marL="432197" marR="0" indent="-21788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350" b="0" i="0">
                <a:solidFill>
                  <a:schemeClr val="accent5">
                    <a:lumMod val="75000"/>
                  </a:schemeClr>
                </a:solidFill>
                <a:latin typeface="Calibri" panose="020F0502020204030204" pitchFamily="34" charset="0"/>
                <a:cs typeface="Calibri" panose="020F0502020204030204" pitchFamily="34" charset="0"/>
              </a:defRPr>
            </a:lvl2pPr>
            <a:lvl3pPr marL="688181" indent="-208360">
              <a:lnSpc>
                <a:spcPct val="100000"/>
              </a:lnSpc>
              <a:buSzPct val="70000"/>
              <a:buFont typeface="Courier New" panose="02070309020205020404" pitchFamily="49" charset="0"/>
              <a:buChar char="o"/>
              <a:tabLst>
                <a:tab pos="767954" algn="l"/>
              </a:tabLst>
              <a:defRPr sz="1350">
                <a:solidFill>
                  <a:schemeClr val="accent5">
                    <a:lumMod val="75000"/>
                  </a:schemeClr>
                </a:solidFill>
              </a:defRPr>
            </a:lvl3pPr>
            <a:lvl4pPr marL="991791" indent="-225029">
              <a:lnSpc>
                <a:spcPct val="100000"/>
              </a:lnSpc>
              <a:buClr>
                <a:schemeClr val="accent5">
                  <a:lumMod val="75000"/>
                </a:schemeClr>
              </a:buClr>
              <a:buSzPct val="80000"/>
              <a:buFont typeface="Wingdings" pitchFamily="2" charset="2"/>
              <a:buChar char="§"/>
              <a:defRPr sz="1350">
                <a:solidFill>
                  <a:schemeClr val="accent5">
                    <a:lumMod val="75000"/>
                  </a:schemeClr>
                </a:solidFill>
              </a:defRPr>
            </a:lvl4pPr>
            <a:lvl5pPr marL="1288256" indent="-223838">
              <a:lnSpc>
                <a:spcPct val="100000"/>
              </a:lnSpc>
              <a:buClr>
                <a:schemeClr val="accent5">
                  <a:lumMod val="75000"/>
                </a:schemeClr>
              </a:buClr>
              <a:buSzPct val="80000"/>
              <a:buFont typeface="Wingdings" pitchFamily="2" charset="2"/>
              <a:buChar char="§"/>
              <a:defRPr sz="1350">
                <a:solidFill>
                  <a:schemeClr val="accent5">
                    <a:lumMod val="75000"/>
                  </a:schemeClr>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Tree>
    <p:extLst>
      <p:ext uri="{BB962C8B-B14F-4D97-AF65-F5344CB8AC3E}">
        <p14:creationId xmlns:p14="http://schemas.microsoft.com/office/powerpoint/2010/main" val="1994196672"/>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mparison 02 - Green">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1FC681BB-3089-4646-B0AF-06FD3D75766A}"/>
              </a:ext>
            </a:extLst>
          </p:cNvPr>
          <p:cNvSpPr>
            <a:spLocks noGrp="1"/>
          </p:cNvSpPr>
          <p:nvPr>
            <p:ph type="body" sz="quarter" idx="16"/>
          </p:nvPr>
        </p:nvSpPr>
        <p:spPr>
          <a:xfrm>
            <a:off x="456923" y="1498446"/>
            <a:ext cx="2508069" cy="3072232"/>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14" name="object 14">
            <a:extLst>
              <a:ext uri="{FF2B5EF4-FFF2-40B4-BE49-F238E27FC236}">
                <a16:creationId xmlns:a16="http://schemas.microsoft.com/office/drawing/2014/main" id="{70D3D3E5-0E23-274C-9962-BEA8E59E9D56}"/>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p:spPr>
        <p:txBody>
          <a:bodyPr wrap="square" lIns="0" tIns="0" rIns="0" bIns="0" rtlCol="0"/>
          <a:lstStyle/>
          <a:p>
            <a:endParaRPr sz="1350"/>
          </a:p>
        </p:txBody>
      </p:sp>
      <p:sp>
        <p:nvSpPr>
          <p:cNvPr id="15" name="TextBox 14">
            <a:extLst>
              <a:ext uri="{FF2B5EF4-FFF2-40B4-BE49-F238E27FC236}">
                <a16:creationId xmlns:a16="http://schemas.microsoft.com/office/drawing/2014/main" id="{7731DCB6-6D89-D545-9763-D64908F3D03A}"/>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456924"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250806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17">
            <a:extLst>
              <a:ext uri="{FF2B5EF4-FFF2-40B4-BE49-F238E27FC236}">
                <a16:creationId xmlns:a16="http://schemas.microsoft.com/office/drawing/2014/main" id="{F7A1BCF4-A8A2-6245-A98E-69AAAE820CAC}"/>
              </a:ext>
            </a:extLst>
          </p:cNvPr>
          <p:cNvSpPr>
            <a:spLocks noGrp="1"/>
          </p:cNvSpPr>
          <p:nvPr>
            <p:ph type="body" sz="quarter" idx="17" hasCustomPrompt="1"/>
          </p:nvPr>
        </p:nvSpPr>
        <p:spPr>
          <a:xfrm>
            <a:off x="3327386"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2" name="Straight Connector 21">
            <a:extLst>
              <a:ext uri="{FF2B5EF4-FFF2-40B4-BE49-F238E27FC236}">
                <a16:creationId xmlns:a16="http://schemas.microsoft.com/office/drawing/2014/main" id="{B8B64A02-492D-FE46-8E47-7D3C8EF0DFE6}"/>
              </a:ext>
            </a:extLst>
          </p:cNvPr>
          <p:cNvCxnSpPr/>
          <p:nvPr userDrawn="1"/>
        </p:nvCxnSpPr>
        <p:spPr>
          <a:xfrm>
            <a:off x="3327386" y="1390823"/>
            <a:ext cx="250806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17">
            <a:extLst>
              <a:ext uri="{FF2B5EF4-FFF2-40B4-BE49-F238E27FC236}">
                <a16:creationId xmlns:a16="http://schemas.microsoft.com/office/drawing/2014/main" id="{EAB7758D-1263-9340-B58E-8BCF64EAE371}"/>
              </a:ext>
            </a:extLst>
          </p:cNvPr>
          <p:cNvSpPr>
            <a:spLocks noGrp="1"/>
          </p:cNvSpPr>
          <p:nvPr>
            <p:ph type="body" sz="quarter" idx="19" hasCustomPrompt="1"/>
          </p:nvPr>
        </p:nvSpPr>
        <p:spPr>
          <a:xfrm>
            <a:off x="6176638"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0" name="Straight Connector 29">
            <a:extLst>
              <a:ext uri="{FF2B5EF4-FFF2-40B4-BE49-F238E27FC236}">
                <a16:creationId xmlns:a16="http://schemas.microsoft.com/office/drawing/2014/main" id="{E09C1042-81DA-7544-BC1C-27DB8E4DED8E}"/>
              </a:ext>
            </a:extLst>
          </p:cNvPr>
          <p:cNvCxnSpPr/>
          <p:nvPr userDrawn="1"/>
        </p:nvCxnSpPr>
        <p:spPr>
          <a:xfrm>
            <a:off x="6176638" y="1390823"/>
            <a:ext cx="250806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90729F0B-7D7C-4E45-A2F5-2638A8899581}"/>
              </a:ext>
            </a:extLst>
          </p:cNvPr>
          <p:cNvGrpSpPr/>
          <p:nvPr userDrawn="1"/>
        </p:nvGrpSpPr>
        <p:grpSpPr>
          <a:xfrm>
            <a:off x="0" y="1"/>
            <a:ext cx="9144000" cy="779929"/>
            <a:chOff x="0" y="0"/>
            <a:chExt cx="14630400" cy="1524787"/>
          </a:xfrm>
        </p:grpSpPr>
        <p:sp>
          <p:nvSpPr>
            <p:cNvPr id="39" name="object 2">
              <a:extLst>
                <a:ext uri="{FF2B5EF4-FFF2-40B4-BE49-F238E27FC236}">
                  <a16:creationId xmlns:a16="http://schemas.microsoft.com/office/drawing/2014/main" id="{0A7B2C8C-0511-364F-88EC-07A6DFE862AA}"/>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endParaRPr sz="1350"/>
            </a:p>
          </p:txBody>
        </p:sp>
        <p:sp>
          <p:nvSpPr>
            <p:cNvPr id="40" name="object 3">
              <a:extLst>
                <a:ext uri="{FF2B5EF4-FFF2-40B4-BE49-F238E27FC236}">
                  <a16:creationId xmlns:a16="http://schemas.microsoft.com/office/drawing/2014/main" id="{19CE5A06-E2B8-AD47-BBCE-A064E7267E5D}"/>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endParaRPr sz="1350"/>
            </a:p>
          </p:txBody>
        </p:sp>
      </p:grpSp>
      <p:sp>
        <p:nvSpPr>
          <p:cNvPr id="41" name="Title 23">
            <a:extLst>
              <a:ext uri="{FF2B5EF4-FFF2-40B4-BE49-F238E27FC236}">
                <a16:creationId xmlns:a16="http://schemas.microsoft.com/office/drawing/2014/main" id="{DBD66D1A-0C25-3743-96E4-E9D4CA69E78E}"/>
              </a:ext>
            </a:extLst>
          </p:cNvPr>
          <p:cNvSpPr>
            <a:spLocks noGrp="1"/>
          </p:cNvSpPr>
          <p:nvPr>
            <p:ph type="title"/>
          </p:nvPr>
        </p:nvSpPr>
        <p:spPr>
          <a:xfrm>
            <a:off x="456924" y="126232"/>
            <a:ext cx="8227783"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3" name="TextBox 42">
            <a:extLst>
              <a:ext uri="{FF2B5EF4-FFF2-40B4-BE49-F238E27FC236}">
                <a16:creationId xmlns:a16="http://schemas.microsoft.com/office/drawing/2014/main" id="{36AFD1CD-D5BA-6140-8A4F-0DE9E300A16D}"/>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AA079F81-6603-4841-8C86-BDF123011640}"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19" name="Text Placeholder 2">
            <a:extLst>
              <a:ext uri="{FF2B5EF4-FFF2-40B4-BE49-F238E27FC236}">
                <a16:creationId xmlns:a16="http://schemas.microsoft.com/office/drawing/2014/main" id="{C6324DD6-8922-C143-9CF7-731D4C9AD32B}"/>
              </a:ext>
            </a:extLst>
          </p:cNvPr>
          <p:cNvSpPr>
            <a:spLocks noGrp="1"/>
          </p:cNvSpPr>
          <p:nvPr>
            <p:ph type="body" sz="quarter" idx="23"/>
          </p:nvPr>
        </p:nvSpPr>
        <p:spPr>
          <a:xfrm>
            <a:off x="3316780" y="1498446"/>
            <a:ext cx="2508069" cy="3072232"/>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23" name="Text Placeholder 2">
            <a:extLst>
              <a:ext uri="{FF2B5EF4-FFF2-40B4-BE49-F238E27FC236}">
                <a16:creationId xmlns:a16="http://schemas.microsoft.com/office/drawing/2014/main" id="{C8DA756A-F205-7E4D-A35F-5A4EC6926673}"/>
              </a:ext>
            </a:extLst>
          </p:cNvPr>
          <p:cNvSpPr>
            <a:spLocks noGrp="1"/>
          </p:cNvSpPr>
          <p:nvPr>
            <p:ph type="body" sz="quarter" idx="24"/>
          </p:nvPr>
        </p:nvSpPr>
        <p:spPr>
          <a:xfrm>
            <a:off x="6176636" y="1498446"/>
            <a:ext cx="2508069" cy="3072232"/>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2552732082"/>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mparison 03 - Green">
    <p:spTree>
      <p:nvGrpSpPr>
        <p:cNvPr id="1" name=""/>
        <p:cNvGrpSpPr/>
        <p:nvPr/>
      </p:nvGrpSpPr>
      <p:grpSpPr>
        <a:xfrm>
          <a:off x="0" y="0"/>
          <a:ext cx="0" cy="0"/>
          <a:chOff x="0" y="0"/>
          <a:chExt cx="0" cy="0"/>
        </a:xfrm>
      </p:grpSpPr>
      <p:sp>
        <p:nvSpPr>
          <p:cNvPr id="28" name="Text Placeholder 17"/>
          <p:cNvSpPr>
            <a:spLocks noGrp="1"/>
          </p:cNvSpPr>
          <p:nvPr>
            <p:ph type="body" sz="quarter" idx="14" hasCustomPrompt="1"/>
          </p:nvPr>
        </p:nvSpPr>
        <p:spPr>
          <a:xfrm>
            <a:off x="364743"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20" name="object 14">
            <a:extLst>
              <a:ext uri="{FF2B5EF4-FFF2-40B4-BE49-F238E27FC236}">
                <a16:creationId xmlns:a16="http://schemas.microsoft.com/office/drawing/2014/main" id="{68BB297C-4F11-B641-A0B7-87B423EC0D7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21" name="TextBox 20">
            <a:extLst>
              <a:ext uri="{FF2B5EF4-FFF2-40B4-BE49-F238E27FC236}">
                <a16:creationId xmlns:a16="http://schemas.microsoft.com/office/drawing/2014/main" id="{D513F85A-5C71-7446-9D01-DA58F486B254}"/>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22" name="TextBox 21">
            <a:extLst>
              <a:ext uri="{FF2B5EF4-FFF2-40B4-BE49-F238E27FC236}">
                <a16:creationId xmlns:a16="http://schemas.microsoft.com/office/drawing/2014/main" id="{83201D6F-B902-C14B-BB58-A6290D8E850A}"/>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8C5D0AEC-0936-4EC5-9F0F-524D23BF3547}"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2501274"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4655389"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6809505"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p:nvPr userDrawn="1"/>
        </p:nvCxnSpPr>
        <p:spPr>
          <a:xfrm>
            <a:off x="364744"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p:nvPr userDrawn="1"/>
        </p:nvCxnSpPr>
        <p:spPr>
          <a:xfrm>
            <a:off x="2501275"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p:nvPr userDrawn="1"/>
        </p:nvCxnSpPr>
        <p:spPr>
          <a:xfrm>
            <a:off x="4655389"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p:nvPr userDrawn="1"/>
        </p:nvCxnSpPr>
        <p:spPr>
          <a:xfrm>
            <a:off x="6809505"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6AA5A1DE-1C37-9C49-AEAC-CD84F8249698}"/>
              </a:ext>
            </a:extLst>
          </p:cNvPr>
          <p:cNvGrpSpPr/>
          <p:nvPr userDrawn="1"/>
        </p:nvGrpSpPr>
        <p:grpSpPr>
          <a:xfrm>
            <a:off x="0" y="1"/>
            <a:ext cx="9144000" cy="779929"/>
            <a:chOff x="0" y="0"/>
            <a:chExt cx="14630400" cy="1524787"/>
          </a:xfrm>
        </p:grpSpPr>
        <p:sp>
          <p:nvSpPr>
            <p:cNvPr id="31" name="object 2">
              <a:extLst>
                <a:ext uri="{FF2B5EF4-FFF2-40B4-BE49-F238E27FC236}">
                  <a16:creationId xmlns:a16="http://schemas.microsoft.com/office/drawing/2014/main" id="{81C8B496-17AD-854B-86A7-46CFE4A24FA1}"/>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endParaRPr sz="1350"/>
            </a:p>
          </p:txBody>
        </p:sp>
        <p:sp>
          <p:nvSpPr>
            <p:cNvPr id="32" name="object 3">
              <a:extLst>
                <a:ext uri="{FF2B5EF4-FFF2-40B4-BE49-F238E27FC236}">
                  <a16:creationId xmlns:a16="http://schemas.microsoft.com/office/drawing/2014/main" id="{4DAD5BCB-4F72-3A4B-8640-78A15CB0BDDB}"/>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endParaRPr sz="1350"/>
            </a:p>
          </p:txBody>
        </p:sp>
      </p:grpSp>
      <p:sp>
        <p:nvSpPr>
          <p:cNvPr id="33" name="Title 23">
            <a:extLst>
              <a:ext uri="{FF2B5EF4-FFF2-40B4-BE49-F238E27FC236}">
                <a16:creationId xmlns:a16="http://schemas.microsoft.com/office/drawing/2014/main" id="{4D2D04FA-4602-C046-82B0-E34F5D5F3234}"/>
              </a:ext>
            </a:extLst>
          </p:cNvPr>
          <p:cNvSpPr>
            <a:spLocks noGrp="1"/>
          </p:cNvSpPr>
          <p:nvPr userDrawn="1">
            <p:ph type="title"/>
          </p:nvPr>
        </p:nvSpPr>
        <p:spPr>
          <a:xfrm>
            <a:off x="456924" y="126232"/>
            <a:ext cx="8339918"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23" name="Text Placeholder 2">
            <a:extLst>
              <a:ext uri="{FF2B5EF4-FFF2-40B4-BE49-F238E27FC236}">
                <a16:creationId xmlns:a16="http://schemas.microsoft.com/office/drawing/2014/main" id="{77E92FED-E63E-F24B-85F2-B56C4EE58BEF}"/>
              </a:ext>
            </a:extLst>
          </p:cNvPr>
          <p:cNvSpPr>
            <a:spLocks noGrp="1"/>
          </p:cNvSpPr>
          <p:nvPr>
            <p:ph type="body" sz="quarter" idx="16"/>
          </p:nvPr>
        </p:nvSpPr>
        <p:spPr>
          <a:xfrm>
            <a:off x="364742" y="1756196"/>
            <a:ext cx="1987337" cy="2808014"/>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24" name="Text Placeholder 2">
            <a:extLst>
              <a:ext uri="{FF2B5EF4-FFF2-40B4-BE49-F238E27FC236}">
                <a16:creationId xmlns:a16="http://schemas.microsoft.com/office/drawing/2014/main" id="{557EA5E5-DE21-554F-A8CF-0FA6E016E294}"/>
              </a:ext>
            </a:extLst>
          </p:cNvPr>
          <p:cNvSpPr>
            <a:spLocks noGrp="1"/>
          </p:cNvSpPr>
          <p:nvPr>
            <p:ph type="body" sz="quarter" idx="22"/>
          </p:nvPr>
        </p:nvSpPr>
        <p:spPr>
          <a:xfrm>
            <a:off x="2501273" y="1756196"/>
            <a:ext cx="1987337" cy="2808014"/>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25" name="Text Placeholder 2">
            <a:extLst>
              <a:ext uri="{FF2B5EF4-FFF2-40B4-BE49-F238E27FC236}">
                <a16:creationId xmlns:a16="http://schemas.microsoft.com/office/drawing/2014/main" id="{A281FA40-6CAF-E843-A3A5-8ED571DB891C}"/>
              </a:ext>
            </a:extLst>
          </p:cNvPr>
          <p:cNvSpPr>
            <a:spLocks noGrp="1"/>
          </p:cNvSpPr>
          <p:nvPr>
            <p:ph type="body" sz="quarter" idx="23"/>
          </p:nvPr>
        </p:nvSpPr>
        <p:spPr>
          <a:xfrm>
            <a:off x="4655389" y="1756196"/>
            <a:ext cx="1987337" cy="2808014"/>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30" name="Text Placeholder 2">
            <a:extLst>
              <a:ext uri="{FF2B5EF4-FFF2-40B4-BE49-F238E27FC236}">
                <a16:creationId xmlns:a16="http://schemas.microsoft.com/office/drawing/2014/main" id="{F30E4A2D-1B77-8247-A1A5-EB27F7C134D0}"/>
              </a:ext>
            </a:extLst>
          </p:cNvPr>
          <p:cNvSpPr>
            <a:spLocks noGrp="1"/>
          </p:cNvSpPr>
          <p:nvPr>
            <p:ph type="body" sz="quarter" idx="24"/>
          </p:nvPr>
        </p:nvSpPr>
        <p:spPr>
          <a:xfrm>
            <a:off x="6795688" y="1765718"/>
            <a:ext cx="1987337" cy="2808014"/>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2275586682"/>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mparison 01 - Blue">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37789555-0EA3-6B4A-BB4F-C907720FA1F6}"/>
              </a:ext>
            </a:extLst>
          </p:cNvPr>
          <p:cNvSpPr>
            <a:spLocks noGrp="1"/>
          </p:cNvSpPr>
          <p:nvPr>
            <p:ph type="body" sz="quarter" idx="20"/>
          </p:nvPr>
        </p:nvSpPr>
        <p:spPr>
          <a:xfrm>
            <a:off x="456746" y="1491974"/>
            <a:ext cx="3944778" cy="3072236"/>
          </a:xfrm>
        </p:spPr>
        <p:txBody>
          <a:bodyPr>
            <a:noAutofit/>
          </a:bodyPr>
          <a:lstStyle>
            <a:lvl1pPr marL="175022" indent="-175022">
              <a:lnSpc>
                <a:spcPct val="100000"/>
              </a:lnSpc>
              <a:spcBef>
                <a:spcPct val="0"/>
              </a:spcBef>
              <a:buFont typeface="Arial" panose="020B0604020202020204" pitchFamily="34" charset="0"/>
              <a:buChar char="•"/>
              <a:defRPr sz="1350" b="0" i="0">
                <a:solidFill>
                  <a:schemeClr val="accent5">
                    <a:lumMod val="75000"/>
                  </a:schemeClr>
                </a:solidFill>
                <a:latin typeface="Calibri" panose="020F0502020204030204" pitchFamily="34" charset="0"/>
                <a:cs typeface="Calibri" panose="020F0502020204030204" pitchFamily="34" charset="0"/>
              </a:defRPr>
            </a:lvl1pPr>
            <a:lvl2pPr marL="432197" marR="0" indent="-21788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350" b="0" i="0">
                <a:solidFill>
                  <a:schemeClr val="accent5">
                    <a:lumMod val="75000"/>
                  </a:schemeClr>
                </a:solidFill>
                <a:latin typeface="Calibri" panose="020F0502020204030204" pitchFamily="34" charset="0"/>
                <a:cs typeface="Calibri" panose="020F0502020204030204" pitchFamily="34" charset="0"/>
              </a:defRPr>
            </a:lvl2pPr>
            <a:lvl3pPr marL="688181" indent="-208360">
              <a:lnSpc>
                <a:spcPct val="100000"/>
              </a:lnSpc>
              <a:buSzPct val="70000"/>
              <a:buFont typeface="Courier New" panose="02070309020205020404" pitchFamily="49" charset="0"/>
              <a:buChar char="o"/>
              <a:tabLst>
                <a:tab pos="767954" algn="l"/>
              </a:tabLst>
              <a:defRPr sz="1350">
                <a:solidFill>
                  <a:schemeClr val="accent5">
                    <a:lumMod val="75000"/>
                  </a:schemeClr>
                </a:solidFill>
              </a:defRPr>
            </a:lvl3pPr>
            <a:lvl4pPr marL="991791" indent="-225029">
              <a:lnSpc>
                <a:spcPct val="100000"/>
              </a:lnSpc>
              <a:buClr>
                <a:schemeClr val="accent5">
                  <a:lumMod val="75000"/>
                </a:schemeClr>
              </a:buClr>
              <a:buSzPct val="80000"/>
              <a:buFont typeface="Wingdings" pitchFamily="2" charset="2"/>
              <a:buChar char="§"/>
              <a:defRPr sz="1350">
                <a:solidFill>
                  <a:schemeClr val="accent5">
                    <a:lumMod val="75000"/>
                  </a:schemeClr>
                </a:solidFill>
              </a:defRPr>
            </a:lvl4pPr>
            <a:lvl5pPr marL="1288256" indent="-223838">
              <a:lnSpc>
                <a:spcPct val="100000"/>
              </a:lnSpc>
              <a:buClr>
                <a:schemeClr val="accent5">
                  <a:lumMod val="75000"/>
                </a:schemeClr>
              </a:buClr>
              <a:buSzPct val="80000"/>
              <a:buFont typeface="Wingdings" pitchFamily="2" charset="2"/>
              <a:buChar char="§"/>
              <a:defRPr sz="1350">
                <a:solidFill>
                  <a:schemeClr val="accent5">
                    <a:lumMod val="75000"/>
                  </a:schemeClr>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
        <p:nvSpPr>
          <p:cNvPr id="22" name="object 2">
            <a:extLst>
              <a:ext uri="{FF2B5EF4-FFF2-40B4-BE49-F238E27FC236}">
                <a16:creationId xmlns:a16="http://schemas.microsoft.com/office/drawing/2014/main" id="{4F62F695-717D-374C-802D-7FEBEAD6FE46}"/>
              </a:ext>
            </a:extLst>
          </p:cNvPr>
          <p:cNvSpPr/>
          <p:nvPr userDrawn="1"/>
        </p:nvSpPr>
        <p:spPr>
          <a:xfrm>
            <a:off x="0" y="1"/>
            <a:ext cx="9144000" cy="7122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sz="1350"/>
          </a:p>
        </p:txBody>
      </p:sp>
      <p:sp>
        <p:nvSpPr>
          <p:cNvPr id="23" name="object 3">
            <a:extLst>
              <a:ext uri="{FF2B5EF4-FFF2-40B4-BE49-F238E27FC236}">
                <a16:creationId xmlns:a16="http://schemas.microsoft.com/office/drawing/2014/main" id="{B392FAE7-9F0A-8D4D-94F3-8E024FD2710E}"/>
              </a:ext>
            </a:extLst>
          </p:cNvPr>
          <p:cNvSpPr/>
          <p:nvPr userDrawn="1"/>
        </p:nvSpPr>
        <p:spPr>
          <a:xfrm>
            <a:off x="0" y="712046"/>
            <a:ext cx="9144000" cy="67884"/>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sz="1350"/>
          </a:p>
        </p:txBody>
      </p:sp>
      <p:sp>
        <p:nvSpPr>
          <p:cNvPr id="14" name="object 14">
            <a:extLst>
              <a:ext uri="{FF2B5EF4-FFF2-40B4-BE49-F238E27FC236}">
                <a16:creationId xmlns:a16="http://schemas.microsoft.com/office/drawing/2014/main" id="{70D3D3E5-0E23-274C-9962-BEA8E59E9D56}"/>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p:spPr>
        <p:txBody>
          <a:bodyPr wrap="square" lIns="0" tIns="0" rIns="0" bIns="0" rtlCol="0"/>
          <a:lstStyle/>
          <a:p>
            <a:endParaRPr sz="1350"/>
          </a:p>
        </p:txBody>
      </p:sp>
      <p:sp>
        <p:nvSpPr>
          <p:cNvPr id="15" name="TextBox 14">
            <a:extLst>
              <a:ext uri="{FF2B5EF4-FFF2-40B4-BE49-F238E27FC236}">
                <a16:creationId xmlns:a16="http://schemas.microsoft.com/office/drawing/2014/main" id="{7731DCB6-6D89-D545-9763-D64908F3D03A}"/>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004CAC"/>
                </a:solidFill>
                <a:effectLst/>
                <a:latin typeface="Calibri"/>
                <a:ea typeface="Calibri"/>
                <a:cs typeface="Calibri"/>
              </a:rPr>
              <a:t>CONFIDENCIAL E EXCLUSIVO</a:t>
            </a:r>
          </a:p>
        </p:txBody>
      </p:sp>
      <p:sp>
        <p:nvSpPr>
          <p:cNvPr id="16" name="Title 23">
            <a:extLst>
              <a:ext uri="{FF2B5EF4-FFF2-40B4-BE49-F238E27FC236}">
                <a16:creationId xmlns:a16="http://schemas.microsoft.com/office/drawing/2014/main" id="{4085826A-7691-1843-B06C-82034F1F58ED}"/>
              </a:ext>
            </a:extLst>
          </p:cNvPr>
          <p:cNvSpPr>
            <a:spLocks noGrp="1"/>
          </p:cNvSpPr>
          <p:nvPr userDrawn="1">
            <p:ph type="title"/>
          </p:nvPr>
        </p:nvSpPr>
        <p:spPr>
          <a:xfrm>
            <a:off x="456924" y="119661"/>
            <a:ext cx="8203117"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userDrawn="1">
            <p:ph type="body" sz="quarter" idx="14" hasCustomPrompt="1"/>
          </p:nvPr>
        </p:nvSpPr>
        <p:spPr>
          <a:xfrm>
            <a:off x="456924" y="965708"/>
            <a:ext cx="3944778"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3944778"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3" name="Text Placeholder 17">
            <a:extLst>
              <a:ext uri="{FF2B5EF4-FFF2-40B4-BE49-F238E27FC236}">
                <a16:creationId xmlns:a16="http://schemas.microsoft.com/office/drawing/2014/main" id="{CF1B3AAF-D0DD-7744-AFEC-DBCE571A9744}"/>
              </a:ext>
            </a:extLst>
          </p:cNvPr>
          <p:cNvSpPr>
            <a:spLocks noGrp="1"/>
          </p:cNvSpPr>
          <p:nvPr userDrawn="1">
            <p:ph type="body" sz="quarter" idx="17" hasCustomPrompt="1"/>
          </p:nvPr>
        </p:nvSpPr>
        <p:spPr>
          <a:xfrm>
            <a:off x="4721193" y="965707"/>
            <a:ext cx="3944778" cy="316195"/>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4" name="Straight Connector 33">
            <a:extLst>
              <a:ext uri="{FF2B5EF4-FFF2-40B4-BE49-F238E27FC236}">
                <a16:creationId xmlns:a16="http://schemas.microsoft.com/office/drawing/2014/main" id="{3CB330AF-1672-334C-B0B1-C1C9AD1B8438}"/>
              </a:ext>
            </a:extLst>
          </p:cNvPr>
          <p:cNvCxnSpPr/>
          <p:nvPr userDrawn="1"/>
        </p:nvCxnSpPr>
        <p:spPr>
          <a:xfrm>
            <a:off x="4721193" y="1390823"/>
            <a:ext cx="3944778"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DE34C67-EF85-5741-BCC6-1C9234DAED84}"/>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004CAC"/>
                </a:solidFill>
                <a:effectLst/>
                <a:latin typeface="Calibri"/>
                <a:ea typeface="Calibri"/>
                <a:cs typeface="Calibri"/>
              </a:rPr>
              <a:t>PÁGINA </a:t>
            </a:r>
            <a:fld id="{99AEBDFF-C226-4222-B147-A5BBC17631B6}" type="slidenum">
              <a:rPr lang="pt-BR" sz="525" b="0" i="0" strike="noStrike" cap="none" spc="225" baseline="0">
                <a:solidFill>
                  <a:srgbClr val="004CAC"/>
                </a:solidFill>
                <a:effectLst/>
                <a:latin typeface="Calibri"/>
                <a:ea typeface="Calibri"/>
                <a:cs typeface="Calibri"/>
              </a:rPr>
              <a:t>‹#›</a:t>
            </a:fld>
            <a:endParaRPr lang="en-US" sz="525" spc="225">
              <a:solidFill>
                <a:schemeClr val="accent5">
                  <a:lumMod val="75000"/>
                </a:schemeClr>
              </a:solidFill>
              <a:latin typeface="Calibri" panose="020F0502020204030204" pitchFamily="34" charset="0"/>
              <a:cs typeface="Calibri" panose="020F0502020204030204" pitchFamily="34" charset="0"/>
            </a:endParaRPr>
          </a:p>
        </p:txBody>
      </p:sp>
      <p:sp>
        <p:nvSpPr>
          <p:cNvPr id="18" name="Text Placeholder 2">
            <a:extLst>
              <a:ext uri="{FF2B5EF4-FFF2-40B4-BE49-F238E27FC236}">
                <a16:creationId xmlns:a16="http://schemas.microsoft.com/office/drawing/2014/main" id="{170FDC33-1114-484D-AFEB-910092DD03CA}"/>
              </a:ext>
            </a:extLst>
          </p:cNvPr>
          <p:cNvSpPr>
            <a:spLocks noGrp="1"/>
          </p:cNvSpPr>
          <p:nvPr userDrawn="1">
            <p:ph type="body" sz="quarter" idx="21"/>
          </p:nvPr>
        </p:nvSpPr>
        <p:spPr>
          <a:xfrm>
            <a:off x="4726079" y="1491974"/>
            <a:ext cx="3944778" cy="3072236"/>
          </a:xfrm>
        </p:spPr>
        <p:txBody>
          <a:bodyPr>
            <a:noAutofit/>
          </a:bodyPr>
          <a:lstStyle>
            <a:lvl1pPr marL="175022" indent="-175022">
              <a:lnSpc>
                <a:spcPct val="100000"/>
              </a:lnSpc>
              <a:spcBef>
                <a:spcPct val="0"/>
              </a:spcBef>
              <a:buFont typeface="Arial" panose="020B0604020202020204" pitchFamily="34" charset="0"/>
              <a:buChar char="•"/>
              <a:defRPr sz="1350" b="0" i="0">
                <a:solidFill>
                  <a:schemeClr val="accent5">
                    <a:lumMod val="75000"/>
                  </a:schemeClr>
                </a:solidFill>
                <a:latin typeface="Calibri" panose="020F0502020204030204" pitchFamily="34" charset="0"/>
                <a:cs typeface="Calibri" panose="020F0502020204030204" pitchFamily="34" charset="0"/>
              </a:defRPr>
            </a:lvl1pPr>
            <a:lvl2pPr marL="432197" marR="0" indent="-21788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350" b="0" i="0">
                <a:solidFill>
                  <a:schemeClr val="accent5">
                    <a:lumMod val="75000"/>
                  </a:schemeClr>
                </a:solidFill>
                <a:latin typeface="Calibri" panose="020F0502020204030204" pitchFamily="34" charset="0"/>
                <a:cs typeface="Calibri" panose="020F0502020204030204" pitchFamily="34" charset="0"/>
              </a:defRPr>
            </a:lvl2pPr>
            <a:lvl3pPr marL="688181" indent="-208360">
              <a:lnSpc>
                <a:spcPct val="100000"/>
              </a:lnSpc>
              <a:buSzPct val="70000"/>
              <a:buFont typeface="Courier New" panose="02070309020205020404" pitchFamily="49" charset="0"/>
              <a:buChar char="o"/>
              <a:tabLst>
                <a:tab pos="767954" algn="l"/>
              </a:tabLst>
              <a:defRPr sz="1350">
                <a:solidFill>
                  <a:schemeClr val="accent5">
                    <a:lumMod val="75000"/>
                  </a:schemeClr>
                </a:solidFill>
              </a:defRPr>
            </a:lvl3pPr>
            <a:lvl4pPr marL="991791" indent="-225029">
              <a:lnSpc>
                <a:spcPct val="100000"/>
              </a:lnSpc>
              <a:buClr>
                <a:schemeClr val="accent5">
                  <a:lumMod val="75000"/>
                </a:schemeClr>
              </a:buClr>
              <a:buSzPct val="80000"/>
              <a:buFont typeface="Wingdings" pitchFamily="2" charset="2"/>
              <a:buChar char="§"/>
              <a:defRPr sz="1350">
                <a:solidFill>
                  <a:schemeClr val="accent5">
                    <a:lumMod val="75000"/>
                  </a:schemeClr>
                </a:solidFill>
              </a:defRPr>
            </a:lvl4pPr>
            <a:lvl5pPr marL="1288256" indent="-223838">
              <a:lnSpc>
                <a:spcPct val="100000"/>
              </a:lnSpc>
              <a:buClr>
                <a:schemeClr val="accent5">
                  <a:lumMod val="75000"/>
                </a:schemeClr>
              </a:buClr>
              <a:buSzPct val="80000"/>
              <a:buFont typeface="Wingdings" pitchFamily="2" charset="2"/>
              <a:buChar char="§"/>
              <a:defRPr sz="1350">
                <a:solidFill>
                  <a:schemeClr val="accent5">
                    <a:lumMod val="75000"/>
                  </a:schemeClr>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Tree>
    <p:extLst>
      <p:ext uri="{BB962C8B-B14F-4D97-AF65-F5344CB8AC3E}">
        <p14:creationId xmlns:p14="http://schemas.microsoft.com/office/powerpoint/2010/main" val="2724292827"/>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mparison 02 - Blue">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1FC681BB-3089-4646-B0AF-06FD3D75766A}"/>
              </a:ext>
            </a:extLst>
          </p:cNvPr>
          <p:cNvSpPr>
            <a:spLocks noGrp="1"/>
          </p:cNvSpPr>
          <p:nvPr>
            <p:ph type="body" sz="quarter" idx="16"/>
          </p:nvPr>
        </p:nvSpPr>
        <p:spPr>
          <a:xfrm>
            <a:off x="456923" y="1498446"/>
            <a:ext cx="2508069" cy="3072232"/>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14" name="object 14">
            <a:extLst>
              <a:ext uri="{FF2B5EF4-FFF2-40B4-BE49-F238E27FC236}">
                <a16:creationId xmlns:a16="http://schemas.microsoft.com/office/drawing/2014/main" id="{70D3D3E5-0E23-274C-9962-BEA8E59E9D56}"/>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p:spPr>
        <p:txBody>
          <a:bodyPr wrap="square" lIns="0" tIns="0" rIns="0" bIns="0" rtlCol="0"/>
          <a:lstStyle/>
          <a:p>
            <a:endParaRPr sz="1350"/>
          </a:p>
        </p:txBody>
      </p:sp>
      <p:sp>
        <p:nvSpPr>
          <p:cNvPr id="15" name="TextBox 14">
            <a:extLst>
              <a:ext uri="{FF2B5EF4-FFF2-40B4-BE49-F238E27FC236}">
                <a16:creationId xmlns:a16="http://schemas.microsoft.com/office/drawing/2014/main" id="{7731DCB6-6D89-D545-9763-D64908F3D03A}"/>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004CAC"/>
                </a:solidFill>
                <a:effectLst/>
                <a:latin typeface="Calibri"/>
                <a:ea typeface="Calibri"/>
                <a:cs typeface="Calibri"/>
              </a:rPr>
              <a:t>CONFIDENCIAL E EXCLUSIVO</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456924"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250806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 Placeholder 17">
            <a:extLst>
              <a:ext uri="{FF2B5EF4-FFF2-40B4-BE49-F238E27FC236}">
                <a16:creationId xmlns:a16="http://schemas.microsoft.com/office/drawing/2014/main" id="{F7A1BCF4-A8A2-6245-A98E-69AAAE820CAC}"/>
              </a:ext>
            </a:extLst>
          </p:cNvPr>
          <p:cNvSpPr>
            <a:spLocks noGrp="1"/>
          </p:cNvSpPr>
          <p:nvPr>
            <p:ph type="body" sz="quarter" idx="17" hasCustomPrompt="1"/>
          </p:nvPr>
        </p:nvSpPr>
        <p:spPr>
          <a:xfrm>
            <a:off x="3327386"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2" name="Straight Connector 21">
            <a:extLst>
              <a:ext uri="{FF2B5EF4-FFF2-40B4-BE49-F238E27FC236}">
                <a16:creationId xmlns:a16="http://schemas.microsoft.com/office/drawing/2014/main" id="{B8B64A02-492D-FE46-8E47-7D3C8EF0DFE6}"/>
              </a:ext>
            </a:extLst>
          </p:cNvPr>
          <p:cNvCxnSpPr/>
          <p:nvPr userDrawn="1"/>
        </p:nvCxnSpPr>
        <p:spPr>
          <a:xfrm>
            <a:off x="3327386" y="1390823"/>
            <a:ext cx="250806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Text Placeholder 17">
            <a:extLst>
              <a:ext uri="{FF2B5EF4-FFF2-40B4-BE49-F238E27FC236}">
                <a16:creationId xmlns:a16="http://schemas.microsoft.com/office/drawing/2014/main" id="{EAB7758D-1263-9340-B58E-8BCF64EAE371}"/>
              </a:ext>
            </a:extLst>
          </p:cNvPr>
          <p:cNvSpPr>
            <a:spLocks noGrp="1"/>
          </p:cNvSpPr>
          <p:nvPr>
            <p:ph type="body" sz="quarter" idx="19" hasCustomPrompt="1"/>
          </p:nvPr>
        </p:nvSpPr>
        <p:spPr>
          <a:xfrm>
            <a:off x="6176638"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0" name="Straight Connector 29">
            <a:extLst>
              <a:ext uri="{FF2B5EF4-FFF2-40B4-BE49-F238E27FC236}">
                <a16:creationId xmlns:a16="http://schemas.microsoft.com/office/drawing/2014/main" id="{E09C1042-81DA-7544-BC1C-27DB8E4DED8E}"/>
              </a:ext>
            </a:extLst>
          </p:cNvPr>
          <p:cNvCxnSpPr/>
          <p:nvPr userDrawn="1"/>
        </p:nvCxnSpPr>
        <p:spPr>
          <a:xfrm>
            <a:off x="6176638" y="1390823"/>
            <a:ext cx="250806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9" name="object 2">
            <a:extLst>
              <a:ext uri="{FF2B5EF4-FFF2-40B4-BE49-F238E27FC236}">
                <a16:creationId xmlns:a16="http://schemas.microsoft.com/office/drawing/2014/main" id="{0A7B2C8C-0511-364F-88EC-07A6DFE862AA}"/>
              </a:ext>
            </a:extLst>
          </p:cNvPr>
          <p:cNvSpPr/>
          <p:nvPr userDrawn="1"/>
        </p:nvSpPr>
        <p:spPr>
          <a:xfrm>
            <a:off x="0" y="1"/>
            <a:ext cx="9144000" cy="7122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sz="1350"/>
          </a:p>
        </p:txBody>
      </p:sp>
      <p:sp>
        <p:nvSpPr>
          <p:cNvPr id="40" name="object 3">
            <a:extLst>
              <a:ext uri="{FF2B5EF4-FFF2-40B4-BE49-F238E27FC236}">
                <a16:creationId xmlns:a16="http://schemas.microsoft.com/office/drawing/2014/main" id="{19CE5A06-E2B8-AD47-BBCE-A064E7267E5D}"/>
              </a:ext>
            </a:extLst>
          </p:cNvPr>
          <p:cNvSpPr/>
          <p:nvPr userDrawn="1"/>
        </p:nvSpPr>
        <p:spPr>
          <a:xfrm>
            <a:off x="0" y="712046"/>
            <a:ext cx="9144000" cy="67884"/>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sz="1350"/>
          </a:p>
        </p:txBody>
      </p:sp>
      <p:sp>
        <p:nvSpPr>
          <p:cNvPr id="41" name="Title 23">
            <a:extLst>
              <a:ext uri="{FF2B5EF4-FFF2-40B4-BE49-F238E27FC236}">
                <a16:creationId xmlns:a16="http://schemas.microsoft.com/office/drawing/2014/main" id="{DBD66D1A-0C25-3743-96E4-E9D4CA69E78E}"/>
              </a:ext>
            </a:extLst>
          </p:cNvPr>
          <p:cNvSpPr>
            <a:spLocks noGrp="1"/>
          </p:cNvSpPr>
          <p:nvPr userDrawn="1">
            <p:ph type="title"/>
          </p:nvPr>
        </p:nvSpPr>
        <p:spPr>
          <a:xfrm>
            <a:off x="456924" y="126232"/>
            <a:ext cx="8227783"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3" name="TextBox 42">
            <a:extLst>
              <a:ext uri="{FF2B5EF4-FFF2-40B4-BE49-F238E27FC236}">
                <a16:creationId xmlns:a16="http://schemas.microsoft.com/office/drawing/2014/main" id="{36AFD1CD-D5BA-6140-8A4F-0DE9E300A16D}"/>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004CAC"/>
                </a:solidFill>
                <a:effectLst/>
                <a:latin typeface="Calibri"/>
                <a:ea typeface="Calibri"/>
                <a:cs typeface="Calibri"/>
              </a:rPr>
              <a:t>PÁGINA </a:t>
            </a:r>
            <a:fld id="{5F8771C7-A8E8-44D6-86F3-BB1E702872BD}" type="slidenum">
              <a:rPr lang="pt-BR" sz="525" b="0" i="0" strike="noStrike" cap="none" spc="225" baseline="0">
                <a:solidFill>
                  <a:srgbClr val="004CAC"/>
                </a:solidFill>
                <a:effectLst/>
                <a:latin typeface="Calibri"/>
                <a:ea typeface="Calibri"/>
                <a:cs typeface="Calibri"/>
              </a:rPr>
              <a:t>‹#›</a:t>
            </a:fld>
            <a:endParaRPr lang="en-US" sz="525" spc="225">
              <a:solidFill>
                <a:schemeClr val="accent5">
                  <a:lumMod val="75000"/>
                </a:schemeClr>
              </a:solidFill>
              <a:latin typeface="Calibri" panose="020F0502020204030204" pitchFamily="34" charset="0"/>
              <a:cs typeface="Calibri" panose="020F0502020204030204" pitchFamily="34" charset="0"/>
            </a:endParaRPr>
          </a:p>
        </p:txBody>
      </p:sp>
      <p:sp>
        <p:nvSpPr>
          <p:cNvPr id="19" name="Text Placeholder 2">
            <a:extLst>
              <a:ext uri="{FF2B5EF4-FFF2-40B4-BE49-F238E27FC236}">
                <a16:creationId xmlns:a16="http://schemas.microsoft.com/office/drawing/2014/main" id="{C6324DD6-8922-C143-9CF7-731D4C9AD32B}"/>
              </a:ext>
            </a:extLst>
          </p:cNvPr>
          <p:cNvSpPr>
            <a:spLocks noGrp="1"/>
          </p:cNvSpPr>
          <p:nvPr userDrawn="1">
            <p:ph type="body" sz="quarter" idx="23"/>
          </p:nvPr>
        </p:nvSpPr>
        <p:spPr>
          <a:xfrm>
            <a:off x="3316780" y="1498446"/>
            <a:ext cx="2508069" cy="3072232"/>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23" name="Text Placeholder 2">
            <a:extLst>
              <a:ext uri="{FF2B5EF4-FFF2-40B4-BE49-F238E27FC236}">
                <a16:creationId xmlns:a16="http://schemas.microsoft.com/office/drawing/2014/main" id="{C8DA756A-F205-7E4D-A35F-5A4EC6926673}"/>
              </a:ext>
            </a:extLst>
          </p:cNvPr>
          <p:cNvSpPr>
            <a:spLocks noGrp="1"/>
          </p:cNvSpPr>
          <p:nvPr userDrawn="1">
            <p:ph type="body" sz="quarter" idx="24"/>
          </p:nvPr>
        </p:nvSpPr>
        <p:spPr>
          <a:xfrm>
            <a:off x="6176636" y="1498446"/>
            <a:ext cx="2508069" cy="3072232"/>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296374367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04">
    <p:spTree>
      <p:nvGrpSpPr>
        <p:cNvPr id="1" name=""/>
        <p:cNvGrpSpPr/>
        <p:nvPr/>
      </p:nvGrpSpPr>
      <p:grpSpPr>
        <a:xfrm>
          <a:off x="0" y="0"/>
          <a:ext cx="0" cy="0"/>
          <a:chOff x="0" y="0"/>
          <a:chExt cx="0" cy="0"/>
        </a:xfrm>
      </p:grpSpPr>
      <p:sp>
        <p:nvSpPr>
          <p:cNvPr id="6" name="object 2"/>
          <p:cNvSpPr/>
          <p:nvPr userDrawn="1"/>
        </p:nvSpPr>
        <p:spPr>
          <a:xfrm>
            <a:off x="0" y="0"/>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 Placeholder 2">
            <a:extLst>
              <a:ext uri="{FF2B5EF4-FFF2-40B4-BE49-F238E27FC236}">
                <a16:creationId xmlns:a16="http://schemas.microsoft.com/office/drawing/2014/main" id="{475E35BF-C9F5-E749-9493-8C36CB282A6B}"/>
              </a:ext>
            </a:extLst>
          </p:cNvPr>
          <p:cNvSpPr>
            <a:spLocks noGrp="1"/>
          </p:cNvSpPr>
          <p:nvPr>
            <p:ph type="body" sz="quarter" idx="14"/>
          </p:nvPr>
        </p:nvSpPr>
        <p:spPr>
          <a:xfrm>
            <a:off x="671334" y="1657633"/>
            <a:ext cx="3431722" cy="2969136"/>
          </a:xfrm>
        </p:spPr>
        <p:txBody>
          <a:bodyPr>
            <a:noAutofit/>
          </a:bodyPr>
          <a:lstStyle>
            <a:lvl1pPr marL="85725" indent="-85725">
              <a:defRPr sz="1125" b="0"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p:txBody>
      </p:sp>
      <p:sp>
        <p:nvSpPr>
          <p:cNvPr id="8" name="Title 7"/>
          <p:cNvSpPr>
            <a:spLocks noGrp="1"/>
          </p:cNvSpPr>
          <p:nvPr>
            <p:ph type="title"/>
          </p:nvPr>
        </p:nvSpPr>
        <p:spPr>
          <a:xfrm>
            <a:off x="671335" y="448871"/>
            <a:ext cx="3431721" cy="1119528"/>
          </a:xfrm>
        </p:spPr>
        <p:txBody>
          <a:bodyPr>
            <a:noAutofit/>
          </a:bodyPr>
          <a:lstStyle>
            <a:lvl1pPr>
              <a:lnSpc>
                <a:spcPct val="100000"/>
              </a:lnSpc>
              <a:defRPr lang="en-US" sz="300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11" name="Picture Placeholder 10"/>
          <p:cNvSpPr>
            <a:spLocks noGrp="1"/>
          </p:cNvSpPr>
          <p:nvPr>
            <p:ph type="pic" sz="quarter" idx="15"/>
          </p:nvPr>
        </p:nvSpPr>
        <p:spPr>
          <a:xfrm>
            <a:off x="4785123" y="-1"/>
            <a:ext cx="4358878" cy="4953023"/>
          </a:xfrm>
        </p:spPr>
        <p:txBody>
          <a:bodyPr anchor="ctr">
            <a:normAutofit/>
          </a:bodyPr>
          <a:lstStyle>
            <a:lvl1pPr marL="0" indent="0" algn="ctr">
              <a:buNone/>
              <a:defRPr sz="1200">
                <a:solidFill>
                  <a:schemeClr val="tx1"/>
                </a:solidFill>
              </a:defRPr>
            </a:lvl1pPr>
          </a:lstStyle>
          <a:p>
            <a:endParaRPr lang="en-US"/>
          </a:p>
        </p:txBody>
      </p:sp>
      <p:sp>
        <p:nvSpPr>
          <p:cNvPr id="10" name="object 14">
            <a:extLst>
              <a:ext uri="{FF2B5EF4-FFF2-40B4-BE49-F238E27FC236}">
                <a16:creationId xmlns:a16="http://schemas.microsoft.com/office/drawing/2014/main" id="{5EE6E61F-3C40-184C-BDFD-0C688F65A4DE}"/>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E29C900-8C23-D64E-AD26-E6B959AE92A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F8425BAE-D08E-A242-8D08-2F09949F5011}"/>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49511823-165E-4CDE-B38A-7EFCCD5F0DD0}"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0776853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mparison 03 - Blue">
    <p:spTree>
      <p:nvGrpSpPr>
        <p:cNvPr id="1" name=""/>
        <p:cNvGrpSpPr/>
        <p:nvPr/>
      </p:nvGrpSpPr>
      <p:grpSpPr>
        <a:xfrm>
          <a:off x="0" y="0"/>
          <a:ext cx="0" cy="0"/>
          <a:chOff x="0" y="0"/>
          <a:chExt cx="0" cy="0"/>
        </a:xfrm>
      </p:grpSpPr>
      <p:sp>
        <p:nvSpPr>
          <p:cNvPr id="28" name="Text Placeholder 17"/>
          <p:cNvSpPr>
            <a:spLocks noGrp="1"/>
          </p:cNvSpPr>
          <p:nvPr>
            <p:ph type="body" sz="quarter" idx="14" hasCustomPrompt="1"/>
          </p:nvPr>
        </p:nvSpPr>
        <p:spPr>
          <a:xfrm>
            <a:off x="364743"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20" name="object 14">
            <a:extLst>
              <a:ext uri="{FF2B5EF4-FFF2-40B4-BE49-F238E27FC236}">
                <a16:creationId xmlns:a16="http://schemas.microsoft.com/office/drawing/2014/main" id="{68BB297C-4F11-B641-A0B7-87B423EC0D7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endParaRPr sz="1350"/>
          </a:p>
        </p:txBody>
      </p:sp>
      <p:sp>
        <p:nvSpPr>
          <p:cNvPr id="21" name="TextBox 20">
            <a:extLst>
              <a:ext uri="{FF2B5EF4-FFF2-40B4-BE49-F238E27FC236}">
                <a16:creationId xmlns:a16="http://schemas.microsoft.com/office/drawing/2014/main" id="{D513F85A-5C71-7446-9D01-DA58F486B254}"/>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22" name="TextBox 21">
            <a:extLst>
              <a:ext uri="{FF2B5EF4-FFF2-40B4-BE49-F238E27FC236}">
                <a16:creationId xmlns:a16="http://schemas.microsoft.com/office/drawing/2014/main" id="{83201D6F-B902-C14B-BB58-A6290D8E850A}"/>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E12E4E44-2D6E-40E0-9095-9A34D1029E76}"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2501274"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4655389"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6809505"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p:nvPr userDrawn="1"/>
        </p:nvCxnSpPr>
        <p:spPr>
          <a:xfrm>
            <a:off x="364744" y="1639014"/>
            <a:ext cx="198733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p:nvPr userDrawn="1"/>
        </p:nvCxnSpPr>
        <p:spPr>
          <a:xfrm>
            <a:off x="2501275" y="1639014"/>
            <a:ext cx="198733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p:nvPr userDrawn="1"/>
        </p:nvCxnSpPr>
        <p:spPr>
          <a:xfrm>
            <a:off x="4655389" y="1639014"/>
            <a:ext cx="198733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p:nvPr userDrawn="1"/>
        </p:nvCxnSpPr>
        <p:spPr>
          <a:xfrm>
            <a:off x="6809505" y="1639014"/>
            <a:ext cx="198733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object 2">
            <a:extLst>
              <a:ext uri="{FF2B5EF4-FFF2-40B4-BE49-F238E27FC236}">
                <a16:creationId xmlns:a16="http://schemas.microsoft.com/office/drawing/2014/main" id="{81C8B496-17AD-854B-86A7-46CFE4A24FA1}"/>
              </a:ext>
            </a:extLst>
          </p:cNvPr>
          <p:cNvSpPr/>
          <p:nvPr userDrawn="1"/>
        </p:nvSpPr>
        <p:spPr>
          <a:xfrm>
            <a:off x="0" y="1"/>
            <a:ext cx="9144000" cy="7122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sz="1350"/>
          </a:p>
        </p:txBody>
      </p:sp>
      <p:sp>
        <p:nvSpPr>
          <p:cNvPr id="32" name="object 3">
            <a:extLst>
              <a:ext uri="{FF2B5EF4-FFF2-40B4-BE49-F238E27FC236}">
                <a16:creationId xmlns:a16="http://schemas.microsoft.com/office/drawing/2014/main" id="{4DAD5BCB-4F72-3A4B-8640-78A15CB0BDDB}"/>
              </a:ext>
            </a:extLst>
          </p:cNvPr>
          <p:cNvSpPr/>
          <p:nvPr userDrawn="1"/>
        </p:nvSpPr>
        <p:spPr>
          <a:xfrm>
            <a:off x="0" y="712046"/>
            <a:ext cx="9144000" cy="67884"/>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sz="1350"/>
          </a:p>
        </p:txBody>
      </p:sp>
      <p:sp>
        <p:nvSpPr>
          <p:cNvPr id="33" name="Title 23">
            <a:extLst>
              <a:ext uri="{FF2B5EF4-FFF2-40B4-BE49-F238E27FC236}">
                <a16:creationId xmlns:a16="http://schemas.microsoft.com/office/drawing/2014/main" id="{4D2D04FA-4602-C046-82B0-E34F5D5F3234}"/>
              </a:ext>
            </a:extLst>
          </p:cNvPr>
          <p:cNvSpPr>
            <a:spLocks noGrp="1"/>
          </p:cNvSpPr>
          <p:nvPr userDrawn="1">
            <p:ph type="title"/>
          </p:nvPr>
        </p:nvSpPr>
        <p:spPr>
          <a:xfrm>
            <a:off x="456924" y="126232"/>
            <a:ext cx="8339918"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23" name="Text Placeholder 2">
            <a:extLst>
              <a:ext uri="{FF2B5EF4-FFF2-40B4-BE49-F238E27FC236}">
                <a16:creationId xmlns:a16="http://schemas.microsoft.com/office/drawing/2014/main" id="{77E92FED-E63E-F24B-85F2-B56C4EE58BEF}"/>
              </a:ext>
            </a:extLst>
          </p:cNvPr>
          <p:cNvSpPr>
            <a:spLocks noGrp="1"/>
          </p:cNvSpPr>
          <p:nvPr userDrawn="1">
            <p:ph type="body" sz="quarter" idx="16"/>
          </p:nvPr>
        </p:nvSpPr>
        <p:spPr>
          <a:xfrm>
            <a:off x="364742" y="1756196"/>
            <a:ext cx="1987337" cy="2808014"/>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24" name="Text Placeholder 2">
            <a:extLst>
              <a:ext uri="{FF2B5EF4-FFF2-40B4-BE49-F238E27FC236}">
                <a16:creationId xmlns:a16="http://schemas.microsoft.com/office/drawing/2014/main" id="{557EA5E5-DE21-554F-A8CF-0FA6E016E294}"/>
              </a:ext>
            </a:extLst>
          </p:cNvPr>
          <p:cNvSpPr>
            <a:spLocks noGrp="1"/>
          </p:cNvSpPr>
          <p:nvPr userDrawn="1">
            <p:ph type="body" sz="quarter" idx="22"/>
          </p:nvPr>
        </p:nvSpPr>
        <p:spPr>
          <a:xfrm>
            <a:off x="2501273" y="1756196"/>
            <a:ext cx="1987337" cy="2808014"/>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25" name="Text Placeholder 2">
            <a:extLst>
              <a:ext uri="{FF2B5EF4-FFF2-40B4-BE49-F238E27FC236}">
                <a16:creationId xmlns:a16="http://schemas.microsoft.com/office/drawing/2014/main" id="{A281FA40-6CAF-E843-A3A5-8ED571DB891C}"/>
              </a:ext>
            </a:extLst>
          </p:cNvPr>
          <p:cNvSpPr>
            <a:spLocks noGrp="1"/>
          </p:cNvSpPr>
          <p:nvPr userDrawn="1">
            <p:ph type="body" sz="quarter" idx="23"/>
          </p:nvPr>
        </p:nvSpPr>
        <p:spPr>
          <a:xfrm>
            <a:off x="4655389" y="1756196"/>
            <a:ext cx="1987337" cy="2808014"/>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30" name="Text Placeholder 2">
            <a:extLst>
              <a:ext uri="{FF2B5EF4-FFF2-40B4-BE49-F238E27FC236}">
                <a16:creationId xmlns:a16="http://schemas.microsoft.com/office/drawing/2014/main" id="{F30E4A2D-1B77-8247-A1A5-EB27F7C134D0}"/>
              </a:ext>
            </a:extLst>
          </p:cNvPr>
          <p:cNvSpPr>
            <a:spLocks noGrp="1"/>
          </p:cNvSpPr>
          <p:nvPr userDrawn="1">
            <p:ph type="body" sz="quarter" idx="24"/>
          </p:nvPr>
        </p:nvSpPr>
        <p:spPr>
          <a:xfrm>
            <a:off x="6795688" y="1765718"/>
            <a:ext cx="1987337" cy="2808014"/>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136635827"/>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ree Content 01">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126C8BFA-8CF8-DD4D-A574-D97E28367D5B}"/>
              </a:ext>
            </a:extLst>
          </p:cNvPr>
          <p:cNvSpPr/>
          <p:nvPr userDrawn="1"/>
        </p:nvSpPr>
        <p:spPr>
          <a:xfrm>
            <a:off x="-7454" y="0"/>
            <a:ext cx="3061765"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a:ln>
            <a:noFill/>
          </a:ln>
        </p:spPr>
        <p:txBody>
          <a:bodyPr wrap="square" lIns="0" tIns="0" rIns="0" bIns="0" rtlCol="0"/>
          <a:lstStyle/>
          <a:p>
            <a:pPr algn="ctr"/>
            <a:endParaRPr sz="1350">
              <a:solidFill>
                <a:schemeClr val="accent3"/>
              </a:solidFill>
            </a:endParaRPr>
          </a:p>
        </p:txBody>
      </p:sp>
      <p:sp>
        <p:nvSpPr>
          <p:cNvPr id="25" name="Text Placeholder 2">
            <a:extLst>
              <a:ext uri="{FF2B5EF4-FFF2-40B4-BE49-F238E27FC236}">
                <a16:creationId xmlns:a16="http://schemas.microsoft.com/office/drawing/2014/main" id="{7E89A75F-199B-D74E-9E7C-2B147373EE6E}"/>
              </a:ext>
            </a:extLst>
          </p:cNvPr>
          <p:cNvSpPr>
            <a:spLocks noGrp="1"/>
          </p:cNvSpPr>
          <p:nvPr>
            <p:ph type="body" sz="quarter" idx="26"/>
          </p:nvPr>
        </p:nvSpPr>
        <p:spPr>
          <a:xfrm>
            <a:off x="329138" y="2569029"/>
            <a:ext cx="2339474" cy="1928741"/>
          </a:xfrm>
        </p:spPr>
        <p:txBody>
          <a:bodyPr>
            <a:noAutofit/>
          </a:bodyPr>
          <a:lstStyle>
            <a:lvl1pPr marL="175022" indent="-175022">
              <a:lnSpc>
                <a:spcPct val="100000"/>
              </a:lnSpc>
              <a:spcBef>
                <a:spcPct val="0"/>
              </a:spcBef>
              <a:buFont typeface="Arial" panose="020B0604020202020204" pitchFamily="34" charset="0"/>
              <a:buChar char="•"/>
              <a:defRPr sz="1350" b="0" i="0">
                <a:solidFill>
                  <a:schemeClr val="bg1"/>
                </a:solidFill>
                <a:latin typeface="Calibri" panose="020F0502020204030204" pitchFamily="34" charset="0"/>
                <a:cs typeface="Calibri" panose="020F0502020204030204" pitchFamily="34" charset="0"/>
              </a:defRPr>
            </a:lvl1pPr>
            <a:lvl2pPr marL="432197" marR="0" indent="-21788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350" b="0" i="0">
                <a:solidFill>
                  <a:schemeClr val="bg1"/>
                </a:solidFill>
                <a:latin typeface="Calibri" panose="020F0502020204030204" pitchFamily="34" charset="0"/>
                <a:cs typeface="Calibri" panose="020F0502020204030204" pitchFamily="34" charset="0"/>
              </a:defRPr>
            </a:lvl2pPr>
            <a:lvl3pPr marL="688181" indent="-208360">
              <a:lnSpc>
                <a:spcPct val="100000"/>
              </a:lnSpc>
              <a:buSzPct val="70000"/>
              <a:buFont typeface="Courier New" panose="02070309020205020404" pitchFamily="49" charset="0"/>
              <a:buChar char="o"/>
              <a:tabLst>
                <a:tab pos="767954" algn="l"/>
              </a:tabLst>
              <a:defRPr sz="1350">
                <a:solidFill>
                  <a:schemeClr val="bg1"/>
                </a:solidFill>
              </a:defRPr>
            </a:lvl3pPr>
            <a:lvl4pPr marL="991791" indent="-225029">
              <a:lnSpc>
                <a:spcPct val="100000"/>
              </a:lnSpc>
              <a:buClr>
                <a:schemeClr val="bg1"/>
              </a:buClr>
              <a:buSzPct val="80000"/>
              <a:buFont typeface="Wingdings" pitchFamily="2" charset="2"/>
              <a:buChar char="§"/>
              <a:defRPr sz="1350">
                <a:solidFill>
                  <a:schemeClr val="bg1"/>
                </a:solidFill>
              </a:defRPr>
            </a:lvl4pPr>
            <a:lvl5pPr marL="1288256" indent="-223838">
              <a:lnSpc>
                <a:spcPct val="100000"/>
              </a:lnSpc>
              <a:buClr>
                <a:schemeClr val="bg1"/>
              </a:buClr>
              <a:buSzPct val="80000"/>
              <a:buFont typeface="Wingdings" pitchFamily="2" charset="2"/>
              <a:buChar char="§"/>
              <a:defRPr sz="1350">
                <a:solidFill>
                  <a:schemeClr val="bg1"/>
                </a:solidFill>
              </a:defRPr>
            </a:lvl5pPr>
          </a:lstStyle>
          <a:p>
            <a:pPr lvl="0"/>
            <a:r>
              <a:rPr lang="en-US"/>
              <a:t>Click to edit Master text styles</a:t>
            </a:r>
          </a:p>
          <a:p>
            <a:pPr lvl="1"/>
            <a:r>
              <a:rPr lang="en-US"/>
              <a:t>Click to edit Master text styles</a:t>
            </a:r>
          </a:p>
        </p:txBody>
      </p:sp>
      <p:sp>
        <p:nvSpPr>
          <p:cNvPr id="15" name="object 2">
            <a:extLst>
              <a:ext uri="{FF2B5EF4-FFF2-40B4-BE49-F238E27FC236}">
                <a16:creationId xmlns:a16="http://schemas.microsoft.com/office/drawing/2014/main" id="{9BF6C6E8-B7A4-924C-9E6C-3C4CC13FD576}"/>
              </a:ext>
            </a:extLst>
          </p:cNvPr>
          <p:cNvSpPr/>
          <p:nvPr userDrawn="1"/>
        </p:nvSpPr>
        <p:spPr>
          <a:xfrm>
            <a:off x="6082236" y="0"/>
            <a:ext cx="3061765"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sz="1350">
              <a:solidFill>
                <a:schemeClr val="accent3"/>
              </a:solidFill>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3020472" y="-5443"/>
            <a:ext cx="3061764"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algn="ctr"/>
            <a:endParaRPr sz="1350"/>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634746" y="502636"/>
            <a:ext cx="7886700" cy="662750"/>
          </a:xfrm>
        </p:spPr>
        <p:txBody>
          <a:bodyPr>
            <a:noAutofit/>
          </a:bodyPr>
          <a:lstStyle>
            <a:lvl1pPr algn="ctr">
              <a:defRPr sz="3000" b="1">
                <a:solidFill>
                  <a:schemeClr val="bg1"/>
                </a:solidFill>
                <a:latin typeface="Calibri" panose="020F0502020204030204" pitchFamily="34" charset="0"/>
                <a:cs typeface="Calibri" panose="020F0502020204030204" pitchFamily="34" charset="0"/>
              </a:defRPr>
            </a:lvl1pPr>
          </a:lstStyle>
          <a:p>
            <a:r>
              <a:rPr lang="en-US"/>
              <a:t>Click to edit title</a:t>
            </a:r>
          </a:p>
        </p:txBody>
      </p:sp>
      <p:sp>
        <p:nvSpPr>
          <p:cNvPr id="33" name="Oval 32">
            <a:extLst>
              <a:ext uri="{FF2B5EF4-FFF2-40B4-BE49-F238E27FC236}">
                <a16:creationId xmlns:a16="http://schemas.microsoft.com/office/drawing/2014/main" id="{D21E6825-4ADB-4046-805F-23ADDDCA0E2B}"/>
              </a:ext>
            </a:extLst>
          </p:cNvPr>
          <p:cNvSpPr/>
          <p:nvPr userDrawn="1"/>
        </p:nvSpPr>
        <p:spPr>
          <a:xfrm>
            <a:off x="1313409"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a:latin typeface="+mj-lt"/>
            </a:endParaRPr>
          </a:p>
        </p:txBody>
      </p:sp>
      <p:cxnSp>
        <p:nvCxnSpPr>
          <p:cNvPr id="35" name="Straight Connector 34">
            <a:extLst>
              <a:ext uri="{FF2B5EF4-FFF2-40B4-BE49-F238E27FC236}">
                <a16:creationId xmlns:a16="http://schemas.microsoft.com/office/drawing/2014/main" id="{FE787688-92FC-034B-9EE0-7D88C5556919}"/>
              </a:ext>
            </a:extLst>
          </p:cNvPr>
          <p:cNvCxnSpPr/>
          <p:nvPr userDrawn="1"/>
        </p:nvCxnSpPr>
        <p:spPr>
          <a:xfrm>
            <a:off x="957263" y="232167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0DEE947-0818-3245-A202-52BD0F5B8C08}"/>
              </a:ext>
            </a:extLst>
          </p:cNvPr>
          <p:cNvCxnSpPr/>
          <p:nvPr userDrawn="1"/>
        </p:nvCxnSpPr>
        <p:spPr>
          <a:xfrm>
            <a:off x="3989070" y="232167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0E9C8AC-8AD7-3940-8EF1-2CA30256A3AE}"/>
              </a:ext>
            </a:extLst>
          </p:cNvPr>
          <p:cNvCxnSpPr/>
          <p:nvPr userDrawn="1"/>
        </p:nvCxnSpPr>
        <p:spPr>
          <a:xfrm>
            <a:off x="7030188" y="2325348"/>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4" name="Text Placeholder 43">
            <a:extLst>
              <a:ext uri="{FF2B5EF4-FFF2-40B4-BE49-F238E27FC236}">
                <a16:creationId xmlns:a16="http://schemas.microsoft.com/office/drawing/2014/main" id="{F852D0E0-2963-6D41-B973-2FA101FBD6DF}"/>
              </a:ext>
            </a:extLst>
          </p:cNvPr>
          <p:cNvSpPr>
            <a:spLocks noGrp="1"/>
          </p:cNvSpPr>
          <p:nvPr>
            <p:ph type="body" sz="quarter" idx="18" hasCustomPrompt="1"/>
          </p:nvPr>
        </p:nvSpPr>
        <p:spPr>
          <a:xfrm>
            <a:off x="1415676"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47" name="Oval 46">
            <a:extLst>
              <a:ext uri="{FF2B5EF4-FFF2-40B4-BE49-F238E27FC236}">
                <a16:creationId xmlns:a16="http://schemas.microsoft.com/office/drawing/2014/main" id="{3CEE7091-C6CC-7E4E-982C-70CAE3B3A885}"/>
              </a:ext>
            </a:extLst>
          </p:cNvPr>
          <p:cNvSpPr/>
          <p:nvPr userDrawn="1"/>
        </p:nvSpPr>
        <p:spPr>
          <a:xfrm>
            <a:off x="4341337"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a:latin typeface="+mj-lt"/>
            </a:endParaRPr>
          </a:p>
        </p:txBody>
      </p:sp>
      <p:sp>
        <p:nvSpPr>
          <p:cNvPr id="48" name="Text Placeholder 43">
            <a:extLst>
              <a:ext uri="{FF2B5EF4-FFF2-40B4-BE49-F238E27FC236}">
                <a16:creationId xmlns:a16="http://schemas.microsoft.com/office/drawing/2014/main" id="{6B80AD42-B019-154B-944C-39626896A795}"/>
              </a:ext>
            </a:extLst>
          </p:cNvPr>
          <p:cNvSpPr>
            <a:spLocks noGrp="1"/>
          </p:cNvSpPr>
          <p:nvPr>
            <p:ph type="body" sz="quarter" idx="20" hasCustomPrompt="1"/>
          </p:nvPr>
        </p:nvSpPr>
        <p:spPr>
          <a:xfrm>
            <a:off x="4451058"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2</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7403098"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a:latin typeface="+mj-lt"/>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7505200"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3</a:t>
            </a:r>
          </a:p>
        </p:txBody>
      </p:sp>
      <p:sp>
        <p:nvSpPr>
          <p:cNvPr id="22" name="object 14">
            <a:extLst>
              <a:ext uri="{FF2B5EF4-FFF2-40B4-BE49-F238E27FC236}">
                <a16:creationId xmlns:a16="http://schemas.microsoft.com/office/drawing/2014/main" id="{EAE9DB30-5FDF-8D47-AD1D-73ADABA63955}"/>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23" name="TextBox 22">
            <a:extLst>
              <a:ext uri="{FF2B5EF4-FFF2-40B4-BE49-F238E27FC236}">
                <a16:creationId xmlns:a16="http://schemas.microsoft.com/office/drawing/2014/main" id="{41E629D8-8E6C-A041-B298-3AC20264A3C2}"/>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27" name="TextBox 26">
            <a:extLst>
              <a:ext uri="{FF2B5EF4-FFF2-40B4-BE49-F238E27FC236}">
                <a16:creationId xmlns:a16="http://schemas.microsoft.com/office/drawing/2014/main" id="{7A880E61-EA93-4847-9DA9-82453EEC1C74}"/>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D0374D81-16D1-4CFE-B32C-BD4FC671A435}"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30" name="Text Placeholder 2">
            <a:extLst>
              <a:ext uri="{FF2B5EF4-FFF2-40B4-BE49-F238E27FC236}">
                <a16:creationId xmlns:a16="http://schemas.microsoft.com/office/drawing/2014/main" id="{6E791674-06AF-9849-B5D3-C736E8F2C6F9}"/>
              </a:ext>
            </a:extLst>
          </p:cNvPr>
          <p:cNvSpPr>
            <a:spLocks noGrp="1"/>
          </p:cNvSpPr>
          <p:nvPr>
            <p:ph type="body" sz="quarter" idx="27"/>
          </p:nvPr>
        </p:nvSpPr>
        <p:spPr>
          <a:xfrm>
            <a:off x="3406171" y="2569029"/>
            <a:ext cx="2339474" cy="1928741"/>
          </a:xfrm>
        </p:spPr>
        <p:txBody>
          <a:bodyPr>
            <a:noAutofit/>
          </a:bodyPr>
          <a:lstStyle>
            <a:lvl1pPr marL="175022" indent="-175022">
              <a:lnSpc>
                <a:spcPct val="100000"/>
              </a:lnSpc>
              <a:spcBef>
                <a:spcPct val="0"/>
              </a:spcBef>
              <a:buFont typeface="Arial" panose="020B0604020202020204" pitchFamily="34" charset="0"/>
              <a:buChar char="•"/>
              <a:defRPr sz="1350" b="0" i="0">
                <a:solidFill>
                  <a:schemeClr val="bg1"/>
                </a:solidFill>
                <a:latin typeface="Calibri" panose="020F0502020204030204" pitchFamily="34" charset="0"/>
                <a:cs typeface="Calibri" panose="020F0502020204030204" pitchFamily="34" charset="0"/>
              </a:defRPr>
            </a:lvl1pPr>
            <a:lvl2pPr marL="432197" marR="0" indent="-21788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350" b="0" i="0">
                <a:solidFill>
                  <a:schemeClr val="bg1"/>
                </a:solidFill>
                <a:latin typeface="Calibri" panose="020F0502020204030204" pitchFamily="34" charset="0"/>
                <a:cs typeface="Calibri" panose="020F0502020204030204" pitchFamily="34" charset="0"/>
              </a:defRPr>
            </a:lvl2pPr>
            <a:lvl3pPr marL="688181" indent="-208360">
              <a:lnSpc>
                <a:spcPct val="100000"/>
              </a:lnSpc>
              <a:buSzPct val="70000"/>
              <a:buFont typeface="Courier New" panose="02070309020205020404" pitchFamily="49" charset="0"/>
              <a:buChar char="o"/>
              <a:tabLst>
                <a:tab pos="767954" algn="l"/>
              </a:tabLst>
              <a:defRPr sz="1350">
                <a:solidFill>
                  <a:schemeClr val="bg1"/>
                </a:solidFill>
              </a:defRPr>
            </a:lvl3pPr>
            <a:lvl4pPr marL="991791" indent="-225029">
              <a:lnSpc>
                <a:spcPct val="100000"/>
              </a:lnSpc>
              <a:buClr>
                <a:schemeClr val="bg1"/>
              </a:buClr>
              <a:buSzPct val="80000"/>
              <a:buFont typeface="Wingdings" pitchFamily="2" charset="2"/>
              <a:buChar char="§"/>
              <a:defRPr sz="1350">
                <a:solidFill>
                  <a:schemeClr val="bg1"/>
                </a:solidFill>
              </a:defRPr>
            </a:lvl4pPr>
            <a:lvl5pPr marL="1288256" indent="-223838">
              <a:lnSpc>
                <a:spcPct val="100000"/>
              </a:lnSpc>
              <a:buClr>
                <a:schemeClr val="bg1"/>
              </a:buClr>
              <a:buSzPct val="80000"/>
              <a:buFont typeface="Wingdings" pitchFamily="2" charset="2"/>
              <a:buChar char="§"/>
              <a:defRPr sz="1350">
                <a:solidFill>
                  <a:schemeClr val="bg1"/>
                </a:solidFill>
              </a:defRPr>
            </a:lvl5pPr>
          </a:lstStyle>
          <a:p>
            <a:pPr lvl="0"/>
            <a:r>
              <a:rPr lang="en-US"/>
              <a:t>Click to edit Master text styles</a:t>
            </a:r>
          </a:p>
          <a:p>
            <a:pPr lvl="1"/>
            <a:r>
              <a:rPr lang="en-US"/>
              <a:t>Click to edit Master text styles</a:t>
            </a:r>
          </a:p>
        </p:txBody>
      </p:sp>
      <p:sp>
        <p:nvSpPr>
          <p:cNvPr id="31" name="Text Placeholder 2">
            <a:extLst>
              <a:ext uri="{FF2B5EF4-FFF2-40B4-BE49-F238E27FC236}">
                <a16:creationId xmlns:a16="http://schemas.microsoft.com/office/drawing/2014/main" id="{A1E65449-ABFF-EE4C-9268-A2EA0829DED2}"/>
              </a:ext>
            </a:extLst>
          </p:cNvPr>
          <p:cNvSpPr>
            <a:spLocks noGrp="1"/>
          </p:cNvSpPr>
          <p:nvPr>
            <p:ph type="body" sz="quarter" idx="28"/>
          </p:nvPr>
        </p:nvSpPr>
        <p:spPr>
          <a:xfrm>
            <a:off x="6447535" y="2569029"/>
            <a:ext cx="2339474" cy="1928741"/>
          </a:xfrm>
        </p:spPr>
        <p:txBody>
          <a:bodyPr>
            <a:noAutofit/>
          </a:bodyPr>
          <a:lstStyle>
            <a:lvl1pPr marL="175022" indent="-175022">
              <a:lnSpc>
                <a:spcPct val="100000"/>
              </a:lnSpc>
              <a:spcBef>
                <a:spcPct val="0"/>
              </a:spcBef>
              <a:buFont typeface="Arial" panose="020B0604020202020204" pitchFamily="34" charset="0"/>
              <a:buChar char="•"/>
              <a:defRPr sz="1350" b="0" i="0">
                <a:solidFill>
                  <a:schemeClr val="bg1"/>
                </a:solidFill>
                <a:latin typeface="Calibri" panose="020F0502020204030204" pitchFamily="34" charset="0"/>
                <a:cs typeface="Calibri" panose="020F0502020204030204" pitchFamily="34" charset="0"/>
              </a:defRPr>
            </a:lvl1pPr>
            <a:lvl2pPr marL="432197" marR="0" indent="-21788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350" b="0" i="0">
                <a:solidFill>
                  <a:schemeClr val="bg1"/>
                </a:solidFill>
                <a:latin typeface="Calibri" panose="020F0502020204030204" pitchFamily="34" charset="0"/>
                <a:cs typeface="Calibri" panose="020F0502020204030204" pitchFamily="34" charset="0"/>
              </a:defRPr>
            </a:lvl2pPr>
            <a:lvl3pPr marL="688181" indent="-208360">
              <a:lnSpc>
                <a:spcPct val="100000"/>
              </a:lnSpc>
              <a:buSzPct val="70000"/>
              <a:buFont typeface="Courier New" panose="02070309020205020404" pitchFamily="49" charset="0"/>
              <a:buChar char="o"/>
              <a:tabLst>
                <a:tab pos="767954" algn="l"/>
              </a:tabLst>
              <a:defRPr sz="1350">
                <a:solidFill>
                  <a:schemeClr val="bg1"/>
                </a:solidFill>
              </a:defRPr>
            </a:lvl3pPr>
            <a:lvl4pPr marL="991791" indent="-225029">
              <a:lnSpc>
                <a:spcPct val="100000"/>
              </a:lnSpc>
              <a:buClr>
                <a:schemeClr val="bg1"/>
              </a:buClr>
              <a:buSzPct val="80000"/>
              <a:buFont typeface="Wingdings" pitchFamily="2" charset="2"/>
              <a:buChar char="§"/>
              <a:defRPr sz="1350">
                <a:solidFill>
                  <a:schemeClr val="bg1"/>
                </a:solidFill>
              </a:defRPr>
            </a:lvl4pPr>
            <a:lvl5pPr marL="1288256" indent="-223838">
              <a:lnSpc>
                <a:spcPct val="100000"/>
              </a:lnSpc>
              <a:buClr>
                <a:schemeClr val="bg1"/>
              </a:buClr>
              <a:buSzPct val="80000"/>
              <a:buFont typeface="Wingdings" pitchFamily="2" charset="2"/>
              <a:buChar char="§"/>
              <a:defRPr sz="1350">
                <a:solidFill>
                  <a:schemeClr val="bg1"/>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417514923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hree Content 02">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126C8BFA-8CF8-DD4D-A574-D97E28367D5B}"/>
              </a:ext>
            </a:extLst>
          </p:cNvPr>
          <p:cNvSpPr/>
          <p:nvPr userDrawn="1"/>
        </p:nvSpPr>
        <p:spPr>
          <a:xfrm>
            <a:off x="0" y="14179"/>
            <a:ext cx="3061765" cy="4985508"/>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algn="ctr"/>
            <a:endParaRPr sz="1350">
              <a:solidFill>
                <a:schemeClr val="accent3"/>
              </a:solidFill>
            </a:endParaRPr>
          </a:p>
        </p:txBody>
      </p:sp>
      <p:sp>
        <p:nvSpPr>
          <p:cNvPr id="31" name="object 2">
            <a:extLst>
              <a:ext uri="{FF2B5EF4-FFF2-40B4-BE49-F238E27FC236}">
                <a16:creationId xmlns:a16="http://schemas.microsoft.com/office/drawing/2014/main" id="{79FFFCFB-871D-6B48-A68E-6C6B6416096A}"/>
              </a:ext>
            </a:extLst>
          </p:cNvPr>
          <p:cNvSpPr/>
          <p:nvPr userDrawn="1"/>
        </p:nvSpPr>
        <p:spPr>
          <a:xfrm>
            <a:off x="3043922" y="14179"/>
            <a:ext cx="3061765" cy="4985508"/>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sz="1350">
              <a:solidFill>
                <a:schemeClr val="accent3"/>
              </a:solidFill>
            </a:endParaRPr>
          </a:p>
        </p:txBody>
      </p:sp>
      <p:sp>
        <p:nvSpPr>
          <p:cNvPr id="30" name="object 2">
            <a:extLst>
              <a:ext uri="{FF2B5EF4-FFF2-40B4-BE49-F238E27FC236}">
                <a16:creationId xmlns:a16="http://schemas.microsoft.com/office/drawing/2014/main" id="{ABAEA6B8-7DEA-9F44-9E74-B5D5A97A4C46}"/>
              </a:ext>
            </a:extLst>
          </p:cNvPr>
          <p:cNvSpPr/>
          <p:nvPr userDrawn="1"/>
        </p:nvSpPr>
        <p:spPr>
          <a:xfrm>
            <a:off x="6088425" y="14179"/>
            <a:ext cx="3061765" cy="4985508"/>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algn="ctr"/>
            <a:endParaRPr sz="1350">
              <a:solidFill>
                <a:schemeClr val="accent3"/>
              </a:solidFill>
            </a:endParaRPr>
          </a:p>
        </p:txBody>
      </p:sp>
      <p:sp>
        <p:nvSpPr>
          <p:cNvPr id="27" name="bk object 16">
            <a:extLst>
              <a:ext uri="{FF2B5EF4-FFF2-40B4-BE49-F238E27FC236}">
                <a16:creationId xmlns:a16="http://schemas.microsoft.com/office/drawing/2014/main" id="{F7B57EDB-1461-3043-9229-E742D69D9BBB}"/>
              </a:ext>
            </a:extLst>
          </p:cNvPr>
          <p:cNvSpPr/>
          <p:nvPr/>
        </p:nvSpPr>
        <p:spPr>
          <a:xfrm>
            <a:off x="-5086" y="-6228"/>
            <a:ext cx="9151454" cy="870347"/>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endParaRPr sz="1350"/>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377425" y="283266"/>
            <a:ext cx="8380790" cy="662750"/>
          </a:xfrm>
        </p:spPr>
        <p:txBody>
          <a:bodyPr>
            <a:noAutofit/>
          </a:bodyPr>
          <a:lstStyle>
            <a:lvl1pPr>
              <a:defRPr sz="2625" b="1">
                <a:solidFill>
                  <a:schemeClr val="bg1"/>
                </a:solidFill>
                <a:latin typeface="Calibri" panose="020F0502020204030204" pitchFamily="34" charset="0"/>
                <a:cs typeface="Calibri" panose="020F0502020204030204" pitchFamily="34" charset="0"/>
              </a:defRPr>
            </a:lvl1pPr>
          </a:lstStyle>
          <a:p>
            <a:r>
              <a:rPr lang="en-US"/>
              <a:t>Click to edit Title</a:t>
            </a:r>
          </a:p>
        </p:txBody>
      </p:sp>
      <p:sp>
        <p:nvSpPr>
          <p:cNvPr id="33" name="Oval 32">
            <a:extLst>
              <a:ext uri="{FF2B5EF4-FFF2-40B4-BE49-F238E27FC236}">
                <a16:creationId xmlns:a16="http://schemas.microsoft.com/office/drawing/2014/main" id="{D21E6825-4ADB-4046-805F-23ADDDCA0E2B}"/>
              </a:ext>
            </a:extLst>
          </p:cNvPr>
          <p:cNvSpPr/>
          <p:nvPr userDrawn="1"/>
        </p:nvSpPr>
        <p:spPr>
          <a:xfrm>
            <a:off x="1313409" y="1360130"/>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a:latin typeface="+mj-lt"/>
            </a:endParaRPr>
          </a:p>
        </p:txBody>
      </p:sp>
      <p:cxnSp>
        <p:nvCxnSpPr>
          <p:cNvPr id="35" name="Straight Connector 34">
            <a:extLst>
              <a:ext uri="{FF2B5EF4-FFF2-40B4-BE49-F238E27FC236}">
                <a16:creationId xmlns:a16="http://schemas.microsoft.com/office/drawing/2014/main" id="{FE787688-92FC-034B-9EE0-7D88C5556919}"/>
              </a:ext>
            </a:extLst>
          </p:cNvPr>
          <p:cNvCxnSpPr/>
          <p:nvPr userDrawn="1"/>
        </p:nvCxnSpPr>
        <p:spPr>
          <a:xfrm>
            <a:off x="957263" y="1938494"/>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0DEE947-0818-3245-A202-52BD0F5B8C08}"/>
              </a:ext>
            </a:extLst>
          </p:cNvPr>
          <p:cNvCxnSpPr/>
          <p:nvPr userDrawn="1"/>
        </p:nvCxnSpPr>
        <p:spPr>
          <a:xfrm>
            <a:off x="3998636" y="1938494"/>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0E9C8AC-8AD7-3940-8EF1-2CA30256A3AE}"/>
              </a:ext>
            </a:extLst>
          </p:cNvPr>
          <p:cNvCxnSpPr/>
          <p:nvPr userDrawn="1"/>
        </p:nvCxnSpPr>
        <p:spPr>
          <a:xfrm>
            <a:off x="7078184" y="1938494"/>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2" name="Text Placeholder 41">
            <a:extLst>
              <a:ext uri="{FF2B5EF4-FFF2-40B4-BE49-F238E27FC236}">
                <a16:creationId xmlns:a16="http://schemas.microsoft.com/office/drawing/2014/main" id="{5FD68BD9-5CD9-7A4A-BABD-0A9E824874B3}"/>
              </a:ext>
            </a:extLst>
          </p:cNvPr>
          <p:cNvSpPr>
            <a:spLocks noGrp="1"/>
          </p:cNvSpPr>
          <p:nvPr>
            <p:ph type="body" sz="quarter" idx="17" hasCustomPrompt="1"/>
          </p:nvPr>
        </p:nvSpPr>
        <p:spPr>
          <a:xfrm>
            <a:off x="385785" y="199363"/>
            <a:ext cx="8357444" cy="283369"/>
          </a:xfrm>
        </p:spPr>
        <p:txBody>
          <a:bodyPr>
            <a:noAutofit/>
          </a:bodyPr>
          <a:lstStyle>
            <a:lvl1pPr>
              <a:buNone/>
              <a:defRPr sz="1125" b="0" i="0" spc="225">
                <a:solidFill>
                  <a:schemeClr val="bg1"/>
                </a:solidFill>
                <a:latin typeface="Calibri" panose="020F0502020204030204" pitchFamily="34" charset="0"/>
                <a:cs typeface="Calibri" panose="020F0502020204030204" pitchFamily="34" charset="0"/>
              </a:defRPr>
            </a:lvl1pPr>
          </a:lstStyle>
          <a:p>
            <a:pPr lvl="0"/>
            <a:r>
              <a:rPr lang="en-US"/>
              <a:t>ENTER YOUR SUBTITLE ALL-CAPS</a:t>
            </a:r>
          </a:p>
        </p:txBody>
      </p:sp>
      <p:sp>
        <p:nvSpPr>
          <p:cNvPr id="44" name="Text Placeholder 43">
            <a:extLst>
              <a:ext uri="{FF2B5EF4-FFF2-40B4-BE49-F238E27FC236}">
                <a16:creationId xmlns:a16="http://schemas.microsoft.com/office/drawing/2014/main" id="{F852D0E0-2963-6D41-B973-2FA101FBD6DF}"/>
              </a:ext>
            </a:extLst>
          </p:cNvPr>
          <p:cNvSpPr>
            <a:spLocks noGrp="1"/>
          </p:cNvSpPr>
          <p:nvPr>
            <p:ph type="body" sz="quarter" idx="18" hasCustomPrompt="1"/>
          </p:nvPr>
        </p:nvSpPr>
        <p:spPr>
          <a:xfrm>
            <a:off x="1423130" y="1453280"/>
            <a:ext cx="215504" cy="271463"/>
          </a:xfrm>
        </p:spPr>
        <p:txBody>
          <a:bodyPr anchor="ctr"/>
          <a:lstStyle>
            <a:lvl1pPr marL="7144" indent="-7144"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47" name="Oval 46">
            <a:extLst>
              <a:ext uri="{FF2B5EF4-FFF2-40B4-BE49-F238E27FC236}">
                <a16:creationId xmlns:a16="http://schemas.microsoft.com/office/drawing/2014/main" id="{3CEE7091-C6CC-7E4E-982C-70CAE3B3A885}"/>
              </a:ext>
            </a:extLst>
          </p:cNvPr>
          <p:cNvSpPr/>
          <p:nvPr userDrawn="1"/>
        </p:nvSpPr>
        <p:spPr>
          <a:xfrm>
            <a:off x="4360623" y="1360130"/>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a:latin typeface="+mj-lt"/>
            </a:endParaRPr>
          </a:p>
        </p:txBody>
      </p:sp>
      <p:sp>
        <p:nvSpPr>
          <p:cNvPr id="48" name="Text Placeholder 43">
            <a:extLst>
              <a:ext uri="{FF2B5EF4-FFF2-40B4-BE49-F238E27FC236}">
                <a16:creationId xmlns:a16="http://schemas.microsoft.com/office/drawing/2014/main" id="{6B80AD42-B019-154B-944C-39626896A795}"/>
              </a:ext>
            </a:extLst>
          </p:cNvPr>
          <p:cNvSpPr>
            <a:spLocks noGrp="1"/>
          </p:cNvSpPr>
          <p:nvPr>
            <p:ph type="body" sz="quarter" idx="20" hasCustomPrompt="1"/>
          </p:nvPr>
        </p:nvSpPr>
        <p:spPr>
          <a:xfrm>
            <a:off x="4470344" y="1453280"/>
            <a:ext cx="215504" cy="271463"/>
          </a:xfrm>
        </p:spPr>
        <p:txBody>
          <a:bodyPr anchor="ctr"/>
          <a:lstStyle>
            <a:lvl1pPr marL="7144" indent="-7144"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2</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7421977" y="1360130"/>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a:latin typeface="+mj-lt"/>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7531699" y="1453280"/>
            <a:ext cx="215504" cy="271463"/>
          </a:xfrm>
        </p:spPr>
        <p:txBody>
          <a:bodyPr anchor="ctr"/>
          <a:lstStyle>
            <a:lvl1pPr marL="7144" indent="-7144"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3</a:t>
            </a:r>
          </a:p>
        </p:txBody>
      </p:sp>
      <p:sp>
        <p:nvSpPr>
          <p:cNvPr id="24" name="object 14">
            <a:extLst>
              <a:ext uri="{FF2B5EF4-FFF2-40B4-BE49-F238E27FC236}">
                <a16:creationId xmlns:a16="http://schemas.microsoft.com/office/drawing/2014/main" id="{1C69DED8-643C-6E49-A069-700362109F72}"/>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rgbClr val="0052DB"/>
          </a:solidFill>
          <a:ln>
            <a:noFill/>
          </a:ln>
        </p:spPr>
        <p:txBody>
          <a:bodyPr wrap="square" lIns="0" tIns="0" rIns="0" bIns="0" rtlCol="0"/>
          <a:lstStyle/>
          <a:p>
            <a:endParaRPr sz="1350"/>
          </a:p>
        </p:txBody>
      </p:sp>
      <p:sp>
        <p:nvSpPr>
          <p:cNvPr id="25" name="TextBox 24">
            <a:extLst>
              <a:ext uri="{FF2B5EF4-FFF2-40B4-BE49-F238E27FC236}">
                <a16:creationId xmlns:a16="http://schemas.microsoft.com/office/drawing/2014/main" id="{331AA08D-438E-294D-B233-36A79EB9AE71}"/>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28" name="TextBox 27">
            <a:extLst>
              <a:ext uri="{FF2B5EF4-FFF2-40B4-BE49-F238E27FC236}">
                <a16:creationId xmlns:a16="http://schemas.microsoft.com/office/drawing/2014/main" id="{BB6BB682-8B16-0D4F-B52B-20D85F1EC7C3}"/>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BF5423E1-D4C2-411D-BE0D-A935472676BC}"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29" name="object 3">
            <a:extLst>
              <a:ext uri="{FF2B5EF4-FFF2-40B4-BE49-F238E27FC236}">
                <a16:creationId xmlns:a16="http://schemas.microsoft.com/office/drawing/2014/main" id="{79AB6187-F2A0-FC46-B74D-0A946665D99C}"/>
              </a:ext>
            </a:extLst>
          </p:cNvPr>
          <p:cNvSpPr/>
          <p:nvPr userDrawn="1"/>
        </p:nvSpPr>
        <p:spPr>
          <a:xfrm>
            <a:off x="-1358" y="864119"/>
            <a:ext cx="9151454" cy="67884"/>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endParaRPr sz="1350"/>
          </a:p>
        </p:txBody>
      </p:sp>
      <p:sp>
        <p:nvSpPr>
          <p:cNvPr id="34" name="Text Placeholder 2">
            <a:extLst>
              <a:ext uri="{FF2B5EF4-FFF2-40B4-BE49-F238E27FC236}">
                <a16:creationId xmlns:a16="http://schemas.microsoft.com/office/drawing/2014/main" id="{E84C67AA-50F8-7247-AEEA-8C7461851C65}"/>
              </a:ext>
            </a:extLst>
          </p:cNvPr>
          <p:cNvSpPr>
            <a:spLocks noGrp="1"/>
          </p:cNvSpPr>
          <p:nvPr>
            <p:ph type="body" sz="quarter" idx="26"/>
          </p:nvPr>
        </p:nvSpPr>
        <p:spPr>
          <a:xfrm>
            <a:off x="410410" y="2170510"/>
            <a:ext cx="2226035" cy="2146233"/>
          </a:xfrm>
        </p:spPr>
        <p:txBody>
          <a:bodyPr>
            <a:noAutofit/>
          </a:bodyPr>
          <a:lstStyle>
            <a:lvl1pPr marL="175022" indent="-175022">
              <a:lnSpc>
                <a:spcPct val="100000"/>
              </a:lnSpc>
              <a:spcBef>
                <a:spcPct val="0"/>
              </a:spcBef>
              <a:buFont typeface="Arial" panose="020B0604020202020204" pitchFamily="34" charset="0"/>
              <a:buChar char="•"/>
              <a:defRPr sz="1350" b="0" i="0">
                <a:solidFill>
                  <a:schemeClr val="bg1"/>
                </a:solidFill>
                <a:latin typeface="Calibri" panose="020F0502020204030204" pitchFamily="34" charset="0"/>
                <a:cs typeface="Calibri" panose="020F0502020204030204" pitchFamily="34" charset="0"/>
              </a:defRPr>
            </a:lvl1pPr>
            <a:lvl2pPr marL="432197" marR="0" indent="-21788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350" b="0" i="0">
                <a:solidFill>
                  <a:schemeClr val="bg1"/>
                </a:solidFill>
                <a:latin typeface="Calibri" panose="020F0502020204030204" pitchFamily="34" charset="0"/>
                <a:cs typeface="Calibri" panose="020F0502020204030204" pitchFamily="34" charset="0"/>
              </a:defRPr>
            </a:lvl2pPr>
            <a:lvl3pPr marL="688181" indent="-208360">
              <a:lnSpc>
                <a:spcPct val="100000"/>
              </a:lnSpc>
              <a:buSzPct val="70000"/>
              <a:buFont typeface="Courier New" panose="02070309020205020404" pitchFamily="49" charset="0"/>
              <a:buChar char="o"/>
              <a:tabLst>
                <a:tab pos="767954" algn="l"/>
              </a:tabLst>
              <a:defRPr sz="1350">
                <a:solidFill>
                  <a:schemeClr val="bg1"/>
                </a:solidFill>
              </a:defRPr>
            </a:lvl3pPr>
            <a:lvl4pPr marL="991791" indent="-225029">
              <a:lnSpc>
                <a:spcPct val="100000"/>
              </a:lnSpc>
              <a:buClr>
                <a:schemeClr val="bg1"/>
              </a:buClr>
              <a:buSzPct val="80000"/>
              <a:buFont typeface="Wingdings" pitchFamily="2" charset="2"/>
              <a:buChar char="§"/>
              <a:defRPr sz="1350">
                <a:solidFill>
                  <a:schemeClr val="bg1"/>
                </a:solidFill>
              </a:defRPr>
            </a:lvl4pPr>
            <a:lvl5pPr marL="1288256" indent="-223838">
              <a:lnSpc>
                <a:spcPct val="100000"/>
              </a:lnSpc>
              <a:buClr>
                <a:schemeClr val="bg1"/>
              </a:buClr>
              <a:buSzPct val="80000"/>
              <a:buFont typeface="Wingdings" pitchFamily="2" charset="2"/>
              <a:buChar char="§"/>
              <a:defRPr sz="1350">
                <a:solidFill>
                  <a:schemeClr val="bg1"/>
                </a:solidFill>
              </a:defRPr>
            </a:lvl5pPr>
          </a:lstStyle>
          <a:p>
            <a:pPr lvl="0"/>
            <a:r>
              <a:rPr lang="en-US"/>
              <a:t>Click to edit Master text styles</a:t>
            </a:r>
          </a:p>
          <a:p>
            <a:pPr lvl="1"/>
            <a:r>
              <a:rPr lang="en-US"/>
              <a:t>Click to edit Master text styles</a:t>
            </a:r>
          </a:p>
        </p:txBody>
      </p:sp>
      <p:sp>
        <p:nvSpPr>
          <p:cNvPr id="39" name="Text Placeholder 2">
            <a:extLst>
              <a:ext uri="{FF2B5EF4-FFF2-40B4-BE49-F238E27FC236}">
                <a16:creationId xmlns:a16="http://schemas.microsoft.com/office/drawing/2014/main" id="{AFF5D9AB-1133-1A4D-9285-F147791A9C65}"/>
              </a:ext>
            </a:extLst>
          </p:cNvPr>
          <p:cNvSpPr>
            <a:spLocks noGrp="1"/>
          </p:cNvSpPr>
          <p:nvPr>
            <p:ph type="body" sz="quarter" idx="27"/>
          </p:nvPr>
        </p:nvSpPr>
        <p:spPr>
          <a:xfrm>
            <a:off x="3454331" y="2170510"/>
            <a:ext cx="2226035" cy="2146233"/>
          </a:xfrm>
        </p:spPr>
        <p:txBody>
          <a:bodyPr>
            <a:noAutofit/>
          </a:bodyPr>
          <a:lstStyle>
            <a:lvl1pPr marL="175022" indent="-175022">
              <a:lnSpc>
                <a:spcPct val="100000"/>
              </a:lnSpc>
              <a:spcBef>
                <a:spcPct val="0"/>
              </a:spcBef>
              <a:buFont typeface="Arial" panose="020B0604020202020204" pitchFamily="34" charset="0"/>
              <a:buChar char="•"/>
              <a:defRPr sz="1350" b="0" i="0">
                <a:solidFill>
                  <a:schemeClr val="bg1"/>
                </a:solidFill>
                <a:latin typeface="Calibri" panose="020F0502020204030204" pitchFamily="34" charset="0"/>
                <a:cs typeface="Calibri" panose="020F0502020204030204" pitchFamily="34" charset="0"/>
              </a:defRPr>
            </a:lvl1pPr>
            <a:lvl2pPr marL="432197" marR="0" indent="-21788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350" b="0" i="0">
                <a:solidFill>
                  <a:schemeClr val="bg1"/>
                </a:solidFill>
                <a:latin typeface="Calibri" panose="020F0502020204030204" pitchFamily="34" charset="0"/>
                <a:cs typeface="Calibri" panose="020F0502020204030204" pitchFamily="34" charset="0"/>
              </a:defRPr>
            </a:lvl2pPr>
            <a:lvl3pPr marL="688181" indent="-208360">
              <a:lnSpc>
                <a:spcPct val="100000"/>
              </a:lnSpc>
              <a:buSzPct val="70000"/>
              <a:buFont typeface="Courier New" panose="02070309020205020404" pitchFamily="49" charset="0"/>
              <a:buChar char="o"/>
              <a:tabLst>
                <a:tab pos="767954" algn="l"/>
              </a:tabLst>
              <a:defRPr sz="1350">
                <a:solidFill>
                  <a:schemeClr val="bg1"/>
                </a:solidFill>
              </a:defRPr>
            </a:lvl3pPr>
            <a:lvl4pPr marL="991791" indent="-225029">
              <a:lnSpc>
                <a:spcPct val="100000"/>
              </a:lnSpc>
              <a:buClr>
                <a:schemeClr val="bg1"/>
              </a:buClr>
              <a:buSzPct val="80000"/>
              <a:buFont typeface="Wingdings" pitchFamily="2" charset="2"/>
              <a:buChar char="§"/>
              <a:defRPr sz="1350">
                <a:solidFill>
                  <a:schemeClr val="bg1"/>
                </a:solidFill>
              </a:defRPr>
            </a:lvl4pPr>
            <a:lvl5pPr marL="1288256" indent="-223838">
              <a:lnSpc>
                <a:spcPct val="100000"/>
              </a:lnSpc>
              <a:buClr>
                <a:schemeClr val="bg1"/>
              </a:buClr>
              <a:buSzPct val="80000"/>
              <a:buFont typeface="Wingdings" pitchFamily="2" charset="2"/>
              <a:buChar char="§"/>
              <a:defRPr sz="1350">
                <a:solidFill>
                  <a:schemeClr val="bg1"/>
                </a:solidFill>
              </a:defRPr>
            </a:lvl5pPr>
          </a:lstStyle>
          <a:p>
            <a:pPr lvl="0"/>
            <a:r>
              <a:rPr lang="en-US"/>
              <a:t>Click to edit Master text styles</a:t>
            </a:r>
          </a:p>
          <a:p>
            <a:pPr lvl="1"/>
            <a:r>
              <a:rPr lang="en-US"/>
              <a:t>Click to edit Master text styles</a:t>
            </a:r>
          </a:p>
        </p:txBody>
      </p:sp>
      <p:sp>
        <p:nvSpPr>
          <p:cNvPr id="41" name="Text Placeholder 2">
            <a:extLst>
              <a:ext uri="{FF2B5EF4-FFF2-40B4-BE49-F238E27FC236}">
                <a16:creationId xmlns:a16="http://schemas.microsoft.com/office/drawing/2014/main" id="{1AC9D599-050A-AA4E-B159-60A4490F3869}"/>
              </a:ext>
            </a:extLst>
          </p:cNvPr>
          <p:cNvSpPr>
            <a:spLocks noGrp="1"/>
          </p:cNvSpPr>
          <p:nvPr>
            <p:ph type="body" sz="quarter" idx="28"/>
          </p:nvPr>
        </p:nvSpPr>
        <p:spPr>
          <a:xfrm>
            <a:off x="6506289" y="2170510"/>
            <a:ext cx="2226035" cy="2146233"/>
          </a:xfrm>
        </p:spPr>
        <p:txBody>
          <a:bodyPr>
            <a:noAutofit/>
          </a:bodyPr>
          <a:lstStyle>
            <a:lvl1pPr marL="175022" indent="-175022">
              <a:lnSpc>
                <a:spcPct val="100000"/>
              </a:lnSpc>
              <a:spcBef>
                <a:spcPct val="0"/>
              </a:spcBef>
              <a:buFont typeface="Arial" panose="020B0604020202020204" pitchFamily="34" charset="0"/>
              <a:buChar char="•"/>
              <a:defRPr sz="1350" b="0" i="0">
                <a:solidFill>
                  <a:schemeClr val="bg1"/>
                </a:solidFill>
                <a:latin typeface="Calibri" panose="020F0502020204030204" pitchFamily="34" charset="0"/>
                <a:cs typeface="Calibri" panose="020F0502020204030204" pitchFamily="34" charset="0"/>
              </a:defRPr>
            </a:lvl1pPr>
            <a:lvl2pPr marL="432197" marR="0" indent="-21788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350" b="0" i="0">
                <a:solidFill>
                  <a:schemeClr val="bg1"/>
                </a:solidFill>
                <a:latin typeface="Calibri" panose="020F0502020204030204" pitchFamily="34" charset="0"/>
                <a:cs typeface="Calibri" panose="020F0502020204030204" pitchFamily="34" charset="0"/>
              </a:defRPr>
            </a:lvl2pPr>
            <a:lvl3pPr marL="688181" indent="-208360">
              <a:lnSpc>
                <a:spcPct val="100000"/>
              </a:lnSpc>
              <a:buSzPct val="70000"/>
              <a:buFont typeface="Courier New" panose="02070309020205020404" pitchFamily="49" charset="0"/>
              <a:buChar char="o"/>
              <a:tabLst>
                <a:tab pos="767954" algn="l"/>
              </a:tabLst>
              <a:defRPr sz="1350">
                <a:solidFill>
                  <a:schemeClr val="bg1"/>
                </a:solidFill>
              </a:defRPr>
            </a:lvl3pPr>
            <a:lvl4pPr marL="991791" indent="-225029">
              <a:lnSpc>
                <a:spcPct val="100000"/>
              </a:lnSpc>
              <a:buClr>
                <a:schemeClr val="bg1"/>
              </a:buClr>
              <a:buSzPct val="80000"/>
              <a:buFont typeface="Wingdings" pitchFamily="2" charset="2"/>
              <a:buChar char="§"/>
              <a:defRPr sz="1350">
                <a:solidFill>
                  <a:schemeClr val="bg1"/>
                </a:solidFill>
              </a:defRPr>
            </a:lvl4pPr>
            <a:lvl5pPr marL="1288256" indent="-223838">
              <a:lnSpc>
                <a:spcPct val="100000"/>
              </a:lnSpc>
              <a:buClr>
                <a:schemeClr val="bg1"/>
              </a:buClr>
              <a:buSzPct val="80000"/>
              <a:buFont typeface="Wingdings" pitchFamily="2" charset="2"/>
              <a:buChar char="§"/>
              <a:defRPr sz="1350">
                <a:solidFill>
                  <a:schemeClr val="bg1"/>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53325505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1" name="object 2">
            <a:extLst>
              <a:ext uri="{FF2B5EF4-FFF2-40B4-BE49-F238E27FC236}">
                <a16:creationId xmlns:a16="http://schemas.microsoft.com/office/drawing/2014/main" id="{AF9EEA82-5990-F847-8B4D-E725893922FD}"/>
              </a:ext>
            </a:extLst>
          </p:cNvPr>
          <p:cNvSpPr/>
          <p:nvPr userDrawn="1"/>
        </p:nvSpPr>
        <p:spPr>
          <a:xfrm>
            <a:off x="35991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sz="1350">
              <a:solidFill>
                <a:schemeClr val="accent3"/>
              </a:solidFill>
            </a:endParaRPr>
          </a:p>
        </p:txBody>
      </p:sp>
      <p:sp>
        <p:nvSpPr>
          <p:cNvPr id="52" name="object 2">
            <a:extLst>
              <a:ext uri="{FF2B5EF4-FFF2-40B4-BE49-F238E27FC236}">
                <a16:creationId xmlns:a16="http://schemas.microsoft.com/office/drawing/2014/main" id="{15E19BCA-6990-FF4D-BF2F-57B5929A6AB4}"/>
              </a:ext>
            </a:extLst>
          </p:cNvPr>
          <p:cNvSpPr/>
          <p:nvPr userDrawn="1"/>
        </p:nvSpPr>
        <p:spPr>
          <a:xfrm>
            <a:off x="54660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algn="ctr"/>
            <a:endParaRPr sz="1350">
              <a:solidFill>
                <a:schemeClr val="accent3"/>
              </a:solidFill>
            </a:endParaRPr>
          </a:p>
        </p:txBody>
      </p:sp>
      <p:sp>
        <p:nvSpPr>
          <p:cNvPr id="53" name="object 2">
            <a:extLst>
              <a:ext uri="{FF2B5EF4-FFF2-40B4-BE49-F238E27FC236}">
                <a16:creationId xmlns:a16="http://schemas.microsoft.com/office/drawing/2014/main" id="{39124CAF-DA73-9D41-A0F0-4525946FEACF}"/>
              </a:ext>
            </a:extLst>
          </p:cNvPr>
          <p:cNvSpPr/>
          <p:nvPr userDrawn="1"/>
        </p:nvSpPr>
        <p:spPr>
          <a:xfrm>
            <a:off x="7323450" y="0"/>
            <a:ext cx="1820550"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sz="1350">
              <a:solidFill>
                <a:schemeClr val="accent3"/>
              </a:solidFill>
            </a:endParaRPr>
          </a:p>
        </p:txBody>
      </p:sp>
      <p:sp>
        <p:nvSpPr>
          <p:cNvPr id="54" name="object 2">
            <a:extLst>
              <a:ext uri="{FF2B5EF4-FFF2-40B4-BE49-F238E27FC236}">
                <a16:creationId xmlns:a16="http://schemas.microsoft.com/office/drawing/2014/main" id="{4913DA6F-DBCF-0141-B7AD-DBA48355ABDB}"/>
              </a:ext>
            </a:extLst>
          </p:cNvPr>
          <p:cNvSpPr/>
          <p:nvPr userDrawn="1"/>
        </p:nvSpPr>
        <p:spPr>
          <a:xfrm>
            <a:off x="0" y="0"/>
            <a:ext cx="17460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sz="1350">
              <a:solidFill>
                <a:schemeClr val="accent3"/>
              </a:solidFill>
            </a:endParaRPr>
          </a:p>
        </p:txBody>
      </p:sp>
      <p:sp>
        <p:nvSpPr>
          <p:cNvPr id="58" name="object 2">
            <a:extLst>
              <a:ext uri="{FF2B5EF4-FFF2-40B4-BE49-F238E27FC236}">
                <a16:creationId xmlns:a16="http://schemas.microsoft.com/office/drawing/2014/main" id="{E00BF257-0D6D-8141-A7E4-83D491757120}"/>
              </a:ext>
            </a:extLst>
          </p:cNvPr>
          <p:cNvSpPr/>
          <p:nvPr userDrawn="1"/>
        </p:nvSpPr>
        <p:spPr>
          <a:xfrm>
            <a:off x="17322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algn="ctr"/>
            <a:endParaRPr sz="1350">
              <a:solidFill>
                <a:schemeClr val="accent3"/>
              </a:solidFill>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cxnSp>
        <p:nvCxnSpPr>
          <p:cNvPr id="64" name="Straight Connector 63">
            <a:extLst>
              <a:ext uri="{FF2B5EF4-FFF2-40B4-BE49-F238E27FC236}">
                <a16:creationId xmlns:a16="http://schemas.microsoft.com/office/drawing/2014/main" id="{DB31E5A3-020D-7E4F-A87B-5A45BF3BB613}"/>
              </a:ext>
            </a:extLst>
          </p:cNvPr>
          <p:cNvCxnSpPr/>
          <p:nvPr userDrawn="1"/>
        </p:nvCxnSpPr>
        <p:spPr>
          <a:xfrm>
            <a:off x="292945"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6D76473E-B6B4-964B-B0EC-72FDC57362A2}"/>
              </a:ext>
            </a:extLst>
          </p:cNvPr>
          <p:cNvCxnSpPr/>
          <p:nvPr userDrawn="1"/>
        </p:nvCxnSpPr>
        <p:spPr>
          <a:xfrm>
            <a:off x="2084906"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57E0E07-3915-B04B-8AFC-0F7840CB2A08}"/>
              </a:ext>
            </a:extLst>
          </p:cNvPr>
          <p:cNvCxnSpPr/>
          <p:nvPr userDrawn="1"/>
        </p:nvCxnSpPr>
        <p:spPr>
          <a:xfrm>
            <a:off x="3981088"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8B8BAAAA-1FC8-504B-8F64-E895C8F23CD0}"/>
              </a:ext>
            </a:extLst>
          </p:cNvPr>
          <p:cNvCxnSpPr/>
          <p:nvPr userDrawn="1"/>
        </p:nvCxnSpPr>
        <p:spPr>
          <a:xfrm>
            <a:off x="5816612"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12251DFE-9E58-6E44-BFE8-816852ACB3C8}"/>
              </a:ext>
            </a:extLst>
          </p:cNvPr>
          <p:cNvCxnSpPr/>
          <p:nvPr userDrawn="1"/>
        </p:nvCxnSpPr>
        <p:spPr>
          <a:xfrm>
            <a:off x="7682954"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C8ED9459-6CCA-8A4F-925C-EE8B944C3E81}"/>
              </a:ext>
            </a:extLst>
          </p:cNvPr>
          <p:cNvSpPr>
            <a:spLocks noGrp="1"/>
          </p:cNvSpPr>
          <p:nvPr userDrawn="1">
            <p:ph type="body" sz="quarter" idx="24" hasCustomPrompt="1"/>
          </p:nvPr>
        </p:nvSpPr>
        <p:spPr>
          <a:xfrm>
            <a:off x="181741"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4" name="Text Placeholder 4">
            <a:extLst>
              <a:ext uri="{FF2B5EF4-FFF2-40B4-BE49-F238E27FC236}">
                <a16:creationId xmlns:a16="http://schemas.microsoft.com/office/drawing/2014/main" id="{E4C36B83-1666-F442-9A9A-8D7FD9AB4538}"/>
              </a:ext>
            </a:extLst>
          </p:cNvPr>
          <p:cNvSpPr>
            <a:spLocks noGrp="1"/>
          </p:cNvSpPr>
          <p:nvPr userDrawn="1">
            <p:ph type="body" sz="quarter" idx="29" hasCustomPrompt="1"/>
          </p:nvPr>
        </p:nvSpPr>
        <p:spPr>
          <a:xfrm>
            <a:off x="1969479"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5" name="Text Placeholder 4">
            <a:extLst>
              <a:ext uri="{FF2B5EF4-FFF2-40B4-BE49-F238E27FC236}">
                <a16:creationId xmlns:a16="http://schemas.microsoft.com/office/drawing/2014/main" id="{593A6492-91F9-0E4D-ADAB-7C1320DB1904}"/>
              </a:ext>
            </a:extLst>
          </p:cNvPr>
          <p:cNvSpPr>
            <a:spLocks noGrp="1"/>
          </p:cNvSpPr>
          <p:nvPr userDrawn="1">
            <p:ph type="body" sz="quarter" idx="30" hasCustomPrompt="1"/>
          </p:nvPr>
        </p:nvSpPr>
        <p:spPr>
          <a:xfrm>
            <a:off x="3844176"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6" name="Text Placeholder 4">
            <a:extLst>
              <a:ext uri="{FF2B5EF4-FFF2-40B4-BE49-F238E27FC236}">
                <a16:creationId xmlns:a16="http://schemas.microsoft.com/office/drawing/2014/main" id="{9EBBEBFD-0D8B-494F-9069-98CE3ACC2FD0}"/>
              </a:ext>
            </a:extLst>
          </p:cNvPr>
          <p:cNvSpPr>
            <a:spLocks noGrp="1"/>
          </p:cNvSpPr>
          <p:nvPr userDrawn="1">
            <p:ph type="body" sz="quarter" idx="31" hasCustomPrompt="1"/>
          </p:nvPr>
        </p:nvSpPr>
        <p:spPr>
          <a:xfrm>
            <a:off x="5703969"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7" name="Text Placeholder 4">
            <a:extLst>
              <a:ext uri="{FF2B5EF4-FFF2-40B4-BE49-F238E27FC236}">
                <a16:creationId xmlns:a16="http://schemas.microsoft.com/office/drawing/2014/main" id="{3D48B941-4416-AE48-89CF-A7CE72EFEE49}"/>
              </a:ext>
            </a:extLst>
          </p:cNvPr>
          <p:cNvSpPr>
            <a:spLocks noGrp="1"/>
          </p:cNvSpPr>
          <p:nvPr userDrawn="1">
            <p:ph type="body" sz="quarter" idx="32" hasCustomPrompt="1"/>
          </p:nvPr>
        </p:nvSpPr>
        <p:spPr>
          <a:xfrm>
            <a:off x="7539591" y="112532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40" name="object 14">
            <a:extLst>
              <a:ext uri="{FF2B5EF4-FFF2-40B4-BE49-F238E27FC236}">
                <a16:creationId xmlns:a16="http://schemas.microsoft.com/office/drawing/2014/main" id="{9850939C-CC9F-424C-B270-A177E64B99E9}"/>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41" name="TextBox 40">
            <a:extLst>
              <a:ext uri="{FF2B5EF4-FFF2-40B4-BE49-F238E27FC236}">
                <a16:creationId xmlns:a16="http://schemas.microsoft.com/office/drawing/2014/main" id="{3ED66A23-7982-7B43-8947-A4D2ECCAF931}"/>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42" name="TextBox 41">
            <a:extLst>
              <a:ext uri="{FF2B5EF4-FFF2-40B4-BE49-F238E27FC236}">
                <a16:creationId xmlns:a16="http://schemas.microsoft.com/office/drawing/2014/main" id="{743141BE-F63B-7E4D-A54E-9706B74501B9}"/>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56723A23-096B-47DB-A496-0763B5D890F9}"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grpSp>
        <p:nvGrpSpPr>
          <p:cNvPr id="36" name="Group 35">
            <a:extLst>
              <a:ext uri="{FF2B5EF4-FFF2-40B4-BE49-F238E27FC236}">
                <a16:creationId xmlns:a16="http://schemas.microsoft.com/office/drawing/2014/main" id="{1F340385-6A4B-664A-8CBF-3D149D520505}"/>
              </a:ext>
            </a:extLst>
          </p:cNvPr>
          <p:cNvGrpSpPr/>
          <p:nvPr userDrawn="1"/>
        </p:nvGrpSpPr>
        <p:grpSpPr>
          <a:xfrm>
            <a:off x="0" y="1"/>
            <a:ext cx="9144000" cy="779929"/>
            <a:chOff x="0" y="0"/>
            <a:chExt cx="14630400" cy="1524787"/>
          </a:xfrm>
        </p:grpSpPr>
        <p:sp>
          <p:nvSpPr>
            <p:cNvPr id="37" name="object 2">
              <a:extLst>
                <a:ext uri="{FF2B5EF4-FFF2-40B4-BE49-F238E27FC236}">
                  <a16:creationId xmlns:a16="http://schemas.microsoft.com/office/drawing/2014/main" id="{8B9E3A6C-84CD-5A4B-B2CE-DB99E2473091}"/>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endParaRPr sz="1350"/>
            </a:p>
          </p:txBody>
        </p:sp>
        <p:sp>
          <p:nvSpPr>
            <p:cNvPr id="38" name="object 3">
              <a:extLst>
                <a:ext uri="{FF2B5EF4-FFF2-40B4-BE49-F238E27FC236}">
                  <a16:creationId xmlns:a16="http://schemas.microsoft.com/office/drawing/2014/main" id="{3F727E51-840E-D54F-AA7D-03BAE398CBE0}"/>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endParaRPr sz="1350"/>
            </a:p>
          </p:txBody>
        </p:sp>
      </p:grpSp>
      <p:sp>
        <p:nvSpPr>
          <p:cNvPr id="43" name="Title 23">
            <a:extLst>
              <a:ext uri="{FF2B5EF4-FFF2-40B4-BE49-F238E27FC236}">
                <a16:creationId xmlns:a16="http://schemas.microsoft.com/office/drawing/2014/main" id="{78D9CE9E-B3F6-B24C-9944-5A28362BC805}"/>
              </a:ext>
            </a:extLst>
          </p:cNvPr>
          <p:cNvSpPr>
            <a:spLocks noGrp="1"/>
          </p:cNvSpPr>
          <p:nvPr>
            <p:ph type="title"/>
          </p:nvPr>
        </p:nvSpPr>
        <p:spPr>
          <a:xfrm>
            <a:off x="456924" y="126232"/>
            <a:ext cx="8229876"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32" name="Text Placeholder 2">
            <a:extLst>
              <a:ext uri="{FF2B5EF4-FFF2-40B4-BE49-F238E27FC236}">
                <a16:creationId xmlns:a16="http://schemas.microsoft.com/office/drawing/2014/main" id="{D4751065-9A78-254F-9A6E-0EE07F6D1173}"/>
              </a:ext>
            </a:extLst>
          </p:cNvPr>
          <p:cNvSpPr>
            <a:spLocks noGrp="1"/>
          </p:cNvSpPr>
          <p:nvPr>
            <p:ph type="body" sz="quarter" idx="17"/>
          </p:nvPr>
        </p:nvSpPr>
        <p:spPr>
          <a:xfrm>
            <a:off x="181741" y="1757076"/>
            <a:ext cx="1388269" cy="2832817"/>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bg1"/>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bg1"/>
                </a:solidFill>
              </a:defRPr>
            </a:lvl3pPr>
            <a:lvl4pPr marL="944166" indent="-177404">
              <a:lnSpc>
                <a:spcPct val="100000"/>
              </a:lnSpc>
              <a:buClr>
                <a:schemeClr val="bg1"/>
              </a:buClr>
              <a:buSzPct val="80000"/>
              <a:buFont typeface="Wingdings" pitchFamily="2" charset="2"/>
              <a:buChar char="§"/>
              <a:defRPr sz="1125">
                <a:solidFill>
                  <a:schemeClr val="bg1"/>
                </a:solidFill>
              </a:defRPr>
            </a:lvl4pPr>
            <a:lvl5pPr marL="1247775" indent="-183356">
              <a:lnSpc>
                <a:spcPct val="100000"/>
              </a:lnSpc>
              <a:buClr>
                <a:schemeClr val="bg1"/>
              </a:buClr>
              <a:buSzPct val="80000"/>
              <a:buFont typeface="Wingdings" pitchFamily="2" charset="2"/>
              <a:buChar char="§"/>
              <a:defRPr sz="1125">
                <a:solidFill>
                  <a:schemeClr val="bg1"/>
                </a:solidFill>
              </a:defRPr>
            </a:lvl5pPr>
          </a:lstStyle>
          <a:p>
            <a:pPr lvl="0"/>
            <a:r>
              <a:rPr lang="en-US"/>
              <a:t>Click to edit Master text styles</a:t>
            </a:r>
          </a:p>
          <a:p>
            <a:pPr lvl="1"/>
            <a:r>
              <a:rPr lang="en-US"/>
              <a:t>Click to edit Master text styles</a:t>
            </a:r>
          </a:p>
        </p:txBody>
      </p:sp>
      <p:sp>
        <p:nvSpPr>
          <p:cNvPr id="33" name="Text Placeholder 2">
            <a:extLst>
              <a:ext uri="{FF2B5EF4-FFF2-40B4-BE49-F238E27FC236}">
                <a16:creationId xmlns:a16="http://schemas.microsoft.com/office/drawing/2014/main" id="{F1C068CD-C650-1D48-8F03-0427B38B639B}"/>
              </a:ext>
            </a:extLst>
          </p:cNvPr>
          <p:cNvSpPr>
            <a:spLocks noGrp="1"/>
          </p:cNvSpPr>
          <p:nvPr>
            <p:ph type="body" sz="quarter" idx="33"/>
          </p:nvPr>
        </p:nvSpPr>
        <p:spPr>
          <a:xfrm>
            <a:off x="1977235" y="1757076"/>
            <a:ext cx="1388269" cy="2832817"/>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bg1"/>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bg1"/>
                </a:solidFill>
              </a:defRPr>
            </a:lvl3pPr>
            <a:lvl4pPr marL="944166" indent="-177404">
              <a:lnSpc>
                <a:spcPct val="100000"/>
              </a:lnSpc>
              <a:buClr>
                <a:schemeClr val="bg1"/>
              </a:buClr>
              <a:buSzPct val="80000"/>
              <a:buFont typeface="Wingdings" pitchFamily="2" charset="2"/>
              <a:buChar char="§"/>
              <a:defRPr sz="1125">
                <a:solidFill>
                  <a:schemeClr val="bg1"/>
                </a:solidFill>
              </a:defRPr>
            </a:lvl4pPr>
            <a:lvl5pPr marL="1247775" indent="-183356">
              <a:lnSpc>
                <a:spcPct val="100000"/>
              </a:lnSpc>
              <a:buClr>
                <a:schemeClr val="bg1"/>
              </a:buClr>
              <a:buSzPct val="80000"/>
              <a:buFont typeface="Wingdings" pitchFamily="2" charset="2"/>
              <a:buChar char="§"/>
              <a:defRPr sz="1125">
                <a:solidFill>
                  <a:schemeClr val="bg1"/>
                </a:solidFill>
              </a:defRPr>
            </a:lvl5pPr>
          </a:lstStyle>
          <a:p>
            <a:pPr lvl="0"/>
            <a:r>
              <a:rPr lang="en-US"/>
              <a:t>Click to edit Master text styles</a:t>
            </a:r>
          </a:p>
          <a:p>
            <a:pPr lvl="1"/>
            <a:r>
              <a:rPr lang="en-US"/>
              <a:t>Click to edit Master text styles</a:t>
            </a:r>
          </a:p>
        </p:txBody>
      </p:sp>
      <p:sp>
        <p:nvSpPr>
          <p:cNvPr id="35" name="Text Placeholder 2">
            <a:extLst>
              <a:ext uri="{FF2B5EF4-FFF2-40B4-BE49-F238E27FC236}">
                <a16:creationId xmlns:a16="http://schemas.microsoft.com/office/drawing/2014/main" id="{4F888638-C8D0-314F-BFB6-71437DA9D5F6}"/>
              </a:ext>
            </a:extLst>
          </p:cNvPr>
          <p:cNvSpPr>
            <a:spLocks noGrp="1"/>
          </p:cNvSpPr>
          <p:nvPr>
            <p:ph type="body" sz="quarter" idx="34"/>
          </p:nvPr>
        </p:nvSpPr>
        <p:spPr>
          <a:xfrm>
            <a:off x="3846939" y="1757076"/>
            <a:ext cx="1388269" cy="2832817"/>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bg1"/>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bg1"/>
                </a:solidFill>
              </a:defRPr>
            </a:lvl3pPr>
            <a:lvl4pPr marL="944166" indent="-177404">
              <a:lnSpc>
                <a:spcPct val="100000"/>
              </a:lnSpc>
              <a:buClr>
                <a:schemeClr val="bg1"/>
              </a:buClr>
              <a:buSzPct val="80000"/>
              <a:buFont typeface="Wingdings" pitchFamily="2" charset="2"/>
              <a:buChar char="§"/>
              <a:defRPr sz="1125">
                <a:solidFill>
                  <a:schemeClr val="bg1"/>
                </a:solidFill>
              </a:defRPr>
            </a:lvl4pPr>
            <a:lvl5pPr marL="1247775" indent="-183356">
              <a:lnSpc>
                <a:spcPct val="100000"/>
              </a:lnSpc>
              <a:buClr>
                <a:schemeClr val="bg1"/>
              </a:buClr>
              <a:buSzPct val="80000"/>
              <a:buFont typeface="Wingdings" pitchFamily="2" charset="2"/>
              <a:buChar char="§"/>
              <a:defRPr sz="1125">
                <a:solidFill>
                  <a:schemeClr val="bg1"/>
                </a:solidFill>
              </a:defRPr>
            </a:lvl5pPr>
          </a:lstStyle>
          <a:p>
            <a:pPr lvl="0"/>
            <a:r>
              <a:rPr lang="en-US"/>
              <a:t>Click to edit Master text styles</a:t>
            </a:r>
          </a:p>
          <a:p>
            <a:pPr lvl="1"/>
            <a:r>
              <a:rPr lang="en-US"/>
              <a:t>Click to edit Master text styles</a:t>
            </a:r>
          </a:p>
        </p:txBody>
      </p:sp>
      <p:sp>
        <p:nvSpPr>
          <p:cNvPr id="49" name="Text Placeholder 2">
            <a:extLst>
              <a:ext uri="{FF2B5EF4-FFF2-40B4-BE49-F238E27FC236}">
                <a16:creationId xmlns:a16="http://schemas.microsoft.com/office/drawing/2014/main" id="{EF9F160F-57D2-9246-A8A0-73575DEC44DF}"/>
              </a:ext>
            </a:extLst>
          </p:cNvPr>
          <p:cNvSpPr>
            <a:spLocks noGrp="1"/>
          </p:cNvSpPr>
          <p:nvPr>
            <p:ph type="body" sz="quarter" idx="35"/>
          </p:nvPr>
        </p:nvSpPr>
        <p:spPr>
          <a:xfrm>
            <a:off x="5709616" y="1757076"/>
            <a:ext cx="1388269" cy="2832817"/>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bg1"/>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bg1"/>
                </a:solidFill>
              </a:defRPr>
            </a:lvl3pPr>
            <a:lvl4pPr marL="944166" indent="-177404">
              <a:lnSpc>
                <a:spcPct val="100000"/>
              </a:lnSpc>
              <a:buClr>
                <a:schemeClr val="bg1"/>
              </a:buClr>
              <a:buSzPct val="80000"/>
              <a:buFont typeface="Wingdings" pitchFamily="2" charset="2"/>
              <a:buChar char="§"/>
              <a:defRPr sz="1125">
                <a:solidFill>
                  <a:schemeClr val="bg1"/>
                </a:solidFill>
              </a:defRPr>
            </a:lvl4pPr>
            <a:lvl5pPr marL="1247775" indent="-183356">
              <a:lnSpc>
                <a:spcPct val="100000"/>
              </a:lnSpc>
              <a:buClr>
                <a:schemeClr val="bg1"/>
              </a:buClr>
              <a:buSzPct val="80000"/>
              <a:buFont typeface="Wingdings" pitchFamily="2" charset="2"/>
              <a:buChar char="§"/>
              <a:defRPr sz="1125">
                <a:solidFill>
                  <a:schemeClr val="bg1"/>
                </a:solidFill>
              </a:defRPr>
            </a:lvl5pPr>
          </a:lstStyle>
          <a:p>
            <a:pPr lvl="0"/>
            <a:r>
              <a:rPr lang="en-US"/>
              <a:t>Click to edit Master text styles</a:t>
            </a:r>
          </a:p>
          <a:p>
            <a:pPr lvl="1"/>
            <a:r>
              <a:rPr lang="en-US"/>
              <a:t>Click to edit Master text styles</a:t>
            </a:r>
          </a:p>
        </p:txBody>
      </p:sp>
      <p:sp>
        <p:nvSpPr>
          <p:cNvPr id="50" name="Text Placeholder 2">
            <a:extLst>
              <a:ext uri="{FF2B5EF4-FFF2-40B4-BE49-F238E27FC236}">
                <a16:creationId xmlns:a16="http://schemas.microsoft.com/office/drawing/2014/main" id="{8897BF13-3B60-0A44-9B4C-A6E1BFCBEAFF}"/>
              </a:ext>
            </a:extLst>
          </p:cNvPr>
          <p:cNvSpPr>
            <a:spLocks noGrp="1"/>
          </p:cNvSpPr>
          <p:nvPr>
            <p:ph type="body" sz="quarter" idx="36"/>
          </p:nvPr>
        </p:nvSpPr>
        <p:spPr>
          <a:xfrm>
            <a:off x="7539590" y="1757076"/>
            <a:ext cx="1388269" cy="2832817"/>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bg1"/>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bg1"/>
                </a:solidFill>
              </a:defRPr>
            </a:lvl3pPr>
            <a:lvl4pPr marL="944166" indent="-177404">
              <a:lnSpc>
                <a:spcPct val="100000"/>
              </a:lnSpc>
              <a:buClr>
                <a:schemeClr val="bg1"/>
              </a:buClr>
              <a:buSzPct val="80000"/>
              <a:buFont typeface="Wingdings" pitchFamily="2" charset="2"/>
              <a:buChar char="§"/>
              <a:defRPr sz="1125">
                <a:solidFill>
                  <a:schemeClr val="bg1"/>
                </a:solidFill>
              </a:defRPr>
            </a:lvl4pPr>
            <a:lvl5pPr marL="1247775" indent="-183356">
              <a:lnSpc>
                <a:spcPct val="100000"/>
              </a:lnSpc>
              <a:buClr>
                <a:schemeClr val="bg1"/>
              </a:buClr>
              <a:buSzPct val="80000"/>
              <a:buFont typeface="Wingdings" pitchFamily="2" charset="2"/>
              <a:buChar char="§"/>
              <a:defRPr sz="1125">
                <a:solidFill>
                  <a:schemeClr val="bg1"/>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147108973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icture with Caption 08">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9BF6C6E8-B7A4-924C-9E6C-3C4CC13FD576}"/>
              </a:ext>
            </a:extLst>
          </p:cNvPr>
          <p:cNvSpPr/>
          <p:nvPr userDrawn="1"/>
        </p:nvSpPr>
        <p:spPr>
          <a:xfrm>
            <a:off x="4346155" y="0"/>
            <a:ext cx="4797846"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algn="ctr"/>
            <a:endParaRPr sz="1350">
              <a:solidFill>
                <a:schemeClr val="accent3"/>
              </a:solidFill>
            </a:endParaRPr>
          </a:p>
        </p:txBody>
      </p:sp>
      <p:sp>
        <p:nvSpPr>
          <p:cNvPr id="18" name="Text Placeholder 2">
            <a:extLst>
              <a:ext uri="{FF2B5EF4-FFF2-40B4-BE49-F238E27FC236}">
                <a16:creationId xmlns:a16="http://schemas.microsoft.com/office/drawing/2014/main" id="{203BC5CC-CAA3-D049-9685-2BC1EA3EB9FF}"/>
              </a:ext>
            </a:extLst>
          </p:cNvPr>
          <p:cNvSpPr>
            <a:spLocks noGrp="1"/>
          </p:cNvSpPr>
          <p:nvPr>
            <p:ph type="body" sz="quarter" idx="16"/>
          </p:nvPr>
        </p:nvSpPr>
        <p:spPr>
          <a:xfrm>
            <a:off x="4742308" y="1651281"/>
            <a:ext cx="4010111" cy="2941403"/>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4743057" y="1225052"/>
            <a:ext cx="3572118" cy="369369"/>
          </a:xfrm>
        </p:spPr>
        <p:txBody>
          <a:bodyPr>
            <a:noAutofit/>
          </a:bodyPr>
          <a:lstStyle>
            <a:lvl1pPr algn="l">
              <a:defRPr sz="2625" b="1">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4807509" y="850642"/>
            <a:ext cx="309229" cy="3175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a:latin typeface="+mj-lt"/>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4878038" y="916682"/>
            <a:ext cx="158652" cy="205229"/>
          </a:xfrm>
        </p:spPr>
        <p:txBody>
          <a:bodyPr anchor="ctr"/>
          <a:lstStyle>
            <a:lvl1pPr algn="ctr">
              <a:buNone/>
              <a:defRPr sz="1500"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5" name="Picture Placeholder 4">
            <a:extLst>
              <a:ext uri="{FF2B5EF4-FFF2-40B4-BE49-F238E27FC236}">
                <a16:creationId xmlns:a16="http://schemas.microsoft.com/office/drawing/2014/main" id="{24516C56-B7D0-2043-88BA-8E3EAEBDB88B}"/>
              </a:ext>
            </a:extLst>
          </p:cNvPr>
          <p:cNvSpPr>
            <a:spLocks noGrp="1"/>
          </p:cNvSpPr>
          <p:nvPr>
            <p:ph type="pic" sz="quarter" idx="24"/>
          </p:nvPr>
        </p:nvSpPr>
        <p:spPr>
          <a:xfrm>
            <a:off x="1" y="-1"/>
            <a:ext cx="4345781" cy="4953022"/>
          </a:xfrm>
        </p:spPr>
        <p:txBody>
          <a:bodyPr/>
          <a:lstStyle>
            <a:lvl1pPr marL="0" indent="0">
              <a:buNone/>
              <a:defRPr/>
            </a:lvl1pPr>
          </a:lstStyle>
          <a:p>
            <a:endParaRPr lang="en-US"/>
          </a:p>
        </p:txBody>
      </p:sp>
      <p:sp>
        <p:nvSpPr>
          <p:cNvPr id="12" name="object 14">
            <a:extLst>
              <a:ext uri="{FF2B5EF4-FFF2-40B4-BE49-F238E27FC236}">
                <a16:creationId xmlns:a16="http://schemas.microsoft.com/office/drawing/2014/main" id="{482D10F7-2B28-8F42-B116-5443A322C40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3" name="TextBox 12">
            <a:extLst>
              <a:ext uri="{FF2B5EF4-FFF2-40B4-BE49-F238E27FC236}">
                <a16:creationId xmlns:a16="http://schemas.microsoft.com/office/drawing/2014/main" id="{0209FAFE-F71C-C545-B273-327A157A0319}"/>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872830B3-62CE-324A-95A1-276C02A173C4}"/>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C33F601D-AD91-497D-99E2-A0E979A42236}"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201830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Bloc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18E84-1055-444B-B07B-8F65FEBD712B}"/>
              </a:ext>
            </a:extLst>
          </p:cNvPr>
          <p:cNvSpPr/>
          <p:nvPr userDrawn="1"/>
        </p:nvSpPr>
        <p:spPr>
          <a:xfrm>
            <a:off x="0" y="0"/>
            <a:ext cx="3071192" cy="5056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Placeholder 2">
            <a:extLst>
              <a:ext uri="{FF2B5EF4-FFF2-40B4-BE49-F238E27FC236}">
                <a16:creationId xmlns:a16="http://schemas.microsoft.com/office/drawing/2014/main" id="{FBCF4775-257A-094B-9B35-AF76CEE301EB}"/>
              </a:ext>
            </a:extLst>
          </p:cNvPr>
          <p:cNvSpPr>
            <a:spLocks noGrp="1"/>
          </p:cNvSpPr>
          <p:nvPr>
            <p:ph type="body" sz="quarter" idx="14" hasCustomPrompt="1"/>
          </p:nvPr>
        </p:nvSpPr>
        <p:spPr>
          <a:xfrm>
            <a:off x="144119" y="346282"/>
            <a:ext cx="2161339" cy="2208809"/>
          </a:xfrm>
        </p:spPr>
        <p:txBody>
          <a:bodyPr>
            <a:noAutofit/>
          </a:bodyPr>
          <a:lstStyle>
            <a:lvl1pPr marL="0" indent="0">
              <a:buNone/>
              <a:defRPr sz="1875" b="1" i="0">
                <a:solidFill>
                  <a:schemeClr val="bg1"/>
                </a:solidFill>
                <a:latin typeface="Calibri" panose="020F0502020204030204" pitchFamily="34" charset="0"/>
                <a:cs typeface="Calibri" panose="020F0502020204030204" pitchFamily="34" charset="0"/>
              </a:defRPr>
            </a:lvl1pPr>
            <a:lvl2pPr marL="519113" indent="-176213">
              <a:buFont typeface="Courier New" panose="02070309020205020404" pitchFamily="49" charset="0"/>
              <a:buChar char="o"/>
              <a:defRPr sz="1800">
                <a:solidFill>
                  <a:schemeClr val="bg1"/>
                </a:solidFill>
              </a:defRPr>
            </a:lvl2pPr>
            <a:lvl3pPr marL="865585" indent="-179785">
              <a:buFont typeface="Courier New" panose="02070309020205020404" pitchFamily="49" charset="0"/>
              <a:buChar char="o"/>
              <a:defRPr sz="1725">
                <a:solidFill>
                  <a:schemeClr val="bg1"/>
                </a:solidFill>
              </a:defRPr>
            </a:lvl3pPr>
            <a:lvl4pPr marL="1202531" indent="-173831">
              <a:buFont typeface="Courier New" panose="02070309020205020404" pitchFamily="49" charset="0"/>
              <a:buChar char="o"/>
              <a:defRPr sz="1650">
                <a:solidFill>
                  <a:schemeClr val="bg1"/>
                </a:solidFill>
              </a:defRPr>
            </a:lvl4pPr>
            <a:lvl5pPr marL="1549004" indent="-177404">
              <a:buFont typeface="Courier New" panose="02070309020205020404" pitchFamily="49" charset="0"/>
              <a:buChar char="o"/>
              <a:defRPr sz="1650">
                <a:solidFill>
                  <a:schemeClr val="bg1"/>
                </a:solidFill>
              </a:defRPr>
            </a:lvl5pPr>
          </a:lstStyle>
          <a:p>
            <a:pPr lvl="0"/>
            <a:r>
              <a:rPr lang="en-US"/>
              <a:t>Project Name</a:t>
            </a:r>
          </a:p>
        </p:txBody>
      </p:sp>
      <p:sp>
        <p:nvSpPr>
          <p:cNvPr id="7" name="Rectangle 6">
            <a:extLst>
              <a:ext uri="{FF2B5EF4-FFF2-40B4-BE49-F238E27FC236}">
                <a16:creationId xmlns:a16="http://schemas.microsoft.com/office/drawing/2014/main" id="{792640D3-C16E-3640-ADAB-6A1348541A32}"/>
              </a:ext>
            </a:extLst>
          </p:cNvPr>
          <p:cNvSpPr/>
          <p:nvPr userDrawn="1"/>
        </p:nvSpPr>
        <p:spPr>
          <a:xfrm>
            <a:off x="2613360" y="-1894"/>
            <a:ext cx="2501032" cy="25569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0D7AFB1E-6494-D141-AE24-87F3C83310E9}"/>
              </a:ext>
            </a:extLst>
          </p:cNvPr>
          <p:cNvSpPr/>
          <p:nvPr userDrawn="1"/>
        </p:nvSpPr>
        <p:spPr>
          <a:xfrm>
            <a:off x="2612092" y="2555092"/>
            <a:ext cx="4265787" cy="24013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sp>
        <p:nvSpPr>
          <p:cNvPr id="11" name="Rectangle 10">
            <a:extLst>
              <a:ext uri="{FF2B5EF4-FFF2-40B4-BE49-F238E27FC236}">
                <a16:creationId xmlns:a16="http://schemas.microsoft.com/office/drawing/2014/main" id="{06C6479F-886E-EF46-AE34-68E3F449F8A4}"/>
              </a:ext>
            </a:extLst>
          </p:cNvPr>
          <p:cNvSpPr/>
          <p:nvPr userDrawn="1"/>
        </p:nvSpPr>
        <p:spPr>
          <a:xfrm>
            <a:off x="6877879" y="2555092"/>
            <a:ext cx="2266121" cy="2401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 Placeholder 26">
            <a:extLst>
              <a:ext uri="{FF2B5EF4-FFF2-40B4-BE49-F238E27FC236}">
                <a16:creationId xmlns:a16="http://schemas.microsoft.com/office/drawing/2014/main" id="{4FB3F97A-6B5A-4342-AFD3-F66711EB0828}"/>
              </a:ext>
            </a:extLst>
          </p:cNvPr>
          <p:cNvSpPr>
            <a:spLocks noGrp="1"/>
          </p:cNvSpPr>
          <p:nvPr>
            <p:ph type="body" sz="quarter" idx="18" hasCustomPrompt="1"/>
          </p:nvPr>
        </p:nvSpPr>
        <p:spPr>
          <a:xfrm>
            <a:off x="148238" y="166025"/>
            <a:ext cx="1919288" cy="218031"/>
          </a:xfrm>
        </p:spPr>
        <p:txBody>
          <a:bodyPr>
            <a:noAutofit/>
          </a:bodyPr>
          <a:lstStyle>
            <a:lvl1pPr>
              <a:buNone/>
              <a:defRPr sz="1125" b="0" i="0" spc="225">
                <a:solidFill>
                  <a:schemeClr val="bg1"/>
                </a:solidFill>
                <a:latin typeface="Calibri" panose="020F0502020204030204" pitchFamily="34" charset="0"/>
                <a:cs typeface="Calibri" panose="020F0502020204030204" pitchFamily="34" charset="0"/>
              </a:defRPr>
            </a:lvl1pPr>
          </a:lstStyle>
          <a:p>
            <a:pPr lvl="0"/>
            <a:r>
              <a:rPr lang="en-US"/>
              <a:t>PROJECT 1 ALL-CAP</a:t>
            </a:r>
          </a:p>
        </p:txBody>
      </p:sp>
      <p:sp>
        <p:nvSpPr>
          <p:cNvPr id="29" name="Text Placeholder 26">
            <a:extLst>
              <a:ext uri="{FF2B5EF4-FFF2-40B4-BE49-F238E27FC236}">
                <a16:creationId xmlns:a16="http://schemas.microsoft.com/office/drawing/2014/main" id="{F6077739-6487-3D40-BCAF-9D06A4A9B850}"/>
              </a:ext>
            </a:extLst>
          </p:cNvPr>
          <p:cNvSpPr>
            <a:spLocks noGrp="1"/>
          </p:cNvSpPr>
          <p:nvPr>
            <p:ph type="body" sz="quarter" idx="20" hasCustomPrompt="1"/>
          </p:nvPr>
        </p:nvSpPr>
        <p:spPr>
          <a:xfrm>
            <a:off x="2771246" y="166025"/>
            <a:ext cx="1919288" cy="218031"/>
          </a:xfrm>
        </p:spPr>
        <p:txBody>
          <a:bodyPr>
            <a:noAutofit/>
          </a:bodyPr>
          <a:lstStyle>
            <a:lvl1pPr>
              <a:buNone/>
              <a:defRPr sz="1125" b="0" i="0" spc="225">
                <a:solidFill>
                  <a:schemeClr val="bg1"/>
                </a:solidFill>
                <a:latin typeface="Calibri" panose="020F0502020204030204" pitchFamily="34" charset="0"/>
                <a:cs typeface="Calibri" panose="020F0502020204030204" pitchFamily="34" charset="0"/>
              </a:defRPr>
            </a:lvl1pPr>
          </a:lstStyle>
          <a:p>
            <a:pPr lvl="0"/>
            <a:r>
              <a:rPr lang="en-US"/>
              <a:t>PROJECT 2 ALL-CAP</a:t>
            </a:r>
          </a:p>
        </p:txBody>
      </p:sp>
      <p:sp>
        <p:nvSpPr>
          <p:cNvPr id="10" name="Rectangle 9">
            <a:extLst>
              <a:ext uri="{FF2B5EF4-FFF2-40B4-BE49-F238E27FC236}">
                <a16:creationId xmlns:a16="http://schemas.microsoft.com/office/drawing/2014/main" id="{5396DA42-6DC0-C041-9701-6C97BB14C01C}"/>
              </a:ext>
            </a:extLst>
          </p:cNvPr>
          <p:cNvSpPr/>
          <p:nvPr userDrawn="1"/>
        </p:nvSpPr>
        <p:spPr>
          <a:xfrm>
            <a:off x="5114392" y="-1894"/>
            <a:ext cx="4029608" cy="25569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bject 14">
            <a:extLst>
              <a:ext uri="{FF2B5EF4-FFF2-40B4-BE49-F238E27FC236}">
                <a16:creationId xmlns:a16="http://schemas.microsoft.com/office/drawing/2014/main" id="{B92EC240-4A2E-6E41-A6D9-1435ED038518}"/>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4" name="TextBox 13">
            <a:extLst>
              <a:ext uri="{FF2B5EF4-FFF2-40B4-BE49-F238E27FC236}">
                <a16:creationId xmlns:a16="http://schemas.microsoft.com/office/drawing/2014/main" id="{06A52DAD-2DF5-784F-86F4-B052C30C59C9}"/>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4A5DC5AA-25DE-B54B-8882-C8A159B02E27}"/>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BFAFF2C1-8541-41A8-9FB4-EC5D598403F4}"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16" name="Text Placeholder 2">
            <a:extLst>
              <a:ext uri="{FF2B5EF4-FFF2-40B4-BE49-F238E27FC236}">
                <a16:creationId xmlns:a16="http://schemas.microsoft.com/office/drawing/2014/main" id="{FD382712-3F37-6C45-BF5E-2E97DC1D81B7}"/>
              </a:ext>
            </a:extLst>
          </p:cNvPr>
          <p:cNvSpPr>
            <a:spLocks noGrp="1"/>
          </p:cNvSpPr>
          <p:nvPr>
            <p:ph type="body" sz="quarter" idx="21" hasCustomPrompt="1"/>
          </p:nvPr>
        </p:nvSpPr>
        <p:spPr>
          <a:xfrm>
            <a:off x="2754127" y="346282"/>
            <a:ext cx="2161339" cy="1162479"/>
          </a:xfrm>
        </p:spPr>
        <p:txBody>
          <a:bodyPr>
            <a:noAutofit/>
          </a:bodyPr>
          <a:lstStyle>
            <a:lvl1pPr marL="0" indent="0">
              <a:buNone/>
              <a:defRPr sz="1875" b="1" i="0">
                <a:solidFill>
                  <a:schemeClr val="bg1"/>
                </a:solidFill>
                <a:latin typeface="Calibri" panose="020F0502020204030204" pitchFamily="34" charset="0"/>
                <a:cs typeface="Calibri" panose="020F0502020204030204" pitchFamily="34" charset="0"/>
              </a:defRPr>
            </a:lvl1pPr>
            <a:lvl2pPr marL="519113" indent="-176213">
              <a:buFont typeface="Courier New" panose="02070309020205020404" pitchFamily="49" charset="0"/>
              <a:buChar char="o"/>
              <a:defRPr sz="1800">
                <a:solidFill>
                  <a:schemeClr val="bg1"/>
                </a:solidFill>
              </a:defRPr>
            </a:lvl2pPr>
            <a:lvl3pPr marL="865585" indent="-179785">
              <a:buFont typeface="Courier New" panose="02070309020205020404" pitchFamily="49" charset="0"/>
              <a:buChar char="o"/>
              <a:defRPr sz="1725">
                <a:solidFill>
                  <a:schemeClr val="bg1"/>
                </a:solidFill>
              </a:defRPr>
            </a:lvl3pPr>
            <a:lvl4pPr marL="1202531" indent="-173831">
              <a:buFont typeface="Courier New" panose="02070309020205020404" pitchFamily="49" charset="0"/>
              <a:buChar char="o"/>
              <a:defRPr sz="1650">
                <a:solidFill>
                  <a:schemeClr val="bg1"/>
                </a:solidFill>
              </a:defRPr>
            </a:lvl4pPr>
            <a:lvl5pPr marL="1549004" indent="-177404">
              <a:buFont typeface="Courier New" panose="02070309020205020404" pitchFamily="49" charset="0"/>
              <a:buChar char="o"/>
              <a:defRPr sz="1650">
                <a:solidFill>
                  <a:schemeClr val="bg1"/>
                </a:solidFill>
              </a:defRPr>
            </a:lvl5pPr>
          </a:lstStyle>
          <a:p>
            <a:pPr lvl="0"/>
            <a:r>
              <a:rPr lang="en-US"/>
              <a:t>Project Name</a:t>
            </a:r>
          </a:p>
        </p:txBody>
      </p:sp>
    </p:spTree>
    <p:extLst>
      <p:ext uri="{BB962C8B-B14F-4D97-AF65-F5344CB8AC3E}">
        <p14:creationId xmlns:p14="http://schemas.microsoft.com/office/powerpoint/2010/main" val="125844807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icture Blocks with Caption 0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18E84-1055-444B-B07B-8F65FEBD712B}"/>
              </a:ext>
            </a:extLst>
          </p:cNvPr>
          <p:cNvSpPr/>
          <p:nvPr userDrawn="1"/>
        </p:nvSpPr>
        <p:spPr>
          <a:xfrm>
            <a:off x="0" y="-2"/>
            <a:ext cx="4572000" cy="49562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 Placeholder 2">
            <a:extLst>
              <a:ext uri="{FF2B5EF4-FFF2-40B4-BE49-F238E27FC236}">
                <a16:creationId xmlns:a16="http://schemas.microsoft.com/office/drawing/2014/main" id="{EEB68EF2-518D-5A42-BF23-D9C86454DC08}"/>
              </a:ext>
            </a:extLst>
          </p:cNvPr>
          <p:cNvSpPr>
            <a:spLocks noGrp="1"/>
          </p:cNvSpPr>
          <p:nvPr>
            <p:ph type="body" sz="quarter" idx="16"/>
          </p:nvPr>
        </p:nvSpPr>
        <p:spPr>
          <a:xfrm>
            <a:off x="267300" y="2194560"/>
            <a:ext cx="4001048" cy="2432209"/>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accent5">
                    <a:lumMod val="75000"/>
                  </a:schemeClr>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accent5">
                    <a:lumMod val="75000"/>
                  </a:schemeClr>
                </a:solidFill>
              </a:defRPr>
            </a:lvl3pPr>
            <a:lvl4pPr marL="944166" indent="-177404">
              <a:lnSpc>
                <a:spcPct val="100000"/>
              </a:lnSpc>
              <a:buClr>
                <a:schemeClr val="accent5">
                  <a:lumMod val="75000"/>
                </a:schemeClr>
              </a:buClr>
              <a:buSzPct val="80000"/>
              <a:buFont typeface="Wingdings" pitchFamily="2" charset="2"/>
              <a:buChar char="§"/>
              <a:defRPr sz="1125">
                <a:solidFill>
                  <a:schemeClr val="accent5">
                    <a:lumMod val="75000"/>
                  </a:schemeClr>
                </a:solidFill>
              </a:defRPr>
            </a:lvl4pPr>
            <a:lvl5pPr marL="1247775" indent="-183356">
              <a:lnSpc>
                <a:spcPct val="100000"/>
              </a:lnSpc>
              <a:buClr>
                <a:schemeClr val="accent5">
                  <a:lumMod val="75000"/>
                </a:schemeClr>
              </a:buClr>
              <a:buSzPct val="80000"/>
              <a:buFont typeface="Wingdings" pitchFamily="2" charset="2"/>
              <a:buChar char="§"/>
              <a:defRPr sz="1125">
                <a:solidFill>
                  <a:schemeClr val="accent5">
                    <a:lumMod val="75000"/>
                  </a:schemeClr>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styles</a:t>
            </a:r>
          </a:p>
          <a:p>
            <a:pPr lvl="4"/>
            <a:r>
              <a:rPr lang="en-US"/>
              <a:t>Click to edit Master styles</a:t>
            </a:r>
          </a:p>
        </p:txBody>
      </p:sp>
      <p:sp>
        <p:nvSpPr>
          <p:cNvPr id="9" name="Picture Placeholder 8">
            <a:extLst>
              <a:ext uri="{FF2B5EF4-FFF2-40B4-BE49-F238E27FC236}">
                <a16:creationId xmlns:a16="http://schemas.microsoft.com/office/drawing/2014/main" id="{95C4A8F5-1301-6E4E-820F-D72B6762D260}"/>
              </a:ext>
            </a:extLst>
          </p:cNvPr>
          <p:cNvSpPr>
            <a:spLocks noGrp="1"/>
          </p:cNvSpPr>
          <p:nvPr>
            <p:ph type="pic" sz="quarter" idx="24"/>
          </p:nvPr>
        </p:nvSpPr>
        <p:spPr>
          <a:xfrm>
            <a:off x="4572001" y="0"/>
            <a:ext cx="2947985" cy="1861423"/>
          </a:xfrm>
        </p:spPr>
        <p:txBody>
          <a:bodyPr/>
          <a:lstStyle/>
          <a:p>
            <a:endParaRPr lang="en-US"/>
          </a:p>
        </p:txBody>
      </p:sp>
      <p:sp>
        <p:nvSpPr>
          <p:cNvPr id="13" name="Picture Placeholder 12">
            <a:extLst>
              <a:ext uri="{FF2B5EF4-FFF2-40B4-BE49-F238E27FC236}">
                <a16:creationId xmlns:a16="http://schemas.microsoft.com/office/drawing/2014/main" id="{0BD0A1DE-F9D2-3744-8173-0216955AB394}"/>
              </a:ext>
            </a:extLst>
          </p:cNvPr>
          <p:cNvSpPr>
            <a:spLocks noGrp="1"/>
          </p:cNvSpPr>
          <p:nvPr>
            <p:ph type="pic" sz="quarter" idx="25"/>
          </p:nvPr>
        </p:nvSpPr>
        <p:spPr>
          <a:xfrm>
            <a:off x="7519987" y="0"/>
            <a:ext cx="1624013" cy="1861423"/>
          </a:xfrm>
        </p:spPr>
        <p:txBody>
          <a:bodyPr/>
          <a:lstStyle/>
          <a:p>
            <a:endParaRPr lang="en-US"/>
          </a:p>
        </p:txBody>
      </p:sp>
      <p:sp>
        <p:nvSpPr>
          <p:cNvPr id="15" name="Picture Placeholder 14">
            <a:extLst>
              <a:ext uri="{FF2B5EF4-FFF2-40B4-BE49-F238E27FC236}">
                <a16:creationId xmlns:a16="http://schemas.microsoft.com/office/drawing/2014/main" id="{A14500EC-100B-6B48-9F07-7540A86AED29}"/>
              </a:ext>
            </a:extLst>
          </p:cNvPr>
          <p:cNvSpPr>
            <a:spLocks noGrp="1"/>
          </p:cNvSpPr>
          <p:nvPr>
            <p:ph type="pic" sz="quarter" idx="26"/>
          </p:nvPr>
        </p:nvSpPr>
        <p:spPr>
          <a:xfrm>
            <a:off x="7519986" y="1865711"/>
            <a:ext cx="1624014" cy="1695675"/>
          </a:xfrm>
        </p:spPr>
        <p:txBody>
          <a:bodyPr/>
          <a:lstStyle/>
          <a:p>
            <a:endParaRPr lang="en-US"/>
          </a:p>
        </p:txBody>
      </p:sp>
      <p:sp>
        <p:nvSpPr>
          <p:cNvPr id="24" name="Picture Placeholder 23">
            <a:extLst>
              <a:ext uri="{FF2B5EF4-FFF2-40B4-BE49-F238E27FC236}">
                <a16:creationId xmlns:a16="http://schemas.microsoft.com/office/drawing/2014/main" id="{A05EE176-26A1-7843-94E4-D20577BD4EE5}"/>
              </a:ext>
            </a:extLst>
          </p:cNvPr>
          <p:cNvSpPr>
            <a:spLocks noGrp="1"/>
          </p:cNvSpPr>
          <p:nvPr>
            <p:ph type="pic" sz="quarter" idx="27"/>
          </p:nvPr>
        </p:nvSpPr>
        <p:spPr>
          <a:xfrm>
            <a:off x="5637610" y="1865710"/>
            <a:ext cx="1882376" cy="1684721"/>
          </a:xfrm>
        </p:spPr>
        <p:txBody>
          <a:bodyPr/>
          <a:lstStyle/>
          <a:p>
            <a:endParaRPr lang="en-US"/>
          </a:p>
        </p:txBody>
      </p:sp>
      <p:sp>
        <p:nvSpPr>
          <p:cNvPr id="26" name="Picture Placeholder 25">
            <a:extLst>
              <a:ext uri="{FF2B5EF4-FFF2-40B4-BE49-F238E27FC236}">
                <a16:creationId xmlns:a16="http://schemas.microsoft.com/office/drawing/2014/main" id="{7D9E9228-6638-AA44-A5ED-3C4AFC6A1C97}"/>
              </a:ext>
            </a:extLst>
          </p:cNvPr>
          <p:cNvSpPr>
            <a:spLocks noGrp="1"/>
          </p:cNvSpPr>
          <p:nvPr>
            <p:ph type="pic" sz="quarter" idx="28"/>
          </p:nvPr>
        </p:nvSpPr>
        <p:spPr>
          <a:xfrm>
            <a:off x="4572000" y="1865711"/>
            <a:ext cx="1065610" cy="1684722"/>
          </a:xfrm>
        </p:spPr>
        <p:txBody>
          <a:bodyPr/>
          <a:lstStyle/>
          <a:p>
            <a:endParaRPr lang="en-US"/>
          </a:p>
        </p:txBody>
      </p:sp>
      <p:sp>
        <p:nvSpPr>
          <p:cNvPr id="31" name="Picture Placeholder 30">
            <a:extLst>
              <a:ext uri="{FF2B5EF4-FFF2-40B4-BE49-F238E27FC236}">
                <a16:creationId xmlns:a16="http://schemas.microsoft.com/office/drawing/2014/main" id="{E6B28C88-6157-0040-A34D-1B7C34989273}"/>
              </a:ext>
            </a:extLst>
          </p:cNvPr>
          <p:cNvSpPr>
            <a:spLocks noGrp="1"/>
          </p:cNvSpPr>
          <p:nvPr>
            <p:ph type="pic" sz="quarter" idx="29"/>
          </p:nvPr>
        </p:nvSpPr>
        <p:spPr>
          <a:xfrm>
            <a:off x="4572001" y="3561386"/>
            <a:ext cx="2518172" cy="1402586"/>
          </a:xfrm>
        </p:spPr>
        <p:txBody>
          <a:bodyPr/>
          <a:lstStyle/>
          <a:p>
            <a:endParaRPr lang="en-US"/>
          </a:p>
        </p:txBody>
      </p:sp>
      <p:sp>
        <p:nvSpPr>
          <p:cNvPr id="33" name="Picture Placeholder 32">
            <a:extLst>
              <a:ext uri="{FF2B5EF4-FFF2-40B4-BE49-F238E27FC236}">
                <a16:creationId xmlns:a16="http://schemas.microsoft.com/office/drawing/2014/main" id="{57A7E1FF-43C3-2244-A39D-E5F7A51717DE}"/>
              </a:ext>
            </a:extLst>
          </p:cNvPr>
          <p:cNvSpPr>
            <a:spLocks noGrp="1"/>
          </p:cNvSpPr>
          <p:nvPr>
            <p:ph type="pic" sz="quarter" idx="30"/>
          </p:nvPr>
        </p:nvSpPr>
        <p:spPr>
          <a:xfrm>
            <a:off x="7069932" y="3565670"/>
            <a:ext cx="2074069" cy="1409255"/>
          </a:xfrm>
        </p:spPr>
        <p:txBody>
          <a:bodyPr/>
          <a:lstStyle/>
          <a:p>
            <a:endParaRPr lang="en-US"/>
          </a:p>
        </p:txBody>
      </p:sp>
      <p:sp>
        <p:nvSpPr>
          <p:cNvPr id="18" name="Title 7">
            <a:extLst>
              <a:ext uri="{FF2B5EF4-FFF2-40B4-BE49-F238E27FC236}">
                <a16:creationId xmlns:a16="http://schemas.microsoft.com/office/drawing/2014/main" id="{E9143C3A-093E-5440-AA5D-A2EFCB51A726}"/>
              </a:ext>
            </a:extLst>
          </p:cNvPr>
          <p:cNvSpPr>
            <a:spLocks noGrp="1"/>
          </p:cNvSpPr>
          <p:nvPr>
            <p:ph type="title"/>
          </p:nvPr>
        </p:nvSpPr>
        <p:spPr>
          <a:xfrm>
            <a:off x="267301" y="405753"/>
            <a:ext cx="4001048" cy="1459958"/>
          </a:xfrm>
        </p:spPr>
        <p:txBody>
          <a:bodyPr anchor="t">
            <a:noAutofit/>
          </a:bodyPr>
          <a:lstStyle>
            <a:lvl1pPr>
              <a:lnSpc>
                <a:spcPct val="100000"/>
              </a:lnSpc>
              <a:defRPr lang="en-US" sz="2625"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a:t>
            </a:r>
          </a:p>
        </p:txBody>
      </p:sp>
      <p:sp>
        <p:nvSpPr>
          <p:cNvPr id="14" name="object 14">
            <a:extLst>
              <a:ext uri="{FF2B5EF4-FFF2-40B4-BE49-F238E27FC236}">
                <a16:creationId xmlns:a16="http://schemas.microsoft.com/office/drawing/2014/main" id="{E1DBF8FF-44E7-8D4C-BC04-05EE0FB09AC8}"/>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9" name="TextBox 18">
            <a:extLst>
              <a:ext uri="{FF2B5EF4-FFF2-40B4-BE49-F238E27FC236}">
                <a16:creationId xmlns:a16="http://schemas.microsoft.com/office/drawing/2014/main" id="{46C49D12-E62B-7741-894A-4AD25DC6664F}"/>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20" name="TextBox 19">
            <a:extLst>
              <a:ext uri="{FF2B5EF4-FFF2-40B4-BE49-F238E27FC236}">
                <a16:creationId xmlns:a16="http://schemas.microsoft.com/office/drawing/2014/main" id="{99A44C63-515E-7246-AB24-6003C63CDFCA}"/>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4798A201-3AB3-425C-82FB-6FCD4E3E92CB}"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3001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Picture Blocks with Caption 02">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2DDF741-4619-3147-914E-918E4E745100}"/>
              </a:ext>
            </a:extLst>
          </p:cNvPr>
          <p:cNvSpPr/>
          <p:nvPr userDrawn="1"/>
        </p:nvSpPr>
        <p:spPr>
          <a:xfrm>
            <a:off x="0" y="1465"/>
            <a:ext cx="4562061" cy="159554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schemeClr val="accent2"/>
              </a:solidFill>
            </a:endParaRPr>
          </a:p>
        </p:txBody>
      </p:sp>
      <p:sp>
        <p:nvSpPr>
          <p:cNvPr id="21" name="Text Placeholder 2">
            <a:extLst>
              <a:ext uri="{FF2B5EF4-FFF2-40B4-BE49-F238E27FC236}">
                <a16:creationId xmlns:a16="http://schemas.microsoft.com/office/drawing/2014/main" id="{24CFF24E-72BA-E04C-A221-8B0FAA3DBCAD}"/>
              </a:ext>
            </a:extLst>
          </p:cNvPr>
          <p:cNvSpPr>
            <a:spLocks noGrp="1"/>
          </p:cNvSpPr>
          <p:nvPr>
            <p:ph type="body" sz="quarter" idx="38"/>
          </p:nvPr>
        </p:nvSpPr>
        <p:spPr>
          <a:xfrm>
            <a:off x="90367" y="458425"/>
            <a:ext cx="4380362" cy="1009047"/>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bg1"/>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bg1"/>
                </a:solidFill>
              </a:defRPr>
            </a:lvl3pPr>
            <a:lvl4pPr marL="944166" indent="-177404">
              <a:lnSpc>
                <a:spcPct val="100000"/>
              </a:lnSpc>
              <a:buClr>
                <a:schemeClr val="bg1"/>
              </a:buClr>
              <a:buSzPct val="80000"/>
              <a:buFont typeface="Wingdings" pitchFamily="2" charset="2"/>
              <a:buChar char="§"/>
              <a:defRPr sz="1125">
                <a:solidFill>
                  <a:schemeClr val="bg1"/>
                </a:solidFill>
              </a:defRPr>
            </a:lvl4pPr>
            <a:lvl5pPr marL="1247775" indent="-183356">
              <a:lnSpc>
                <a:spcPct val="100000"/>
              </a:lnSpc>
              <a:buClr>
                <a:schemeClr val="bg1"/>
              </a:buClr>
              <a:buSzPct val="80000"/>
              <a:buFont typeface="Wingdings" pitchFamily="2" charset="2"/>
              <a:buChar char="§"/>
              <a:defRPr sz="1125">
                <a:solidFill>
                  <a:schemeClr val="bg1"/>
                </a:solidFill>
              </a:defRPr>
            </a:lvl5pPr>
          </a:lstStyle>
          <a:p>
            <a:pPr lvl="0"/>
            <a:r>
              <a:rPr lang="en-US"/>
              <a:t>Click to edit Master text styles</a:t>
            </a:r>
          </a:p>
          <a:p>
            <a:pPr lvl="1"/>
            <a:r>
              <a:rPr lang="en-US"/>
              <a:t>Click to edit Master text styles</a:t>
            </a:r>
          </a:p>
        </p:txBody>
      </p:sp>
      <p:sp>
        <p:nvSpPr>
          <p:cNvPr id="38" name="Rectangle 37">
            <a:extLst>
              <a:ext uri="{FF2B5EF4-FFF2-40B4-BE49-F238E27FC236}">
                <a16:creationId xmlns:a16="http://schemas.microsoft.com/office/drawing/2014/main" id="{FA975E8A-74D8-C04B-8820-1EBA8392534D}"/>
              </a:ext>
            </a:extLst>
          </p:cNvPr>
          <p:cNvSpPr/>
          <p:nvPr userDrawn="1"/>
        </p:nvSpPr>
        <p:spPr>
          <a:xfrm>
            <a:off x="0" y="1600200"/>
            <a:ext cx="4562061" cy="17186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schemeClr val="accent2"/>
              </a:solidFill>
            </a:endParaRPr>
          </a:p>
        </p:txBody>
      </p:sp>
      <p:sp>
        <p:nvSpPr>
          <p:cNvPr id="19" name="Rectangle 18">
            <a:extLst>
              <a:ext uri="{FF2B5EF4-FFF2-40B4-BE49-F238E27FC236}">
                <a16:creationId xmlns:a16="http://schemas.microsoft.com/office/drawing/2014/main" id="{99C2A715-1DC8-3541-A6B0-C65AA36724C3}"/>
              </a:ext>
            </a:extLst>
          </p:cNvPr>
          <p:cNvSpPr/>
          <p:nvPr userDrawn="1"/>
        </p:nvSpPr>
        <p:spPr>
          <a:xfrm>
            <a:off x="0" y="3323306"/>
            <a:ext cx="4562061" cy="163295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schemeClr val="accent2"/>
              </a:solidFill>
            </a:endParaRPr>
          </a:p>
        </p:txBody>
      </p:sp>
      <p:sp>
        <p:nvSpPr>
          <p:cNvPr id="29" name="Picture Placeholder 9">
            <a:extLst>
              <a:ext uri="{FF2B5EF4-FFF2-40B4-BE49-F238E27FC236}">
                <a16:creationId xmlns:a16="http://schemas.microsoft.com/office/drawing/2014/main" id="{59C11872-6892-784E-86B3-6982F896E45D}"/>
              </a:ext>
            </a:extLst>
          </p:cNvPr>
          <p:cNvSpPr>
            <a:spLocks noGrp="1"/>
          </p:cNvSpPr>
          <p:nvPr>
            <p:ph type="pic" sz="quarter" idx="17"/>
          </p:nvPr>
        </p:nvSpPr>
        <p:spPr>
          <a:xfrm>
            <a:off x="6552372" y="1"/>
            <a:ext cx="2591628" cy="1563578"/>
          </a:xfrm>
        </p:spPr>
        <p:txBody>
          <a:bodyPr anchor="ctr">
            <a:normAutofit/>
          </a:bodyPr>
          <a:lstStyle>
            <a:lvl1pPr marL="0" indent="0" algn="ctr">
              <a:buNone/>
              <a:defRPr sz="1200"/>
            </a:lvl1pPr>
          </a:lstStyle>
          <a:p>
            <a:endParaRPr lang="en-US"/>
          </a:p>
        </p:txBody>
      </p:sp>
      <p:sp>
        <p:nvSpPr>
          <p:cNvPr id="30" name="Picture Placeholder 9">
            <a:extLst>
              <a:ext uri="{FF2B5EF4-FFF2-40B4-BE49-F238E27FC236}">
                <a16:creationId xmlns:a16="http://schemas.microsoft.com/office/drawing/2014/main" id="{B1111639-D06C-A04A-A177-6AF17AFA8DE8}"/>
              </a:ext>
            </a:extLst>
          </p:cNvPr>
          <p:cNvSpPr>
            <a:spLocks noGrp="1"/>
          </p:cNvSpPr>
          <p:nvPr>
            <p:ph type="pic" sz="quarter" idx="18"/>
          </p:nvPr>
        </p:nvSpPr>
        <p:spPr>
          <a:xfrm>
            <a:off x="4562061" y="1"/>
            <a:ext cx="1990312" cy="1563578"/>
          </a:xfrm>
        </p:spPr>
        <p:txBody>
          <a:bodyPr anchor="ctr">
            <a:normAutofit/>
          </a:bodyPr>
          <a:lstStyle>
            <a:lvl1pPr marL="0" indent="0" algn="ctr">
              <a:buNone/>
              <a:defRPr sz="1200"/>
            </a:lvl1pPr>
          </a:lstStyle>
          <a:p>
            <a:endParaRPr lang="en-US"/>
          </a:p>
        </p:txBody>
      </p:sp>
      <p:sp>
        <p:nvSpPr>
          <p:cNvPr id="31" name="Picture Placeholder 9">
            <a:extLst>
              <a:ext uri="{FF2B5EF4-FFF2-40B4-BE49-F238E27FC236}">
                <a16:creationId xmlns:a16="http://schemas.microsoft.com/office/drawing/2014/main" id="{4E3761BD-4C97-2E4D-81DC-7555C01A83FE}"/>
              </a:ext>
            </a:extLst>
          </p:cNvPr>
          <p:cNvSpPr>
            <a:spLocks noGrp="1"/>
          </p:cNvSpPr>
          <p:nvPr>
            <p:ph type="pic" sz="quarter" idx="19"/>
          </p:nvPr>
        </p:nvSpPr>
        <p:spPr>
          <a:xfrm>
            <a:off x="4562061" y="1568074"/>
            <a:ext cx="2723452" cy="1610568"/>
          </a:xfrm>
        </p:spPr>
        <p:txBody>
          <a:bodyPr anchor="ctr">
            <a:normAutofit/>
          </a:bodyPr>
          <a:lstStyle>
            <a:lvl1pPr marL="0" indent="0" algn="ctr">
              <a:buNone/>
              <a:defRPr sz="1200"/>
            </a:lvl1pPr>
          </a:lstStyle>
          <a:p>
            <a:endParaRPr lang="en-US"/>
          </a:p>
        </p:txBody>
      </p:sp>
      <p:sp>
        <p:nvSpPr>
          <p:cNvPr id="32" name="Picture Placeholder 9">
            <a:extLst>
              <a:ext uri="{FF2B5EF4-FFF2-40B4-BE49-F238E27FC236}">
                <a16:creationId xmlns:a16="http://schemas.microsoft.com/office/drawing/2014/main" id="{753F2BAC-8853-E046-8124-933C9A25CBEA}"/>
              </a:ext>
            </a:extLst>
          </p:cNvPr>
          <p:cNvSpPr>
            <a:spLocks noGrp="1"/>
          </p:cNvSpPr>
          <p:nvPr>
            <p:ph type="pic" sz="quarter" idx="20"/>
          </p:nvPr>
        </p:nvSpPr>
        <p:spPr>
          <a:xfrm>
            <a:off x="7285512" y="1568073"/>
            <a:ext cx="1870364" cy="2133492"/>
          </a:xfrm>
        </p:spPr>
        <p:txBody>
          <a:bodyPr anchor="ctr">
            <a:normAutofit/>
          </a:bodyPr>
          <a:lstStyle>
            <a:lvl1pPr marL="0" indent="0" algn="ctr">
              <a:buNone/>
              <a:defRPr sz="1200"/>
            </a:lvl1pPr>
          </a:lstStyle>
          <a:p>
            <a:endParaRPr lang="en-US"/>
          </a:p>
        </p:txBody>
      </p:sp>
      <p:sp>
        <p:nvSpPr>
          <p:cNvPr id="34" name="Picture Placeholder 9">
            <a:extLst>
              <a:ext uri="{FF2B5EF4-FFF2-40B4-BE49-F238E27FC236}">
                <a16:creationId xmlns:a16="http://schemas.microsoft.com/office/drawing/2014/main" id="{47A7B0CD-6082-594C-A8AF-AB6FEDBBA647}"/>
              </a:ext>
            </a:extLst>
          </p:cNvPr>
          <p:cNvSpPr>
            <a:spLocks noGrp="1"/>
          </p:cNvSpPr>
          <p:nvPr>
            <p:ph type="pic" sz="quarter" idx="21"/>
          </p:nvPr>
        </p:nvSpPr>
        <p:spPr>
          <a:xfrm>
            <a:off x="4562061" y="3178801"/>
            <a:ext cx="2723452" cy="1777459"/>
          </a:xfrm>
        </p:spPr>
        <p:txBody>
          <a:bodyPr anchor="ctr">
            <a:normAutofit/>
          </a:bodyPr>
          <a:lstStyle>
            <a:lvl1pPr marL="0" indent="0" algn="ctr">
              <a:buNone/>
              <a:defRPr sz="1200"/>
            </a:lvl1pPr>
          </a:lstStyle>
          <a:p>
            <a:endParaRPr lang="en-US"/>
          </a:p>
        </p:txBody>
      </p:sp>
      <p:sp>
        <p:nvSpPr>
          <p:cNvPr id="35" name="Picture Placeholder 9">
            <a:extLst>
              <a:ext uri="{FF2B5EF4-FFF2-40B4-BE49-F238E27FC236}">
                <a16:creationId xmlns:a16="http://schemas.microsoft.com/office/drawing/2014/main" id="{BC1F2C4C-D74F-9641-A92D-6B8EF605E9ED}"/>
              </a:ext>
            </a:extLst>
          </p:cNvPr>
          <p:cNvSpPr>
            <a:spLocks noGrp="1"/>
          </p:cNvSpPr>
          <p:nvPr>
            <p:ph type="pic" sz="quarter" idx="22"/>
          </p:nvPr>
        </p:nvSpPr>
        <p:spPr>
          <a:xfrm>
            <a:off x="7285512" y="3709471"/>
            <a:ext cx="1870364" cy="1246789"/>
          </a:xfrm>
        </p:spPr>
        <p:txBody>
          <a:bodyPr anchor="ctr">
            <a:normAutofit/>
          </a:bodyPr>
          <a:lstStyle>
            <a:lvl1pPr marL="0" indent="0" algn="ctr">
              <a:buNone/>
              <a:defRPr sz="1200"/>
            </a:lvl1pPr>
          </a:lstStyle>
          <a:p>
            <a:endParaRPr lang="en-US"/>
          </a:p>
        </p:txBody>
      </p:sp>
      <p:sp>
        <p:nvSpPr>
          <p:cNvPr id="51" name="Text Placeholder 50">
            <a:extLst>
              <a:ext uri="{FF2B5EF4-FFF2-40B4-BE49-F238E27FC236}">
                <a16:creationId xmlns:a16="http://schemas.microsoft.com/office/drawing/2014/main" id="{6B826EBB-F734-8845-873F-548D7E6A93A9}"/>
              </a:ext>
            </a:extLst>
          </p:cNvPr>
          <p:cNvSpPr>
            <a:spLocks noGrp="1"/>
          </p:cNvSpPr>
          <p:nvPr>
            <p:ph type="body" sz="quarter" idx="28" hasCustomPrompt="1"/>
          </p:nvPr>
        </p:nvSpPr>
        <p:spPr>
          <a:xfrm>
            <a:off x="84482" y="79900"/>
            <a:ext cx="4380362" cy="273845"/>
          </a:xfrm>
        </p:spPr>
        <p:txBody>
          <a:bodyPr anchor="ctr">
            <a:noAutofit/>
          </a:bodyPr>
          <a:lstStyle>
            <a:lvl1pPr>
              <a:buNone/>
              <a:defRPr sz="1500" b="0" i="0" spc="225">
                <a:solidFill>
                  <a:schemeClr val="bg1"/>
                </a:solidFill>
                <a:latin typeface="Calibri" panose="020F0502020204030204" pitchFamily="34" charset="0"/>
                <a:cs typeface="Calibri" panose="020F0502020204030204" pitchFamily="34" charset="0"/>
              </a:defRPr>
            </a:lvl1pPr>
          </a:lstStyle>
          <a:p>
            <a:pPr lvl="0"/>
            <a:r>
              <a:rPr lang="en-US"/>
              <a:t>HEADLINE ALL-CAP 1</a:t>
            </a:r>
          </a:p>
        </p:txBody>
      </p:sp>
      <p:sp>
        <p:nvSpPr>
          <p:cNvPr id="24" name="Text Placeholder 50">
            <a:extLst>
              <a:ext uri="{FF2B5EF4-FFF2-40B4-BE49-F238E27FC236}">
                <a16:creationId xmlns:a16="http://schemas.microsoft.com/office/drawing/2014/main" id="{1DCAE723-DF56-0041-A237-3300B434206A}"/>
              </a:ext>
            </a:extLst>
          </p:cNvPr>
          <p:cNvSpPr>
            <a:spLocks noGrp="1"/>
          </p:cNvSpPr>
          <p:nvPr>
            <p:ph type="body" sz="quarter" idx="32" hasCustomPrompt="1"/>
          </p:nvPr>
        </p:nvSpPr>
        <p:spPr>
          <a:xfrm>
            <a:off x="84482" y="1679193"/>
            <a:ext cx="4380362" cy="273845"/>
          </a:xfrm>
        </p:spPr>
        <p:txBody>
          <a:bodyPr anchor="ctr">
            <a:noAutofit/>
          </a:bodyPr>
          <a:lstStyle>
            <a:lvl1pPr>
              <a:buNone/>
              <a:defRPr sz="1500" b="0" i="0" spc="225">
                <a:solidFill>
                  <a:schemeClr val="bg1"/>
                </a:solidFill>
                <a:latin typeface="Calibri" panose="020F0502020204030204" pitchFamily="34" charset="0"/>
                <a:cs typeface="Calibri" panose="020F0502020204030204" pitchFamily="34" charset="0"/>
              </a:defRPr>
            </a:lvl1pPr>
          </a:lstStyle>
          <a:p>
            <a:pPr lvl="0"/>
            <a:r>
              <a:rPr lang="en-US"/>
              <a:t>HEADLINE ALL-CAP 2</a:t>
            </a:r>
          </a:p>
        </p:txBody>
      </p:sp>
      <p:sp>
        <p:nvSpPr>
          <p:cNvPr id="27" name="Text Placeholder 50">
            <a:extLst>
              <a:ext uri="{FF2B5EF4-FFF2-40B4-BE49-F238E27FC236}">
                <a16:creationId xmlns:a16="http://schemas.microsoft.com/office/drawing/2014/main" id="{6BBDBCC1-6D71-5F40-91C8-28F08666DC75}"/>
              </a:ext>
            </a:extLst>
          </p:cNvPr>
          <p:cNvSpPr>
            <a:spLocks noGrp="1"/>
          </p:cNvSpPr>
          <p:nvPr>
            <p:ph type="body" sz="quarter" idx="34" hasCustomPrompt="1"/>
          </p:nvPr>
        </p:nvSpPr>
        <p:spPr>
          <a:xfrm>
            <a:off x="84482" y="3427720"/>
            <a:ext cx="4380362" cy="273845"/>
          </a:xfrm>
        </p:spPr>
        <p:txBody>
          <a:bodyPr anchor="ctr">
            <a:noAutofit/>
          </a:bodyPr>
          <a:lstStyle>
            <a:lvl1pPr>
              <a:buNone/>
              <a:defRPr sz="1500" b="0" i="0" spc="225">
                <a:solidFill>
                  <a:schemeClr val="bg1"/>
                </a:solidFill>
                <a:latin typeface="Calibri" panose="020F0502020204030204" pitchFamily="34" charset="0"/>
                <a:cs typeface="Calibri" panose="020F0502020204030204" pitchFamily="34" charset="0"/>
              </a:defRPr>
            </a:lvl1pPr>
          </a:lstStyle>
          <a:p>
            <a:pPr lvl="0"/>
            <a:r>
              <a:rPr lang="en-US"/>
              <a:t>HEADLINE ALL-CAP 3</a:t>
            </a:r>
          </a:p>
        </p:txBody>
      </p:sp>
      <p:sp>
        <p:nvSpPr>
          <p:cNvPr id="20" name="object 14">
            <a:extLst>
              <a:ext uri="{FF2B5EF4-FFF2-40B4-BE49-F238E27FC236}">
                <a16:creationId xmlns:a16="http://schemas.microsoft.com/office/drawing/2014/main" id="{7565DC0F-34B9-764F-9BED-8CE52E32BDD4}"/>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23" name="TextBox 22">
            <a:extLst>
              <a:ext uri="{FF2B5EF4-FFF2-40B4-BE49-F238E27FC236}">
                <a16:creationId xmlns:a16="http://schemas.microsoft.com/office/drawing/2014/main" id="{E22E514F-1A1E-4345-B515-62AB97A8C5BA}"/>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26" name="TextBox 25">
            <a:extLst>
              <a:ext uri="{FF2B5EF4-FFF2-40B4-BE49-F238E27FC236}">
                <a16:creationId xmlns:a16="http://schemas.microsoft.com/office/drawing/2014/main" id="{614105E9-038A-0949-9598-6A3CCED21239}"/>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334C7365-BBB8-4B56-8CE0-F8C4BA3312F4}"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25" name="Text Placeholder 2">
            <a:extLst>
              <a:ext uri="{FF2B5EF4-FFF2-40B4-BE49-F238E27FC236}">
                <a16:creationId xmlns:a16="http://schemas.microsoft.com/office/drawing/2014/main" id="{B229F7E6-BA22-1F42-8000-1D477E69F62A}"/>
              </a:ext>
            </a:extLst>
          </p:cNvPr>
          <p:cNvSpPr>
            <a:spLocks noGrp="1"/>
          </p:cNvSpPr>
          <p:nvPr>
            <p:ph type="body" sz="quarter" idx="39"/>
          </p:nvPr>
        </p:nvSpPr>
        <p:spPr>
          <a:xfrm>
            <a:off x="90367" y="2053971"/>
            <a:ext cx="4380362" cy="1009047"/>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bg1"/>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bg1"/>
                </a:solidFill>
              </a:defRPr>
            </a:lvl3pPr>
            <a:lvl4pPr marL="944166" indent="-177404">
              <a:lnSpc>
                <a:spcPct val="100000"/>
              </a:lnSpc>
              <a:buClr>
                <a:schemeClr val="bg1"/>
              </a:buClr>
              <a:buSzPct val="80000"/>
              <a:buFont typeface="Wingdings" pitchFamily="2" charset="2"/>
              <a:buChar char="§"/>
              <a:defRPr sz="1125">
                <a:solidFill>
                  <a:schemeClr val="bg1"/>
                </a:solidFill>
              </a:defRPr>
            </a:lvl4pPr>
            <a:lvl5pPr marL="1247775" indent="-183356">
              <a:lnSpc>
                <a:spcPct val="100000"/>
              </a:lnSpc>
              <a:buClr>
                <a:schemeClr val="bg1"/>
              </a:buClr>
              <a:buSzPct val="80000"/>
              <a:buFont typeface="Wingdings" pitchFamily="2" charset="2"/>
              <a:buChar char="§"/>
              <a:defRPr sz="1125">
                <a:solidFill>
                  <a:schemeClr val="bg1"/>
                </a:solidFill>
              </a:defRPr>
            </a:lvl5pPr>
          </a:lstStyle>
          <a:p>
            <a:pPr lvl="0"/>
            <a:r>
              <a:rPr lang="en-US"/>
              <a:t>Click to edit Master text styles</a:t>
            </a:r>
          </a:p>
          <a:p>
            <a:pPr lvl="1"/>
            <a:r>
              <a:rPr lang="en-US"/>
              <a:t>Click to edit Master text styles</a:t>
            </a:r>
          </a:p>
        </p:txBody>
      </p:sp>
      <p:sp>
        <p:nvSpPr>
          <p:cNvPr id="28" name="Text Placeholder 2">
            <a:extLst>
              <a:ext uri="{FF2B5EF4-FFF2-40B4-BE49-F238E27FC236}">
                <a16:creationId xmlns:a16="http://schemas.microsoft.com/office/drawing/2014/main" id="{92506A15-4EC5-A141-B048-FD753B9A023B}"/>
              </a:ext>
            </a:extLst>
          </p:cNvPr>
          <p:cNvSpPr>
            <a:spLocks noGrp="1"/>
          </p:cNvSpPr>
          <p:nvPr>
            <p:ph type="body" sz="quarter" idx="40"/>
          </p:nvPr>
        </p:nvSpPr>
        <p:spPr>
          <a:xfrm>
            <a:off x="84482" y="3805979"/>
            <a:ext cx="4380362" cy="1009047"/>
          </a:xfrm>
        </p:spPr>
        <p:txBody>
          <a:bodyPr>
            <a:noAutofit/>
          </a:bodyPr>
          <a:lstStyle>
            <a:lvl1pPr marL="135731" indent="-135731">
              <a:lnSpc>
                <a:spcPct val="100000"/>
              </a:lnSpc>
              <a:spcBef>
                <a:spcPct val="0"/>
              </a:spcBef>
              <a:buFont typeface="Arial" panose="020B0604020202020204" pitchFamily="34" charset="0"/>
              <a:buChar char="•"/>
              <a:defRPr sz="1125" b="0" i="0">
                <a:solidFill>
                  <a:schemeClr val="bg1"/>
                </a:solidFill>
                <a:latin typeface="Calibri" panose="020F0502020204030204" pitchFamily="34" charset="0"/>
                <a:cs typeface="Calibri" panose="020F0502020204030204" pitchFamily="34" charset="0"/>
              </a:defRPr>
            </a:lvl1pPr>
            <a:lvl2pPr marL="391716" marR="0" indent="-177404"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647700" indent="-167879">
              <a:lnSpc>
                <a:spcPct val="100000"/>
              </a:lnSpc>
              <a:buSzPct val="70000"/>
              <a:buFont typeface="Courier New" panose="02070309020205020404" pitchFamily="49" charset="0"/>
              <a:buChar char="o"/>
              <a:tabLst>
                <a:tab pos="767954" algn="l"/>
              </a:tabLst>
              <a:defRPr sz="1125">
                <a:solidFill>
                  <a:schemeClr val="bg1"/>
                </a:solidFill>
              </a:defRPr>
            </a:lvl3pPr>
            <a:lvl4pPr marL="944166" indent="-177404">
              <a:lnSpc>
                <a:spcPct val="100000"/>
              </a:lnSpc>
              <a:buClr>
                <a:schemeClr val="bg1"/>
              </a:buClr>
              <a:buSzPct val="80000"/>
              <a:buFont typeface="Wingdings" pitchFamily="2" charset="2"/>
              <a:buChar char="§"/>
              <a:defRPr sz="1125">
                <a:solidFill>
                  <a:schemeClr val="bg1"/>
                </a:solidFill>
              </a:defRPr>
            </a:lvl4pPr>
            <a:lvl5pPr marL="1247775" indent="-183356">
              <a:lnSpc>
                <a:spcPct val="100000"/>
              </a:lnSpc>
              <a:buClr>
                <a:schemeClr val="bg1"/>
              </a:buClr>
              <a:buSzPct val="80000"/>
              <a:buFont typeface="Wingdings" pitchFamily="2" charset="2"/>
              <a:buChar char="§"/>
              <a:defRPr sz="1125">
                <a:solidFill>
                  <a:schemeClr val="bg1"/>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3561689638"/>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attern with Content 0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A728BD0-5F1F-E54C-B006-FFBE2BF34149}"/>
              </a:ext>
            </a:extLst>
          </p:cNvPr>
          <p:cNvSpPr/>
          <p:nvPr userDrawn="1"/>
        </p:nvSpPr>
        <p:spPr>
          <a:xfrm>
            <a:off x="0" y="0"/>
            <a:ext cx="5833296"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2">
            <a:extLst>
              <a:ext uri="{FF2B5EF4-FFF2-40B4-BE49-F238E27FC236}">
                <a16:creationId xmlns:a16="http://schemas.microsoft.com/office/drawing/2014/main" id="{CF36880C-E561-124D-AF8D-6A9A986E24A0}"/>
              </a:ext>
            </a:extLst>
          </p:cNvPr>
          <p:cNvSpPr>
            <a:spLocks noGrp="1"/>
          </p:cNvSpPr>
          <p:nvPr>
            <p:ph type="body" sz="quarter" idx="14"/>
          </p:nvPr>
        </p:nvSpPr>
        <p:spPr>
          <a:xfrm>
            <a:off x="551305" y="527332"/>
            <a:ext cx="4707071" cy="3980549"/>
          </a:xfrm>
        </p:spPr>
        <p:txBody>
          <a:bodyPr>
            <a:noAutofit/>
          </a:bodyPr>
          <a:lstStyle>
            <a:lvl1pPr marL="389335" indent="-389335">
              <a:lnSpc>
                <a:spcPct val="100000"/>
              </a:lnSpc>
              <a:spcBef>
                <a:spcPct val="0"/>
              </a:spcBef>
              <a:buFont typeface="Arial" panose="020B0604020202020204" pitchFamily="34" charset="0"/>
              <a:buChar char="•"/>
              <a:defRPr sz="4500" b="1" i="0">
                <a:solidFill>
                  <a:schemeClr val="bg1"/>
                </a:solidFill>
                <a:latin typeface="Calibri" panose="020F0502020204030204" pitchFamily="34" charset="0"/>
                <a:cs typeface="Calibri" panose="020F0502020204030204" pitchFamily="34" charset="0"/>
              </a:defRPr>
            </a:lvl1pPr>
            <a:lvl2pPr marL="559594" marR="0" indent="-345281"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4500" b="0" i="0">
                <a:solidFill>
                  <a:schemeClr val="bg1"/>
                </a:solidFill>
                <a:latin typeface="Calibri" panose="020F0502020204030204" pitchFamily="34" charset="0"/>
                <a:cs typeface="Calibri" panose="020F0502020204030204" pitchFamily="34" charset="0"/>
              </a:defRPr>
            </a:lvl2pPr>
            <a:lvl3pPr marL="815579" indent="-335756">
              <a:lnSpc>
                <a:spcPct val="100000"/>
              </a:lnSpc>
              <a:buSzPct val="70000"/>
              <a:buFont typeface="Courier New" panose="02070309020205020404" pitchFamily="49" charset="0"/>
              <a:buChar char="o"/>
              <a:tabLst>
                <a:tab pos="767954" algn="l"/>
              </a:tabLst>
              <a:defRPr sz="4500">
                <a:solidFill>
                  <a:schemeClr val="bg1"/>
                </a:solidFill>
              </a:defRPr>
            </a:lvl3pPr>
            <a:lvl4pPr marL="1120379" indent="-353616">
              <a:lnSpc>
                <a:spcPct val="100000"/>
              </a:lnSpc>
              <a:buClr>
                <a:schemeClr val="bg1"/>
              </a:buClr>
              <a:buSzPct val="80000"/>
              <a:buFont typeface="Wingdings" pitchFamily="2" charset="2"/>
              <a:buChar char="§"/>
              <a:defRPr sz="4500">
                <a:solidFill>
                  <a:schemeClr val="bg1"/>
                </a:solidFill>
              </a:defRPr>
            </a:lvl4pPr>
            <a:lvl5pPr marL="1415654" indent="-351235">
              <a:lnSpc>
                <a:spcPct val="100000"/>
              </a:lnSpc>
              <a:buClr>
                <a:schemeClr val="bg1"/>
              </a:buClr>
              <a:buSzPct val="80000"/>
              <a:buFont typeface="Wingdings" pitchFamily="2" charset="2"/>
              <a:buChar char="§"/>
              <a:defRPr sz="4500">
                <a:solidFill>
                  <a:schemeClr val="bg1"/>
                </a:solidFill>
              </a:defRPr>
            </a:lvl5pPr>
          </a:lstStyle>
          <a:p>
            <a:pPr lvl="0"/>
            <a:r>
              <a:rPr lang="en-US"/>
              <a:t>Click to edit Master text styles</a:t>
            </a: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pic>
        <p:nvPicPr>
          <p:cNvPr id="3" name="Picture 2" descr="Shape&#10;&#10;Description automatically generated">
            <a:extLst>
              <a:ext uri="{FF2B5EF4-FFF2-40B4-BE49-F238E27FC236}">
                <a16:creationId xmlns:a16="http://schemas.microsoft.com/office/drawing/2014/main" id="{3FA00CF5-0739-3E48-A7D2-EF529F102C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19131" y="0"/>
            <a:ext cx="3324869" cy="3327948"/>
          </a:xfrm>
          <a:prstGeom prst="rect">
            <a:avLst/>
          </a:prstGeom>
        </p:spPr>
      </p:pic>
      <p:pic>
        <p:nvPicPr>
          <p:cNvPr id="8" name="Picture 7" descr="Diagram, venn diagram&#10;&#10;Description automatically generated">
            <a:extLst>
              <a:ext uri="{FF2B5EF4-FFF2-40B4-BE49-F238E27FC236}">
                <a16:creationId xmlns:a16="http://schemas.microsoft.com/office/drawing/2014/main" id="{261F7FD4-BA91-614D-AD6C-C7A4601D15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19131" y="3299128"/>
            <a:ext cx="1660666" cy="1662203"/>
          </a:xfrm>
          <a:prstGeom prst="rect">
            <a:avLst/>
          </a:prstGeom>
        </p:spPr>
      </p:pic>
      <p:pic>
        <p:nvPicPr>
          <p:cNvPr id="17" name="Picture 16" descr="Shape&#10;&#10;Description automatically generated">
            <a:extLst>
              <a:ext uri="{FF2B5EF4-FFF2-40B4-BE49-F238E27FC236}">
                <a16:creationId xmlns:a16="http://schemas.microsoft.com/office/drawing/2014/main" id="{820CB2B6-6694-594D-8A7B-B25E5C82EE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9796" y="3299127"/>
            <a:ext cx="1664204" cy="1664204"/>
          </a:xfrm>
          <a:prstGeom prst="rect">
            <a:avLst/>
          </a:prstGeom>
        </p:spPr>
      </p:pic>
      <p:sp>
        <p:nvSpPr>
          <p:cNvPr id="9" name="object 14">
            <a:extLst>
              <a:ext uri="{FF2B5EF4-FFF2-40B4-BE49-F238E27FC236}">
                <a16:creationId xmlns:a16="http://schemas.microsoft.com/office/drawing/2014/main" id="{EBBFEF2E-ABA1-7249-8E3D-9169F3FBFFB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0" name="TextBox 9">
            <a:extLst>
              <a:ext uri="{FF2B5EF4-FFF2-40B4-BE49-F238E27FC236}">
                <a16:creationId xmlns:a16="http://schemas.microsoft.com/office/drawing/2014/main" id="{CC4F4938-01BE-494A-94A6-B5CC305F0F21}"/>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65987906-BD43-1745-81F9-112BEEE7005D}"/>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96F61181-3A5C-4495-8B3A-EF232BC8D115}"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680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attern with Content 0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pic>
        <p:nvPicPr>
          <p:cNvPr id="5" name="Picture 4" descr="Shape, circle&#10;&#10;Description automatically generated">
            <a:extLst>
              <a:ext uri="{FF2B5EF4-FFF2-40B4-BE49-F238E27FC236}">
                <a16:creationId xmlns:a16="http://schemas.microsoft.com/office/drawing/2014/main" id="{301D1105-328D-7944-8B82-AE3EB2E788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5833509" y="-2706"/>
            <a:ext cx="1660362" cy="1661900"/>
          </a:xfrm>
          <a:prstGeom prst="rect">
            <a:avLst/>
          </a:prstGeom>
        </p:spPr>
      </p:pic>
      <p:pic>
        <p:nvPicPr>
          <p:cNvPr id="13" name="Picture 12" descr="Shape, circle&#10;&#10;Description automatically generated">
            <a:extLst>
              <a:ext uri="{FF2B5EF4-FFF2-40B4-BE49-F238E27FC236}">
                <a16:creationId xmlns:a16="http://schemas.microsoft.com/office/drawing/2014/main" id="{BC5BDB84-1C5D-264A-B22B-5718481E8B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0460" y="-2706"/>
            <a:ext cx="1661900" cy="1661900"/>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C3B956ED-BFEF-294E-B42B-937A68D667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831314" y="1657303"/>
            <a:ext cx="1660362" cy="1661900"/>
          </a:xfrm>
          <a:prstGeom prst="rect">
            <a:avLst/>
          </a:prstGeom>
        </p:spPr>
      </p:pic>
      <p:pic>
        <p:nvPicPr>
          <p:cNvPr id="17" name="Picture 16" descr="A picture containing diagram&#10;&#10;Description automatically generated">
            <a:extLst>
              <a:ext uri="{FF2B5EF4-FFF2-40B4-BE49-F238E27FC236}">
                <a16:creationId xmlns:a16="http://schemas.microsoft.com/office/drawing/2014/main" id="{27CF0C2B-1E19-C745-875A-526637B89B5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91229" y="1656535"/>
            <a:ext cx="1660362" cy="1661900"/>
          </a:xfrm>
          <a:prstGeom prst="rect">
            <a:avLst/>
          </a:prstGeom>
        </p:spPr>
      </p:pic>
      <p:pic>
        <p:nvPicPr>
          <p:cNvPr id="19" name="Picture 18" descr="Chart, pie chart&#10;&#10;Description automatically generated">
            <a:extLst>
              <a:ext uri="{FF2B5EF4-FFF2-40B4-BE49-F238E27FC236}">
                <a16:creationId xmlns:a16="http://schemas.microsoft.com/office/drawing/2014/main" id="{4A160646-2700-B449-9ECE-CD02C7E9043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30098" y="3317266"/>
            <a:ext cx="1660362" cy="1661900"/>
          </a:xfrm>
          <a:prstGeom prst="rect">
            <a:avLst/>
          </a:prstGeom>
        </p:spPr>
      </p:pic>
      <p:pic>
        <p:nvPicPr>
          <p:cNvPr id="21" name="Picture 20" descr="Shape, circle&#10;&#10;Description automatically generated">
            <a:extLst>
              <a:ext uri="{FF2B5EF4-FFF2-40B4-BE49-F238E27FC236}">
                <a16:creationId xmlns:a16="http://schemas.microsoft.com/office/drawing/2014/main" id="{22E9E4D2-0D15-8F4C-A7FF-A3F1D46182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7850" y="3316231"/>
            <a:ext cx="1663741" cy="1665281"/>
          </a:xfrm>
          <a:prstGeom prst="rect">
            <a:avLst/>
          </a:prstGeom>
        </p:spPr>
      </p:pic>
      <p:sp>
        <p:nvSpPr>
          <p:cNvPr id="2" name="Rectangle 1">
            <a:extLst>
              <a:ext uri="{FF2B5EF4-FFF2-40B4-BE49-F238E27FC236}">
                <a16:creationId xmlns:a16="http://schemas.microsoft.com/office/drawing/2014/main" id="{345D5DD2-2E19-CA4B-AA8E-4199EABE98B3}"/>
              </a:ext>
            </a:extLst>
          </p:cNvPr>
          <p:cNvSpPr/>
          <p:nvPr userDrawn="1"/>
        </p:nvSpPr>
        <p:spPr>
          <a:xfrm>
            <a:off x="0" y="0"/>
            <a:ext cx="5836920" cy="49791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bject 14">
            <a:extLst>
              <a:ext uri="{FF2B5EF4-FFF2-40B4-BE49-F238E27FC236}">
                <a16:creationId xmlns:a16="http://schemas.microsoft.com/office/drawing/2014/main" id="{EBBFEF2E-ABA1-7249-8E3D-9169F3FBFFB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0" name="TextBox 9">
            <a:extLst>
              <a:ext uri="{FF2B5EF4-FFF2-40B4-BE49-F238E27FC236}">
                <a16:creationId xmlns:a16="http://schemas.microsoft.com/office/drawing/2014/main" id="{CC4F4938-01BE-494A-94A6-B5CC305F0F21}"/>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65987906-BD43-1745-81F9-112BEEE7005D}"/>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F73A9A22-3DBE-4359-B7E5-6B17500F72B4}"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16" name="Text Placeholder 2">
            <a:extLst>
              <a:ext uri="{FF2B5EF4-FFF2-40B4-BE49-F238E27FC236}">
                <a16:creationId xmlns:a16="http://schemas.microsoft.com/office/drawing/2014/main" id="{5679817E-4A40-C648-B0AC-4B7F8C627A2D}"/>
              </a:ext>
            </a:extLst>
          </p:cNvPr>
          <p:cNvSpPr>
            <a:spLocks noGrp="1"/>
          </p:cNvSpPr>
          <p:nvPr>
            <p:ph type="body" sz="quarter" idx="14"/>
          </p:nvPr>
        </p:nvSpPr>
        <p:spPr>
          <a:xfrm>
            <a:off x="551305" y="527332"/>
            <a:ext cx="4707071" cy="3980549"/>
          </a:xfrm>
        </p:spPr>
        <p:txBody>
          <a:bodyPr>
            <a:noAutofit/>
          </a:bodyPr>
          <a:lstStyle>
            <a:lvl1pPr marL="389335" indent="-389335">
              <a:lnSpc>
                <a:spcPct val="100000"/>
              </a:lnSpc>
              <a:spcBef>
                <a:spcPct val="0"/>
              </a:spcBef>
              <a:buFont typeface="Arial" panose="020B0604020202020204" pitchFamily="34" charset="0"/>
              <a:buChar char="•"/>
              <a:defRPr sz="4500" b="1" i="0">
                <a:solidFill>
                  <a:schemeClr val="bg1"/>
                </a:solidFill>
                <a:latin typeface="Calibri" panose="020F0502020204030204" pitchFamily="34" charset="0"/>
                <a:cs typeface="Calibri" panose="020F0502020204030204" pitchFamily="34" charset="0"/>
              </a:defRPr>
            </a:lvl1pPr>
            <a:lvl2pPr marL="559594" marR="0" indent="-345281"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4500" b="0" i="0">
                <a:solidFill>
                  <a:schemeClr val="bg1"/>
                </a:solidFill>
                <a:latin typeface="Calibri" panose="020F0502020204030204" pitchFamily="34" charset="0"/>
                <a:cs typeface="Calibri" panose="020F0502020204030204" pitchFamily="34" charset="0"/>
              </a:defRPr>
            </a:lvl2pPr>
            <a:lvl3pPr marL="815579" indent="-335756">
              <a:lnSpc>
                <a:spcPct val="100000"/>
              </a:lnSpc>
              <a:buSzPct val="70000"/>
              <a:buFont typeface="Courier New" panose="02070309020205020404" pitchFamily="49" charset="0"/>
              <a:buChar char="o"/>
              <a:tabLst>
                <a:tab pos="767954" algn="l"/>
              </a:tabLst>
              <a:defRPr sz="4500">
                <a:solidFill>
                  <a:schemeClr val="bg1"/>
                </a:solidFill>
              </a:defRPr>
            </a:lvl3pPr>
            <a:lvl4pPr marL="1120379" indent="-353616">
              <a:lnSpc>
                <a:spcPct val="100000"/>
              </a:lnSpc>
              <a:buClr>
                <a:schemeClr val="bg1"/>
              </a:buClr>
              <a:buSzPct val="80000"/>
              <a:buFont typeface="Wingdings" pitchFamily="2" charset="2"/>
              <a:buChar char="§"/>
              <a:defRPr sz="4500">
                <a:solidFill>
                  <a:schemeClr val="bg1"/>
                </a:solidFill>
              </a:defRPr>
            </a:lvl4pPr>
            <a:lvl5pPr marL="1415654" indent="-351235">
              <a:lnSpc>
                <a:spcPct val="100000"/>
              </a:lnSpc>
              <a:buClr>
                <a:schemeClr val="bg1"/>
              </a:buClr>
              <a:buSzPct val="80000"/>
              <a:buFont typeface="Wingdings" pitchFamily="2" charset="2"/>
              <a:buChar char="§"/>
              <a:defRPr sz="45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341654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01">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pic>
        <p:nvPicPr>
          <p:cNvPr id="9" name="Picture Placeholder 8" descr="A row of wind turbines&#10;&#10;Description automatically generated with low confidence">
            <a:extLst>
              <a:ext uri="{FF2B5EF4-FFF2-40B4-BE49-F238E27FC236}">
                <a16:creationId xmlns:a16="http://schemas.microsoft.com/office/drawing/2014/main" id="{ECCBDA21-3720-EC48-BB2A-E186AD6135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16" y="0"/>
            <a:ext cx="5645048" cy="5152341"/>
          </a:xfrm>
          <a:prstGeom prst="rect">
            <a:avLst/>
          </a:prstGeom>
        </p:spPr>
      </p:pic>
    </p:spTree>
    <p:extLst>
      <p:ext uri="{BB962C8B-B14F-4D97-AF65-F5344CB8AC3E}">
        <p14:creationId xmlns:p14="http://schemas.microsoft.com/office/powerpoint/2010/main" val="398707166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05">
    <p:spTree>
      <p:nvGrpSpPr>
        <p:cNvPr id="1" name=""/>
        <p:cNvGrpSpPr/>
        <p:nvPr/>
      </p:nvGrpSpPr>
      <p:grpSpPr>
        <a:xfrm>
          <a:off x="0" y="0"/>
          <a:ext cx="0" cy="0"/>
          <a:chOff x="0" y="0"/>
          <a:chExt cx="0" cy="0"/>
        </a:xfrm>
      </p:grpSpPr>
      <p:sp>
        <p:nvSpPr>
          <p:cNvPr id="6" name="object 2"/>
          <p:cNvSpPr/>
          <p:nvPr userDrawn="1"/>
        </p:nvSpPr>
        <p:spPr>
          <a:xfrm>
            <a:off x="4358859" y="-5443"/>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 Placeholder 2">
            <a:extLst>
              <a:ext uri="{FF2B5EF4-FFF2-40B4-BE49-F238E27FC236}">
                <a16:creationId xmlns:a16="http://schemas.microsoft.com/office/drawing/2014/main" id="{32D82D2A-E8D2-274A-A6DF-0BED4B8FE379}"/>
              </a:ext>
            </a:extLst>
          </p:cNvPr>
          <p:cNvSpPr>
            <a:spLocks noGrp="1"/>
          </p:cNvSpPr>
          <p:nvPr>
            <p:ph type="body" sz="quarter" idx="15"/>
          </p:nvPr>
        </p:nvSpPr>
        <p:spPr>
          <a:xfrm>
            <a:off x="4911163" y="2155371"/>
            <a:ext cx="3635828" cy="1992087"/>
          </a:xfrm>
        </p:spPr>
        <p:txBody>
          <a:bodyPr>
            <a:noAutofit/>
          </a:bodyPr>
          <a:lstStyle>
            <a:lvl1pPr marL="85725" indent="-85725">
              <a:defRPr sz="1125"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0"/>
            <a:endParaRPr lang="en-US"/>
          </a:p>
        </p:txBody>
      </p:sp>
      <p:sp>
        <p:nvSpPr>
          <p:cNvPr id="9" name="Picture Placeholder 8"/>
          <p:cNvSpPr>
            <a:spLocks noGrp="1"/>
          </p:cNvSpPr>
          <p:nvPr>
            <p:ph type="pic" sz="quarter" idx="10"/>
          </p:nvPr>
        </p:nvSpPr>
        <p:spPr>
          <a:xfrm>
            <a:off x="0" y="0"/>
            <a:ext cx="4358879" cy="4956260"/>
          </a:xfrm>
        </p:spPr>
        <p:txBody>
          <a:bodyPr anchor="ctr">
            <a:normAutofit/>
          </a:bodyPr>
          <a:lstStyle>
            <a:lvl1pPr marL="0" indent="0" algn="ctr">
              <a:buNone/>
              <a:defRPr sz="1350"/>
            </a:lvl1pPr>
          </a:lstStyle>
          <a:p>
            <a:endParaRPr lang="en-US"/>
          </a:p>
        </p:txBody>
      </p:sp>
      <p:sp>
        <p:nvSpPr>
          <p:cNvPr id="10" name="Title 9"/>
          <p:cNvSpPr>
            <a:spLocks noGrp="1"/>
          </p:cNvSpPr>
          <p:nvPr>
            <p:ph type="title" hasCustomPrompt="1"/>
          </p:nvPr>
        </p:nvSpPr>
        <p:spPr>
          <a:xfrm>
            <a:off x="4911163" y="1119782"/>
            <a:ext cx="3635828" cy="971720"/>
          </a:xfrm>
        </p:spPr>
        <p:txBody>
          <a:bodyPr>
            <a:noAutofit/>
          </a:bodyPr>
          <a:lstStyle>
            <a:lvl1pPr>
              <a:defRPr lang="en-US" sz="3000" b="1"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a:t>
            </a:r>
            <a:br>
              <a:rPr lang="en-US"/>
            </a:br>
            <a:r>
              <a:rPr lang="en-US"/>
              <a:t>title style</a:t>
            </a:r>
          </a:p>
        </p:txBody>
      </p:sp>
      <p:sp>
        <p:nvSpPr>
          <p:cNvPr id="8" name="object 14">
            <a:extLst>
              <a:ext uri="{FF2B5EF4-FFF2-40B4-BE49-F238E27FC236}">
                <a16:creationId xmlns:a16="http://schemas.microsoft.com/office/drawing/2014/main" id="{32033EF5-5C33-EF4C-BA65-CB528D26F1FF}"/>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B33E61B-5C77-3347-8505-25415E2A171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CE428D19-C99A-5244-8DEB-3ACEB8030D1E}"/>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83F49D35-2E38-4C3A-A095-6588E8E57B43}"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16633499"/>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attern with Content 03">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FDF17AE2-0207-EA43-92B5-DF5BE8A668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151" y="0"/>
            <a:ext cx="8851849" cy="4979165"/>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2" name="Rectangle 1">
            <a:extLst>
              <a:ext uri="{FF2B5EF4-FFF2-40B4-BE49-F238E27FC236}">
                <a16:creationId xmlns:a16="http://schemas.microsoft.com/office/drawing/2014/main" id="{345D5DD2-2E19-CA4B-AA8E-4199EABE98B3}"/>
              </a:ext>
            </a:extLst>
          </p:cNvPr>
          <p:cNvSpPr/>
          <p:nvPr userDrawn="1"/>
        </p:nvSpPr>
        <p:spPr>
          <a:xfrm>
            <a:off x="0" y="0"/>
            <a:ext cx="5836920" cy="49791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bject 14">
            <a:extLst>
              <a:ext uri="{FF2B5EF4-FFF2-40B4-BE49-F238E27FC236}">
                <a16:creationId xmlns:a16="http://schemas.microsoft.com/office/drawing/2014/main" id="{EBBFEF2E-ABA1-7249-8E3D-9169F3FBFFB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0" name="TextBox 9">
            <a:extLst>
              <a:ext uri="{FF2B5EF4-FFF2-40B4-BE49-F238E27FC236}">
                <a16:creationId xmlns:a16="http://schemas.microsoft.com/office/drawing/2014/main" id="{CC4F4938-01BE-494A-94A6-B5CC305F0F21}"/>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65987906-BD43-1745-81F9-112BEEE7005D}"/>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3DBC41ED-7EFF-4087-A7FF-165D90B42581}"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12" name="Text Placeholder 2">
            <a:extLst>
              <a:ext uri="{FF2B5EF4-FFF2-40B4-BE49-F238E27FC236}">
                <a16:creationId xmlns:a16="http://schemas.microsoft.com/office/drawing/2014/main" id="{2171F254-48BE-AB44-BFD8-680E5EFACFEE}"/>
              </a:ext>
            </a:extLst>
          </p:cNvPr>
          <p:cNvSpPr>
            <a:spLocks noGrp="1"/>
          </p:cNvSpPr>
          <p:nvPr>
            <p:ph type="body" sz="quarter" idx="14"/>
          </p:nvPr>
        </p:nvSpPr>
        <p:spPr>
          <a:xfrm>
            <a:off x="551305" y="527332"/>
            <a:ext cx="4707071" cy="3980549"/>
          </a:xfrm>
        </p:spPr>
        <p:txBody>
          <a:bodyPr>
            <a:noAutofit/>
          </a:bodyPr>
          <a:lstStyle>
            <a:lvl1pPr marL="389335" indent="-389335">
              <a:lnSpc>
                <a:spcPct val="100000"/>
              </a:lnSpc>
              <a:spcBef>
                <a:spcPct val="0"/>
              </a:spcBef>
              <a:buFont typeface="Arial" panose="020B0604020202020204" pitchFamily="34" charset="0"/>
              <a:buChar char="•"/>
              <a:defRPr sz="4500" b="1" i="0">
                <a:solidFill>
                  <a:schemeClr val="bg1"/>
                </a:solidFill>
                <a:latin typeface="Calibri" panose="020F0502020204030204" pitchFamily="34" charset="0"/>
                <a:cs typeface="Calibri" panose="020F0502020204030204" pitchFamily="34" charset="0"/>
              </a:defRPr>
            </a:lvl1pPr>
            <a:lvl2pPr marL="559594" marR="0" indent="-345281"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4500" b="0" i="0">
                <a:solidFill>
                  <a:schemeClr val="bg1"/>
                </a:solidFill>
                <a:latin typeface="Calibri" panose="020F0502020204030204" pitchFamily="34" charset="0"/>
                <a:cs typeface="Calibri" panose="020F0502020204030204" pitchFamily="34" charset="0"/>
              </a:defRPr>
            </a:lvl2pPr>
            <a:lvl3pPr marL="815579" indent="-335756">
              <a:lnSpc>
                <a:spcPct val="100000"/>
              </a:lnSpc>
              <a:buSzPct val="70000"/>
              <a:buFont typeface="Courier New" panose="02070309020205020404" pitchFamily="49" charset="0"/>
              <a:buChar char="o"/>
              <a:tabLst>
                <a:tab pos="767954" algn="l"/>
              </a:tabLst>
              <a:defRPr sz="4500">
                <a:solidFill>
                  <a:schemeClr val="bg1"/>
                </a:solidFill>
              </a:defRPr>
            </a:lvl3pPr>
            <a:lvl4pPr marL="1120379" indent="-353616">
              <a:lnSpc>
                <a:spcPct val="100000"/>
              </a:lnSpc>
              <a:buClr>
                <a:schemeClr val="bg1"/>
              </a:buClr>
              <a:buSzPct val="80000"/>
              <a:buFont typeface="Wingdings" pitchFamily="2" charset="2"/>
              <a:buChar char="§"/>
              <a:defRPr sz="4500">
                <a:solidFill>
                  <a:schemeClr val="bg1"/>
                </a:solidFill>
              </a:defRPr>
            </a:lvl4pPr>
            <a:lvl5pPr marL="1415654" indent="-351235">
              <a:lnSpc>
                <a:spcPct val="100000"/>
              </a:lnSpc>
              <a:buClr>
                <a:schemeClr val="bg1"/>
              </a:buClr>
              <a:buSzPct val="80000"/>
              <a:buFont typeface="Wingdings" pitchFamily="2" charset="2"/>
              <a:buChar char="§"/>
              <a:defRPr sz="45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70673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attern with Content 0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D5DD2-2E19-CA4B-AA8E-4199EABE98B3}"/>
              </a:ext>
            </a:extLst>
          </p:cNvPr>
          <p:cNvSpPr/>
          <p:nvPr userDrawn="1"/>
        </p:nvSpPr>
        <p:spPr>
          <a:xfrm>
            <a:off x="3307080" y="0"/>
            <a:ext cx="583692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Placeholder 2">
            <a:extLst>
              <a:ext uri="{FF2B5EF4-FFF2-40B4-BE49-F238E27FC236}">
                <a16:creationId xmlns:a16="http://schemas.microsoft.com/office/drawing/2014/main" id="{FD29E553-7C78-5843-B13C-8A9A1E1B2129}"/>
              </a:ext>
            </a:extLst>
          </p:cNvPr>
          <p:cNvSpPr>
            <a:spLocks noGrp="1"/>
          </p:cNvSpPr>
          <p:nvPr>
            <p:ph type="body" sz="quarter" idx="14"/>
          </p:nvPr>
        </p:nvSpPr>
        <p:spPr>
          <a:xfrm>
            <a:off x="3858385" y="527332"/>
            <a:ext cx="4707071" cy="3980549"/>
          </a:xfrm>
        </p:spPr>
        <p:txBody>
          <a:bodyPr>
            <a:noAutofit/>
          </a:bodyPr>
          <a:lstStyle>
            <a:lvl1pPr marL="389335" indent="-389335">
              <a:lnSpc>
                <a:spcPct val="100000"/>
              </a:lnSpc>
              <a:spcBef>
                <a:spcPct val="0"/>
              </a:spcBef>
              <a:buFont typeface="Arial" panose="020B0604020202020204" pitchFamily="34" charset="0"/>
              <a:buChar char="•"/>
              <a:defRPr sz="4500" b="1" i="0">
                <a:solidFill>
                  <a:schemeClr val="bg1"/>
                </a:solidFill>
                <a:latin typeface="Calibri" panose="020F0502020204030204" pitchFamily="34" charset="0"/>
                <a:cs typeface="Calibri" panose="020F0502020204030204" pitchFamily="34" charset="0"/>
              </a:defRPr>
            </a:lvl1pPr>
            <a:lvl2pPr marL="559594" marR="0" indent="-345281"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4500" b="0" i="0">
                <a:solidFill>
                  <a:schemeClr val="bg1"/>
                </a:solidFill>
                <a:latin typeface="Calibri" panose="020F0502020204030204" pitchFamily="34" charset="0"/>
                <a:cs typeface="Calibri" panose="020F0502020204030204" pitchFamily="34" charset="0"/>
              </a:defRPr>
            </a:lvl2pPr>
            <a:lvl3pPr marL="815579" indent="-335756">
              <a:lnSpc>
                <a:spcPct val="100000"/>
              </a:lnSpc>
              <a:buSzPct val="70000"/>
              <a:buFont typeface="Courier New" panose="02070309020205020404" pitchFamily="49" charset="0"/>
              <a:buChar char="o"/>
              <a:tabLst>
                <a:tab pos="767954" algn="l"/>
              </a:tabLst>
              <a:defRPr sz="4500">
                <a:solidFill>
                  <a:schemeClr val="bg1"/>
                </a:solidFill>
              </a:defRPr>
            </a:lvl3pPr>
            <a:lvl4pPr marL="1120379" indent="-353616">
              <a:lnSpc>
                <a:spcPct val="100000"/>
              </a:lnSpc>
              <a:buClr>
                <a:schemeClr val="bg1"/>
              </a:buClr>
              <a:buSzPct val="80000"/>
              <a:buFont typeface="Wingdings" pitchFamily="2" charset="2"/>
              <a:buChar char="§"/>
              <a:defRPr sz="4500">
                <a:solidFill>
                  <a:schemeClr val="bg1"/>
                </a:solidFill>
              </a:defRPr>
            </a:lvl4pPr>
            <a:lvl5pPr marL="1415654" indent="-351235">
              <a:lnSpc>
                <a:spcPct val="100000"/>
              </a:lnSpc>
              <a:buClr>
                <a:schemeClr val="bg1"/>
              </a:buClr>
              <a:buSzPct val="80000"/>
              <a:buFont typeface="Wingdings" pitchFamily="2" charset="2"/>
              <a:buChar char="§"/>
              <a:defRPr sz="4500">
                <a:solidFill>
                  <a:schemeClr val="bg1"/>
                </a:solidFill>
              </a:defRPr>
            </a:lvl5pPr>
          </a:lstStyle>
          <a:p>
            <a:pPr lvl="0"/>
            <a:r>
              <a:rPr lang="en-US"/>
              <a:t>Click to edit Master text styles</a:t>
            </a:r>
          </a:p>
        </p:txBody>
      </p:sp>
      <p:pic>
        <p:nvPicPr>
          <p:cNvPr id="14" name="Picture 13" descr="Shape, circle&#10;&#10;Description automatically generated">
            <a:extLst>
              <a:ext uri="{FF2B5EF4-FFF2-40B4-BE49-F238E27FC236}">
                <a16:creationId xmlns:a16="http://schemas.microsoft.com/office/drawing/2014/main" id="{C8D452A2-BF8C-B247-842C-3E70087B91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6747" y="1655842"/>
            <a:ext cx="1661899" cy="1661899"/>
          </a:xfrm>
          <a:prstGeom prst="rect">
            <a:avLst/>
          </a:prstGeom>
        </p:spPr>
      </p:pic>
      <p:pic>
        <p:nvPicPr>
          <p:cNvPr id="18" name="Picture 17" descr="Shape, circle&#10;&#10;Description automatically generated">
            <a:extLst>
              <a:ext uri="{FF2B5EF4-FFF2-40B4-BE49-F238E27FC236}">
                <a16:creationId xmlns:a16="http://schemas.microsoft.com/office/drawing/2014/main" id="{00D050FC-9B85-9744-83A4-3956EA752C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4091" y="1656455"/>
            <a:ext cx="1660361" cy="1661898"/>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0EEA53EB-6594-A243-8953-40990CD868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644861" y="-6826"/>
            <a:ext cx="1661898" cy="1663437"/>
          </a:xfrm>
          <a:prstGeom prst="rect">
            <a:avLst/>
          </a:prstGeom>
        </p:spPr>
      </p:pic>
      <p:pic>
        <p:nvPicPr>
          <p:cNvPr id="21" name="Picture 20" descr="Shape&#10;&#10;Description automatically generated">
            <a:extLst>
              <a:ext uri="{FF2B5EF4-FFF2-40B4-BE49-F238E27FC236}">
                <a16:creationId xmlns:a16="http://schemas.microsoft.com/office/drawing/2014/main" id="{43D7F4C2-9656-1E4B-B7B7-3AA0F46A33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1644859" y="3296668"/>
            <a:ext cx="1658825" cy="1660361"/>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pic>
        <p:nvPicPr>
          <p:cNvPr id="5" name="Picture 4" descr="Shape, circle&#10;&#10;Description automatically generated">
            <a:extLst>
              <a:ext uri="{FF2B5EF4-FFF2-40B4-BE49-F238E27FC236}">
                <a16:creationId xmlns:a16="http://schemas.microsoft.com/office/drawing/2014/main" id="{CF8D6C01-B35A-3D46-894A-E4559F9A0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210" y="-2774"/>
            <a:ext cx="1660361" cy="1661900"/>
          </a:xfrm>
          <a:prstGeom prst="rect">
            <a:avLst/>
          </a:prstGeom>
        </p:spPr>
      </p:pic>
      <p:pic>
        <p:nvPicPr>
          <p:cNvPr id="19" name="Picture 18" descr="Shape&#10;&#10;Description automatically generated">
            <a:extLst>
              <a:ext uri="{FF2B5EF4-FFF2-40B4-BE49-F238E27FC236}">
                <a16:creationId xmlns:a16="http://schemas.microsoft.com/office/drawing/2014/main" id="{6718313F-641C-B144-B0ED-92C528E0379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a:off x="-15210" y="3295979"/>
            <a:ext cx="1660361" cy="1660361"/>
          </a:xfrm>
          <a:prstGeom prst="rect">
            <a:avLst/>
          </a:prstGeom>
        </p:spPr>
      </p:pic>
      <p:sp>
        <p:nvSpPr>
          <p:cNvPr id="9" name="object 14">
            <a:extLst>
              <a:ext uri="{FF2B5EF4-FFF2-40B4-BE49-F238E27FC236}">
                <a16:creationId xmlns:a16="http://schemas.microsoft.com/office/drawing/2014/main" id="{EBBFEF2E-ABA1-7249-8E3D-9169F3FBFFB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0" name="TextBox 9">
            <a:extLst>
              <a:ext uri="{FF2B5EF4-FFF2-40B4-BE49-F238E27FC236}">
                <a16:creationId xmlns:a16="http://schemas.microsoft.com/office/drawing/2014/main" id="{CC4F4938-01BE-494A-94A6-B5CC305F0F21}"/>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65987906-BD43-1745-81F9-112BEEE7005D}"/>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11900973-8AEC-4924-BC8D-13CFE95E8632}"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7270735"/>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attern with Content 0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A38545-20DD-F14B-86E8-80395E05428E}"/>
              </a:ext>
            </a:extLst>
          </p:cNvPr>
          <p:cNvSpPr/>
          <p:nvPr userDrawn="1"/>
        </p:nvSpPr>
        <p:spPr>
          <a:xfrm>
            <a:off x="0" y="0"/>
            <a:ext cx="6639994"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2">
            <a:extLst>
              <a:ext uri="{FF2B5EF4-FFF2-40B4-BE49-F238E27FC236}">
                <a16:creationId xmlns:a16="http://schemas.microsoft.com/office/drawing/2014/main" id="{82DCA8F0-00C5-064E-A95F-05C65ACCAC22}"/>
              </a:ext>
            </a:extLst>
          </p:cNvPr>
          <p:cNvSpPr>
            <a:spLocks noGrp="1"/>
          </p:cNvSpPr>
          <p:nvPr>
            <p:ph type="body" sz="quarter" idx="15"/>
          </p:nvPr>
        </p:nvSpPr>
        <p:spPr>
          <a:xfrm>
            <a:off x="560755" y="527174"/>
            <a:ext cx="4697621" cy="3980708"/>
          </a:xfrm>
        </p:spPr>
        <p:txBody>
          <a:bodyPr>
            <a:noAutofit/>
          </a:bodyPr>
          <a:lstStyle>
            <a:lvl1pPr marL="261938" indent="-261938">
              <a:lnSpc>
                <a:spcPct val="100000"/>
              </a:lnSpc>
              <a:spcBef>
                <a:spcPct val="0"/>
              </a:spcBef>
              <a:buFont typeface="Arial" panose="020B0604020202020204" pitchFamily="34" charset="0"/>
              <a:buChar char="•"/>
              <a:defRPr sz="2700" b="1" i="0">
                <a:solidFill>
                  <a:schemeClr val="bg1"/>
                </a:solidFill>
                <a:latin typeface="Calibri" panose="020F0502020204030204" pitchFamily="34" charset="0"/>
                <a:cs typeface="Calibri" panose="020F0502020204030204" pitchFamily="34" charset="0"/>
              </a:defRPr>
            </a:lvl1pPr>
            <a:lvl2pPr marL="516731" marR="0" indent="-302419"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2700" b="0" i="0">
                <a:solidFill>
                  <a:schemeClr val="bg1"/>
                </a:solidFill>
                <a:latin typeface="Calibri" panose="020F0502020204030204" pitchFamily="34" charset="0"/>
                <a:cs typeface="Calibri" panose="020F0502020204030204" pitchFamily="34" charset="0"/>
              </a:defRPr>
            </a:lvl2pPr>
            <a:lvl3pPr marL="771525" indent="-291704">
              <a:lnSpc>
                <a:spcPct val="100000"/>
              </a:lnSpc>
              <a:buSzPct val="70000"/>
              <a:buFont typeface="Courier New" panose="02070309020205020404" pitchFamily="49" charset="0"/>
              <a:buChar char="o"/>
              <a:tabLst>
                <a:tab pos="727472" algn="l"/>
              </a:tabLst>
              <a:defRPr sz="2700">
                <a:solidFill>
                  <a:schemeClr val="bg1"/>
                </a:solidFill>
              </a:defRPr>
            </a:lvl3pPr>
            <a:lvl4pPr marL="1071563" indent="-304800">
              <a:lnSpc>
                <a:spcPct val="100000"/>
              </a:lnSpc>
              <a:buClr>
                <a:schemeClr val="bg1"/>
              </a:buClr>
              <a:buSzPct val="80000"/>
              <a:buFont typeface="Wingdings" pitchFamily="2" charset="2"/>
              <a:buChar char="§"/>
              <a:defRPr sz="2700">
                <a:solidFill>
                  <a:schemeClr val="bg1"/>
                </a:solidFill>
              </a:defRPr>
            </a:lvl4pPr>
            <a:lvl5pPr marL="1371600" indent="-307181">
              <a:lnSpc>
                <a:spcPct val="100000"/>
              </a:lnSpc>
              <a:buClr>
                <a:schemeClr val="bg1"/>
              </a:buClr>
              <a:buSzPct val="80000"/>
              <a:buFont typeface="Wingdings" pitchFamily="2" charset="2"/>
              <a:buChar char="§"/>
              <a:defRPr sz="2700">
                <a:solidFill>
                  <a:schemeClr val="bg1"/>
                </a:solidFill>
              </a:defRPr>
            </a:lvl5pPr>
          </a:lstStyle>
          <a:p>
            <a:pPr lvl="0"/>
            <a:r>
              <a:rPr lang="en-US"/>
              <a:t>Click to edit Master text styles</a:t>
            </a:r>
          </a:p>
          <a:p>
            <a:pPr lvl="1"/>
            <a:r>
              <a:rPr lang="en-US"/>
              <a:t>Click to edit Master text styles</a:t>
            </a:r>
          </a:p>
        </p:txBody>
      </p:sp>
      <p:pic>
        <p:nvPicPr>
          <p:cNvPr id="5" name="Picture 4" descr="Shape&#10;&#10;Description automatically generated">
            <a:extLst>
              <a:ext uri="{FF2B5EF4-FFF2-40B4-BE49-F238E27FC236}">
                <a16:creationId xmlns:a16="http://schemas.microsoft.com/office/drawing/2014/main" id="{4745E3E6-5D8C-814C-8069-55EE5966FF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6639996" y="2449939"/>
            <a:ext cx="2504003" cy="2506322"/>
          </a:xfrm>
          <a:prstGeom prst="rect">
            <a:avLst/>
          </a:prstGeom>
        </p:spPr>
      </p:pic>
      <p:pic>
        <p:nvPicPr>
          <p:cNvPr id="3" name="Picture 2" descr="Diagram, venn diagram&#10;&#10;Description automatically generated">
            <a:extLst>
              <a:ext uri="{FF2B5EF4-FFF2-40B4-BE49-F238E27FC236}">
                <a16:creationId xmlns:a16="http://schemas.microsoft.com/office/drawing/2014/main" id="{6D152EBC-A5CC-F24B-AF17-E1B08EB33A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9997" y="0"/>
            <a:ext cx="2504003" cy="2504003"/>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9" name="object 14">
            <a:extLst>
              <a:ext uri="{FF2B5EF4-FFF2-40B4-BE49-F238E27FC236}">
                <a16:creationId xmlns:a16="http://schemas.microsoft.com/office/drawing/2014/main" id="{EBBFEF2E-ABA1-7249-8E3D-9169F3FBFFB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0" name="TextBox 9">
            <a:extLst>
              <a:ext uri="{FF2B5EF4-FFF2-40B4-BE49-F238E27FC236}">
                <a16:creationId xmlns:a16="http://schemas.microsoft.com/office/drawing/2014/main" id="{CC4F4938-01BE-494A-94A6-B5CC305F0F21}"/>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65987906-BD43-1745-81F9-112BEEE7005D}"/>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29FC2C74-06F4-4EDB-8C76-54301B523D8B}"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660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attern with Content 06">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090E092-A631-CD41-B00D-687A60B8A42A}"/>
              </a:ext>
            </a:extLst>
          </p:cNvPr>
          <p:cNvSpPr/>
          <p:nvPr userDrawn="1"/>
        </p:nvSpPr>
        <p:spPr>
          <a:xfrm>
            <a:off x="0" y="0"/>
            <a:ext cx="5836920" cy="49791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 Placeholder 2">
            <a:extLst>
              <a:ext uri="{FF2B5EF4-FFF2-40B4-BE49-F238E27FC236}">
                <a16:creationId xmlns:a16="http://schemas.microsoft.com/office/drawing/2014/main" id="{B883CA5D-9231-194D-B04E-1F2443C5298E}"/>
              </a:ext>
            </a:extLst>
          </p:cNvPr>
          <p:cNvSpPr>
            <a:spLocks noGrp="1"/>
          </p:cNvSpPr>
          <p:nvPr>
            <p:ph type="body" sz="quarter" idx="26"/>
          </p:nvPr>
        </p:nvSpPr>
        <p:spPr>
          <a:xfrm>
            <a:off x="559329" y="527333"/>
            <a:ext cx="4697621" cy="3980549"/>
          </a:xfrm>
        </p:spPr>
        <p:txBody>
          <a:bodyPr>
            <a:noAutofit/>
          </a:bodyPr>
          <a:lstStyle>
            <a:lvl1pPr marL="175022" indent="-175022">
              <a:lnSpc>
                <a:spcPct val="100000"/>
              </a:lnSpc>
              <a:spcBef>
                <a:spcPct val="0"/>
              </a:spcBef>
              <a:buFont typeface="Arial" panose="020B0604020202020204" pitchFamily="34" charset="0"/>
              <a:buChar char="•"/>
              <a:defRPr sz="1500" b="1" i="0">
                <a:solidFill>
                  <a:schemeClr val="bg1"/>
                </a:solidFill>
                <a:latin typeface="Calibri" panose="020F0502020204030204" pitchFamily="34" charset="0"/>
                <a:cs typeface="Calibri" panose="020F0502020204030204" pitchFamily="34" charset="0"/>
              </a:defRPr>
            </a:lvl1pPr>
            <a:lvl2pPr marL="432197" marR="0" indent="-21788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500" b="0" i="0">
                <a:solidFill>
                  <a:schemeClr val="bg1"/>
                </a:solidFill>
                <a:latin typeface="Calibri" panose="020F0502020204030204" pitchFamily="34" charset="0"/>
                <a:cs typeface="Calibri" panose="020F0502020204030204" pitchFamily="34" charset="0"/>
              </a:defRPr>
            </a:lvl2pPr>
            <a:lvl3pPr marL="688181" indent="-208360">
              <a:lnSpc>
                <a:spcPct val="100000"/>
              </a:lnSpc>
              <a:buSzPct val="70000"/>
              <a:buFont typeface="Courier New" panose="02070309020205020404" pitchFamily="49" charset="0"/>
              <a:buChar char="o"/>
              <a:tabLst>
                <a:tab pos="767954" algn="l"/>
              </a:tabLst>
              <a:defRPr sz="1350">
                <a:solidFill>
                  <a:schemeClr val="bg1"/>
                </a:solidFill>
              </a:defRPr>
            </a:lvl3pPr>
            <a:lvl4pPr marL="991791" indent="-225029">
              <a:lnSpc>
                <a:spcPct val="100000"/>
              </a:lnSpc>
              <a:buClr>
                <a:schemeClr val="bg1"/>
              </a:buClr>
              <a:buSzPct val="80000"/>
              <a:buFont typeface="Wingdings" pitchFamily="2" charset="2"/>
              <a:buChar char="§"/>
              <a:defRPr sz="1350">
                <a:solidFill>
                  <a:schemeClr val="bg1"/>
                </a:solidFill>
              </a:defRPr>
            </a:lvl4pPr>
            <a:lvl5pPr marL="1288256" indent="-223838">
              <a:lnSpc>
                <a:spcPct val="100000"/>
              </a:lnSpc>
              <a:buClr>
                <a:schemeClr val="bg1"/>
              </a:buClr>
              <a:buSzPct val="80000"/>
              <a:buFont typeface="Wingdings" pitchFamily="2" charset="2"/>
              <a:buChar char="§"/>
              <a:defRPr sz="1350">
                <a:solidFill>
                  <a:schemeClr val="bg1"/>
                </a:solidFill>
              </a:defRPr>
            </a:lvl5pPr>
          </a:lstStyle>
          <a:p>
            <a:pPr lvl="0"/>
            <a:r>
              <a:rPr lang="en-US"/>
              <a:t>Click to edit Master text styles</a:t>
            </a:r>
          </a:p>
          <a:p>
            <a:pPr lvl="1"/>
            <a:r>
              <a:rPr lang="en-US"/>
              <a:t>Click to edit Master text styles</a:t>
            </a:r>
          </a:p>
        </p:txBody>
      </p:sp>
      <p:pic>
        <p:nvPicPr>
          <p:cNvPr id="14" name="Picture 13" descr="Shape, circle&#10;&#10;Description automatically generated">
            <a:extLst>
              <a:ext uri="{FF2B5EF4-FFF2-40B4-BE49-F238E27FC236}">
                <a16:creationId xmlns:a16="http://schemas.microsoft.com/office/drawing/2014/main" id="{E9B61688-ACFC-FB45-B95D-48862BE6DF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5833509" y="-2706"/>
            <a:ext cx="1660362" cy="1661900"/>
          </a:xfrm>
          <a:prstGeom prst="rect">
            <a:avLst/>
          </a:prstGeom>
        </p:spPr>
      </p:pic>
      <p:pic>
        <p:nvPicPr>
          <p:cNvPr id="16" name="Picture 15" descr="Shape, circle&#10;&#10;Description automatically generated">
            <a:extLst>
              <a:ext uri="{FF2B5EF4-FFF2-40B4-BE49-F238E27FC236}">
                <a16:creationId xmlns:a16="http://schemas.microsoft.com/office/drawing/2014/main" id="{2119715B-ED0C-3845-BC7F-E2A8719BD8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0460" y="-2706"/>
            <a:ext cx="1661900" cy="1661900"/>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FE179056-DC08-1349-83A9-914E0634F6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831314" y="1657303"/>
            <a:ext cx="1660362" cy="166190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444100EF-3B25-BA45-9308-F115F5DDE44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91229" y="1656535"/>
            <a:ext cx="1660362" cy="1661900"/>
          </a:xfrm>
          <a:prstGeom prst="rect">
            <a:avLst/>
          </a:prstGeom>
        </p:spPr>
      </p:pic>
      <p:pic>
        <p:nvPicPr>
          <p:cNvPr id="20" name="Picture 19" descr="Chart, pie chart&#10;&#10;Description automatically generated">
            <a:extLst>
              <a:ext uri="{FF2B5EF4-FFF2-40B4-BE49-F238E27FC236}">
                <a16:creationId xmlns:a16="http://schemas.microsoft.com/office/drawing/2014/main" id="{6A2D2AD8-E10B-5645-9788-A98E0816509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30098" y="3317266"/>
            <a:ext cx="1660362" cy="1661900"/>
          </a:xfrm>
          <a:prstGeom prst="rect">
            <a:avLst/>
          </a:prstGeom>
        </p:spPr>
      </p:pic>
      <p:pic>
        <p:nvPicPr>
          <p:cNvPr id="21" name="Picture 20" descr="Shape, circle&#10;&#10;Description automatically generated">
            <a:extLst>
              <a:ext uri="{FF2B5EF4-FFF2-40B4-BE49-F238E27FC236}">
                <a16:creationId xmlns:a16="http://schemas.microsoft.com/office/drawing/2014/main" id="{FC5C39EE-9955-1A49-ACF9-6DF45A5C9C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7850" y="3316231"/>
            <a:ext cx="1663741" cy="1665281"/>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11" name="object 14">
            <a:extLst>
              <a:ext uri="{FF2B5EF4-FFF2-40B4-BE49-F238E27FC236}">
                <a16:creationId xmlns:a16="http://schemas.microsoft.com/office/drawing/2014/main" id="{F4ED66D2-49B2-9340-AEEB-222BA246730C}"/>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5" name="TextBox 14">
            <a:extLst>
              <a:ext uri="{FF2B5EF4-FFF2-40B4-BE49-F238E27FC236}">
                <a16:creationId xmlns:a16="http://schemas.microsoft.com/office/drawing/2014/main" id="{7C2EFF71-F2BD-C043-A7E4-5F0F6852ACFC}"/>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C28901BF-3ACD-D647-A3B1-BB843462F352}"/>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6F42F1A6-8FC8-4926-8A67-A1B71753EC30}"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3859235"/>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attern with Content 0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D5DD2-2E19-CA4B-AA8E-4199EABE98B3}"/>
              </a:ext>
            </a:extLst>
          </p:cNvPr>
          <p:cNvSpPr/>
          <p:nvPr userDrawn="1"/>
        </p:nvSpPr>
        <p:spPr>
          <a:xfrm>
            <a:off x="3307080" y="0"/>
            <a:ext cx="583692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Placeholder 2">
            <a:extLst>
              <a:ext uri="{FF2B5EF4-FFF2-40B4-BE49-F238E27FC236}">
                <a16:creationId xmlns:a16="http://schemas.microsoft.com/office/drawing/2014/main" id="{2D82A6D1-74C9-4B48-915D-9E2E70098303}"/>
              </a:ext>
            </a:extLst>
          </p:cNvPr>
          <p:cNvSpPr>
            <a:spLocks noGrp="1"/>
          </p:cNvSpPr>
          <p:nvPr>
            <p:ph type="body" sz="quarter" idx="26"/>
          </p:nvPr>
        </p:nvSpPr>
        <p:spPr>
          <a:xfrm>
            <a:off x="3876730" y="527333"/>
            <a:ext cx="4697621" cy="3980549"/>
          </a:xfrm>
        </p:spPr>
        <p:txBody>
          <a:bodyPr>
            <a:noAutofit/>
          </a:bodyPr>
          <a:lstStyle>
            <a:lvl1pPr marL="175022" indent="-175022">
              <a:lnSpc>
                <a:spcPct val="100000"/>
              </a:lnSpc>
              <a:spcBef>
                <a:spcPct val="0"/>
              </a:spcBef>
              <a:buFont typeface="Arial" panose="020B0604020202020204" pitchFamily="34" charset="0"/>
              <a:buChar char="•"/>
              <a:defRPr sz="1500" b="1" i="0">
                <a:solidFill>
                  <a:schemeClr val="bg1"/>
                </a:solidFill>
                <a:latin typeface="Calibri" panose="020F0502020204030204" pitchFamily="34" charset="0"/>
                <a:cs typeface="Calibri" panose="020F0502020204030204" pitchFamily="34" charset="0"/>
              </a:defRPr>
            </a:lvl1pPr>
            <a:lvl2pPr marL="432197" marR="0" indent="-21788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500" b="0" i="0">
                <a:solidFill>
                  <a:schemeClr val="bg1"/>
                </a:solidFill>
                <a:latin typeface="Calibri" panose="020F0502020204030204" pitchFamily="34" charset="0"/>
                <a:cs typeface="Calibri" panose="020F0502020204030204" pitchFamily="34" charset="0"/>
              </a:defRPr>
            </a:lvl2pPr>
            <a:lvl3pPr marL="688181" indent="-208360">
              <a:lnSpc>
                <a:spcPct val="100000"/>
              </a:lnSpc>
              <a:buSzPct val="70000"/>
              <a:buFont typeface="Courier New" panose="02070309020205020404" pitchFamily="49" charset="0"/>
              <a:buChar char="o"/>
              <a:tabLst>
                <a:tab pos="767954" algn="l"/>
              </a:tabLst>
              <a:defRPr sz="1350">
                <a:solidFill>
                  <a:schemeClr val="bg1"/>
                </a:solidFill>
              </a:defRPr>
            </a:lvl3pPr>
            <a:lvl4pPr marL="991791" indent="-225029">
              <a:lnSpc>
                <a:spcPct val="100000"/>
              </a:lnSpc>
              <a:buClr>
                <a:schemeClr val="bg1"/>
              </a:buClr>
              <a:buSzPct val="80000"/>
              <a:buFont typeface="Wingdings" pitchFamily="2" charset="2"/>
              <a:buChar char="§"/>
              <a:defRPr sz="1350">
                <a:solidFill>
                  <a:schemeClr val="bg1"/>
                </a:solidFill>
              </a:defRPr>
            </a:lvl4pPr>
            <a:lvl5pPr marL="1288256" indent="-223838">
              <a:lnSpc>
                <a:spcPct val="100000"/>
              </a:lnSpc>
              <a:buClr>
                <a:schemeClr val="bg1"/>
              </a:buClr>
              <a:buSzPct val="80000"/>
              <a:buFont typeface="Wingdings" pitchFamily="2" charset="2"/>
              <a:buChar char="§"/>
              <a:defRPr sz="1350">
                <a:solidFill>
                  <a:schemeClr val="bg1"/>
                </a:solidFill>
              </a:defRPr>
            </a:lvl5pPr>
          </a:lstStyle>
          <a:p>
            <a:pPr lvl="0"/>
            <a:r>
              <a:rPr lang="en-US"/>
              <a:t>Click to edit Master text styles</a:t>
            </a:r>
          </a:p>
          <a:p>
            <a:pPr lvl="1"/>
            <a:r>
              <a:rPr lang="en-US"/>
              <a:t>Click to edit Master text styles</a:t>
            </a:r>
          </a:p>
        </p:txBody>
      </p:sp>
      <p:pic>
        <p:nvPicPr>
          <p:cNvPr id="14" name="Picture 13" descr="Shape, circle&#10;&#10;Description automatically generated">
            <a:extLst>
              <a:ext uri="{FF2B5EF4-FFF2-40B4-BE49-F238E27FC236}">
                <a16:creationId xmlns:a16="http://schemas.microsoft.com/office/drawing/2014/main" id="{C8D452A2-BF8C-B247-842C-3E70087B91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6747" y="1655842"/>
            <a:ext cx="1661899" cy="1661899"/>
          </a:xfrm>
          <a:prstGeom prst="rect">
            <a:avLst/>
          </a:prstGeom>
        </p:spPr>
      </p:pic>
      <p:pic>
        <p:nvPicPr>
          <p:cNvPr id="18" name="Picture 17" descr="Shape, circle&#10;&#10;Description automatically generated">
            <a:extLst>
              <a:ext uri="{FF2B5EF4-FFF2-40B4-BE49-F238E27FC236}">
                <a16:creationId xmlns:a16="http://schemas.microsoft.com/office/drawing/2014/main" id="{00D050FC-9B85-9744-83A4-3956EA752C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4091" y="1656455"/>
            <a:ext cx="1660361" cy="1661898"/>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0EEA53EB-6594-A243-8953-40990CD868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644861" y="-6826"/>
            <a:ext cx="1661898" cy="1663437"/>
          </a:xfrm>
          <a:prstGeom prst="rect">
            <a:avLst/>
          </a:prstGeom>
        </p:spPr>
      </p:pic>
      <p:pic>
        <p:nvPicPr>
          <p:cNvPr id="21" name="Picture 20" descr="Shape&#10;&#10;Description automatically generated">
            <a:extLst>
              <a:ext uri="{FF2B5EF4-FFF2-40B4-BE49-F238E27FC236}">
                <a16:creationId xmlns:a16="http://schemas.microsoft.com/office/drawing/2014/main" id="{43D7F4C2-9656-1E4B-B7B7-3AA0F46A33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1644859" y="3296668"/>
            <a:ext cx="1658825" cy="1660361"/>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pic>
        <p:nvPicPr>
          <p:cNvPr id="5" name="Picture 4" descr="Shape, circle&#10;&#10;Description automatically generated">
            <a:extLst>
              <a:ext uri="{FF2B5EF4-FFF2-40B4-BE49-F238E27FC236}">
                <a16:creationId xmlns:a16="http://schemas.microsoft.com/office/drawing/2014/main" id="{CF8D6C01-B35A-3D46-894A-E4559F9A0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210" y="-2774"/>
            <a:ext cx="1660361" cy="1661900"/>
          </a:xfrm>
          <a:prstGeom prst="rect">
            <a:avLst/>
          </a:prstGeom>
        </p:spPr>
      </p:pic>
      <p:pic>
        <p:nvPicPr>
          <p:cNvPr id="19" name="Picture 18" descr="Shape&#10;&#10;Description automatically generated">
            <a:extLst>
              <a:ext uri="{FF2B5EF4-FFF2-40B4-BE49-F238E27FC236}">
                <a16:creationId xmlns:a16="http://schemas.microsoft.com/office/drawing/2014/main" id="{6718313F-641C-B144-B0ED-92C528E0379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a:off x="-15210" y="3295979"/>
            <a:ext cx="1660361" cy="1660361"/>
          </a:xfrm>
          <a:prstGeom prst="rect">
            <a:avLst/>
          </a:prstGeom>
        </p:spPr>
      </p:pic>
      <p:sp>
        <p:nvSpPr>
          <p:cNvPr id="9" name="object 14">
            <a:extLst>
              <a:ext uri="{FF2B5EF4-FFF2-40B4-BE49-F238E27FC236}">
                <a16:creationId xmlns:a16="http://schemas.microsoft.com/office/drawing/2014/main" id="{EBBFEF2E-ABA1-7249-8E3D-9169F3FBFFB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0" name="TextBox 9">
            <a:extLst>
              <a:ext uri="{FF2B5EF4-FFF2-40B4-BE49-F238E27FC236}">
                <a16:creationId xmlns:a16="http://schemas.microsoft.com/office/drawing/2014/main" id="{CC4F4938-01BE-494A-94A6-B5CC305F0F21}"/>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65987906-BD43-1745-81F9-112BEEE7005D}"/>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F0487FB5-6D56-47C7-BF8C-9252D3DE0C90}"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278618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attern with Content 08">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9EF8CBE-BC2D-C945-BB43-6C255004EC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99" y="1098"/>
            <a:ext cx="8850101" cy="4978182"/>
          </a:xfrm>
          <a:prstGeom prst="rect">
            <a:avLst/>
          </a:prstGeom>
        </p:spPr>
      </p:pic>
      <p:sp>
        <p:nvSpPr>
          <p:cNvPr id="11" name="Rectangle 10">
            <a:extLst>
              <a:ext uri="{FF2B5EF4-FFF2-40B4-BE49-F238E27FC236}">
                <a16:creationId xmlns:a16="http://schemas.microsoft.com/office/drawing/2014/main" id="{DD5618C4-3B88-634B-AF8F-22B2F393ED06}"/>
              </a:ext>
            </a:extLst>
          </p:cNvPr>
          <p:cNvSpPr/>
          <p:nvPr userDrawn="1"/>
        </p:nvSpPr>
        <p:spPr>
          <a:xfrm>
            <a:off x="0" y="3310468"/>
            <a:ext cx="5820533" cy="17074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DA6E2D23-D519-A84C-97F3-710E9A7E7D4D}"/>
              </a:ext>
            </a:extLst>
          </p:cNvPr>
          <p:cNvSpPr/>
          <p:nvPr userDrawn="1"/>
        </p:nvSpPr>
        <p:spPr>
          <a:xfrm>
            <a:off x="0" y="0"/>
            <a:ext cx="5820533" cy="33104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2">
            <a:extLst>
              <a:ext uri="{FF2B5EF4-FFF2-40B4-BE49-F238E27FC236}">
                <a16:creationId xmlns:a16="http://schemas.microsoft.com/office/drawing/2014/main" id="{2E8AAB38-ED78-2344-8398-7A3FDBCAED5D}"/>
              </a:ext>
            </a:extLst>
          </p:cNvPr>
          <p:cNvSpPr>
            <a:spLocks noGrp="1"/>
          </p:cNvSpPr>
          <p:nvPr>
            <p:ph type="body" sz="quarter" idx="14"/>
          </p:nvPr>
        </p:nvSpPr>
        <p:spPr>
          <a:xfrm>
            <a:off x="551305" y="527332"/>
            <a:ext cx="4020695" cy="3980549"/>
          </a:xfrm>
        </p:spPr>
        <p:txBody>
          <a:bodyPr>
            <a:noAutofit/>
          </a:bodyPr>
          <a:lstStyle>
            <a:lvl1pPr marL="344091" indent="-344091">
              <a:lnSpc>
                <a:spcPct val="100000"/>
              </a:lnSpc>
              <a:spcBef>
                <a:spcPct val="0"/>
              </a:spcBef>
              <a:buFont typeface="Arial" panose="020B0604020202020204" pitchFamily="34" charset="0"/>
              <a:buChar char="•"/>
              <a:defRPr sz="3975" b="1" i="0">
                <a:solidFill>
                  <a:schemeClr val="bg1"/>
                </a:solidFill>
                <a:latin typeface="Calibri" panose="020F0502020204030204" pitchFamily="34" charset="0"/>
                <a:cs typeface="Calibri" panose="020F0502020204030204" pitchFamily="34" charset="0"/>
              </a:defRPr>
            </a:lvl1pPr>
            <a:lvl2pPr marL="559594" marR="0" indent="-345281"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4500" b="0" i="0">
                <a:solidFill>
                  <a:schemeClr val="bg1"/>
                </a:solidFill>
                <a:latin typeface="Calibri" panose="020F0502020204030204" pitchFamily="34" charset="0"/>
                <a:cs typeface="Calibri" panose="020F0502020204030204" pitchFamily="34" charset="0"/>
              </a:defRPr>
            </a:lvl2pPr>
            <a:lvl3pPr marL="815579" indent="-335756">
              <a:lnSpc>
                <a:spcPct val="100000"/>
              </a:lnSpc>
              <a:buSzPct val="70000"/>
              <a:buFont typeface="Courier New" panose="02070309020205020404" pitchFamily="49" charset="0"/>
              <a:buChar char="o"/>
              <a:tabLst>
                <a:tab pos="767954" algn="l"/>
              </a:tabLst>
              <a:defRPr sz="4500">
                <a:solidFill>
                  <a:schemeClr val="bg1"/>
                </a:solidFill>
              </a:defRPr>
            </a:lvl3pPr>
            <a:lvl4pPr marL="1120379" indent="-353616">
              <a:lnSpc>
                <a:spcPct val="100000"/>
              </a:lnSpc>
              <a:buClr>
                <a:schemeClr val="bg1"/>
              </a:buClr>
              <a:buSzPct val="80000"/>
              <a:buFont typeface="Wingdings" pitchFamily="2" charset="2"/>
              <a:buChar char="§"/>
              <a:defRPr sz="4500">
                <a:solidFill>
                  <a:schemeClr val="bg1"/>
                </a:solidFill>
              </a:defRPr>
            </a:lvl4pPr>
            <a:lvl5pPr marL="1415654" indent="-351235">
              <a:lnSpc>
                <a:spcPct val="100000"/>
              </a:lnSpc>
              <a:buClr>
                <a:schemeClr val="bg1"/>
              </a:buClr>
              <a:buSzPct val="80000"/>
              <a:buFont typeface="Wingdings" pitchFamily="2" charset="2"/>
              <a:buChar char="§"/>
              <a:defRPr sz="4500">
                <a:solidFill>
                  <a:schemeClr val="bg1"/>
                </a:solidFill>
              </a:defRPr>
            </a:lvl5pPr>
          </a:lstStyle>
          <a:p>
            <a:pPr lvl="0"/>
            <a:r>
              <a:rPr lang="en-US"/>
              <a:t>Click to edit Master text styles</a:t>
            </a: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pic>
        <p:nvPicPr>
          <p:cNvPr id="10" name="Picture 9">
            <a:extLst>
              <a:ext uri="{FF2B5EF4-FFF2-40B4-BE49-F238E27FC236}">
                <a16:creationId xmlns:a16="http://schemas.microsoft.com/office/drawing/2014/main" id="{E761E3D1-7569-944F-87A2-47F7106560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93037" y="-361732"/>
            <a:ext cx="5666729" cy="5379642"/>
          </a:xfrm>
          <a:prstGeom prst="rect">
            <a:avLst/>
          </a:prstGeom>
        </p:spPr>
      </p:pic>
      <p:sp>
        <p:nvSpPr>
          <p:cNvPr id="13" name="object 14">
            <a:extLst>
              <a:ext uri="{FF2B5EF4-FFF2-40B4-BE49-F238E27FC236}">
                <a16:creationId xmlns:a16="http://schemas.microsoft.com/office/drawing/2014/main" id="{982BA4F4-E28E-DC41-B3BF-D4837A204A8D}"/>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7" name="TextBox 16">
            <a:extLst>
              <a:ext uri="{FF2B5EF4-FFF2-40B4-BE49-F238E27FC236}">
                <a16:creationId xmlns:a16="http://schemas.microsoft.com/office/drawing/2014/main" id="{AD080666-7B87-2E41-972A-A14292169ACF}"/>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8" name="TextBox 17">
            <a:extLst>
              <a:ext uri="{FF2B5EF4-FFF2-40B4-BE49-F238E27FC236}">
                <a16:creationId xmlns:a16="http://schemas.microsoft.com/office/drawing/2014/main" id="{1A774E0C-4426-7A4B-A2DB-3FB697C52B26}"/>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2C766790-1A8D-4F8A-BB53-D8D93987EA47}"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712956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Pattern with Content 09">
    <p:spTree>
      <p:nvGrpSpPr>
        <p:cNvPr id="1" name=""/>
        <p:cNvGrpSpPr/>
        <p:nvPr/>
      </p:nvGrpSpPr>
      <p:grpSpPr>
        <a:xfrm>
          <a:off x="0" y="0"/>
          <a:ext cx="0" cy="0"/>
          <a:chOff x="0" y="0"/>
          <a:chExt cx="0" cy="0"/>
        </a:xfrm>
      </p:grpSpPr>
      <p:pic>
        <p:nvPicPr>
          <p:cNvPr id="12" name="Picture 11" descr="A picture containing icon&#10;&#10;Description automatically generated">
            <a:extLst>
              <a:ext uri="{FF2B5EF4-FFF2-40B4-BE49-F238E27FC236}">
                <a16:creationId xmlns:a16="http://schemas.microsoft.com/office/drawing/2014/main" id="{8EACC420-450E-F44C-A104-8CEE39B2A9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1727" y="0"/>
            <a:ext cx="8832273" cy="4968154"/>
          </a:xfrm>
          <a:prstGeom prst="rect">
            <a:avLst/>
          </a:prstGeom>
        </p:spPr>
      </p:pic>
      <p:sp>
        <p:nvSpPr>
          <p:cNvPr id="5" name="Rectangle 4">
            <a:extLst>
              <a:ext uri="{FF2B5EF4-FFF2-40B4-BE49-F238E27FC236}">
                <a16:creationId xmlns:a16="http://schemas.microsoft.com/office/drawing/2014/main" id="{15A35966-664D-D84E-AE50-9D87895AF381}"/>
              </a:ext>
            </a:extLst>
          </p:cNvPr>
          <p:cNvSpPr/>
          <p:nvPr userDrawn="1"/>
        </p:nvSpPr>
        <p:spPr>
          <a:xfrm>
            <a:off x="-1" y="1"/>
            <a:ext cx="4181476" cy="5052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 Placeholder 2">
            <a:extLst>
              <a:ext uri="{FF2B5EF4-FFF2-40B4-BE49-F238E27FC236}">
                <a16:creationId xmlns:a16="http://schemas.microsoft.com/office/drawing/2014/main" id="{4DCAFA9B-BE51-BF48-9B72-8B439DE7F4D6}"/>
              </a:ext>
            </a:extLst>
          </p:cNvPr>
          <p:cNvSpPr>
            <a:spLocks noGrp="1"/>
          </p:cNvSpPr>
          <p:nvPr>
            <p:ph type="body" sz="quarter" idx="15"/>
          </p:nvPr>
        </p:nvSpPr>
        <p:spPr>
          <a:xfrm>
            <a:off x="398123" y="484469"/>
            <a:ext cx="3356655" cy="3226920"/>
          </a:xfrm>
        </p:spPr>
        <p:txBody>
          <a:bodyPr>
            <a:noAutofit/>
          </a:bodyPr>
          <a:lstStyle>
            <a:lvl1pPr marL="261938" indent="-261938">
              <a:lnSpc>
                <a:spcPct val="100000"/>
              </a:lnSpc>
              <a:spcBef>
                <a:spcPct val="0"/>
              </a:spcBef>
              <a:buFont typeface="Arial" panose="020B0604020202020204" pitchFamily="34" charset="0"/>
              <a:buChar char="•"/>
              <a:defRPr sz="2700" b="1" i="0">
                <a:solidFill>
                  <a:schemeClr val="bg1"/>
                </a:solidFill>
                <a:latin typeface="Calibri" panose="020F0502020204030204" pitchFamily="34" charset="0"/>
                <a:cs typeface="Calibri" panose="020F0502020204030204" pitchFamily="34" charset="0"/>
              </a:defRPr>
            </a:lvl1pPr>
            <a:lvl2pPr marL="516731" marR="0" indent="-302419"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2700" b="0" i="0">
                <a:solidFill>
                  <a:schemeClr val="bg1"/>
                </a:solidFill>
                <a:latin typeface="Calibri" panose="020F0502020204030204" pitchFamily="34" charset="0"/>
                <a:cs typeface="Calibri" panose="020F0502020204030204" pitchFamily="34" charset="0"/>
              </a:defRPr>
            </a:lvl2pPr>
            <a:lvl3pPr marL="771525" indent="-291704">
              <a:lnSpc>
                <a:spcPct val="100000"/>
              </a:lnSpc>
              <a:buSzPct val="70000"/>
              <a:buFont typeface="Courier New" panose="02070309020205020404" pitchFamily="49" charset="0"/>
              <a:buChar char="o"/>
              <a:tabLst>
                <a:tab pos="727472" algn="l"/>
              </a:tabLst>
              <a:defRPr sz="2700">
                <a:solidFill>
                  <a:schemeClr val="bg1"/>
                </a:solidFill>
              </a:defRPr>
            </a:lvl3pPr>
            <a:lvl4pPr marL="1071563" indent="-304800">
              <a:lnSpc>
                <a:spcPct val="100000"/>
              </a:lnSpc>
              <a:buClr>
                <a:schemeClr val="bg1"/>
              </a:buClr>
              <a:buSzPct val="80000"/>
              <a:buFont typeface="Wingdings" pitchFamily="2" charset="2"/>
              <a:buChar char="§"/>
              <a:defRPr sz="2700">
                <a:solidFill>
                  <a:schemeClr val="bg1"/>
                </a:solidFill>
              </a:defRPr>
            </a:lvl4pPr>
            <a:lvl5pPr marL="1371600" indent="-307181">
              <a:lnSpc>
                <a:spcPct val="100000"/>
              </a:lnSpc>
              <a:buClr>
                <a:schemeClr val="bg1"/>
              </a:buClr>
              <a:buSzPct val="80000"/>
              <a:buFont typeface="Wingdings" pitchFamily="2" charset="2"/>
              <a:buChar char="§"/>
              <a:defRPr sz="2700">
                <a:solidFill>
                  <a:schemeClr val="bg1"/>
                </a:solidFill>
              </a:defRPr>
            </a:lvl5pPr>
          </a:lstStyle>
          <a:p>
            <a:pPr lvl="0"/>
            <a:r>
              <a:rPr lang="en-US"/>
              <a:t>Click to edit Master text styles</a:t>
            </a:r>
          </a:p>
          <a:p>
            <a:pPr lvl="1"/>
            <a:r>
              <a:rPr lang="en-US"/>
              <a:t>Click to edit Master text styles</a:t>
            </a: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A37AB277-ECDD-4BF4-A01A-1A50F83153AA}"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120845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Pattern with Content 10">
    <p:spTree>
      <p:nvGrpSpPr>
        <p:cNvPr id="1" name=""/>
        <p:cNvGrpSpPr/>
        <p:nvPr/>
      </p:nvGrpSpPr>
      <p:grpSpPr>
        <a:xfrm>
          <a:off x="0" y="0"/>
          <a:ext cx="0" cy="0"/>
          <a:chOff x="0" y="0"/>
          <a:chExt cx="0" cy="0"/>
        </a:xfrm>
      </p:grpSpPr>
      <p:pic>
        <p:nvPicPr>
          <p:cNvPr id="16" name="Picture 15" descr="A picture containing icon&#10;&#10;Description automatically generated">
            <a:extLst>
              <a:ext uri="{FF2B5EF4-FFF2-40B4-BE49-F238E27FC236}">
                <a16:creationId xmlns:a16="http://schemas.microsoft.com/office/drawing/2014/main" id="{938FEE1C-A7F3-8A41-8BB0-D3D8104B28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1727" y="0"/>
            <a:ext cx="8832273" cy="4968154"/>
          </a:xfrm>
          <a:prstGeom prst="rect">
            <a:avLst/>
          </a:prstGeom>
        </p:spPr>
      </p:pic>
      <p:sp>
        <p:nvSpPr>
          <p:cNvPr id="17" name="Rectangle 16">
            <a:extLst>
              <a:ext uri="{FF2B5EF4-FFF2-40B4-BE49-F238E27FC236}">
                <a16:creationId xmlns:a16="http://schemas.microsoft.com/office/drawing/2014/main" id="{F4BEA6DA-7D42-BE41-A198-62F1A75FD293}"/>
              </a:ext>
            </a:extLst>
          </p:cNvPr>
          <p:cNvSpPr/>
          <p:nvPr userDrawn="1"/>
        </p:nvSpPr>
        <p:spPr>
          <a:xfrm>
            <a:off x="-1" y="1"/>
            <a:ext cx="4181476" cy="50528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7D09A06F-AB43-4CFD-A09D-12678A6FFECE}"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13" name="Text Placeholder 2">
            <a:extLst>
              <a:ext uri="{FF2B5EF4-FFF2-40B4-BE49-F238E27FC236}">
                <a16:creationId xmlns:a16="http://schemas.microsoft.com/office/drawing/2014/main" id="{B0615AEA-5F51-9347-BFE9-9671EE6E39F1}"/>
              </a:ext>
            </a:extLst>
          </p:cNvPr>
          <p:cNvSpPr>
            <a:spLocks noGrp="1"/>
          </p:cNvSpPr>
          <p:nvPr>
            <p:ph type="body" sz="quarter" idx="15"/>
          </p:nvPr>
        </p:nvSpPr>
        <p:spPr>
          <a:xfrm>
            <a:off x="398123" y="484469"/>
            <a:ext cx="3356655" cy="3226920"/>
          </a:xfrm>
        </p:spPr>
        <p:txBody>
          <a:bodyPr>
            <a:noAutofit/>
          </a:bodyPr>
          <a:lstStyle>
            <a:lvl1pPr marL="261938" indent="-261938">
              <a:lnSpc>
                <a:spcPct val="100000"/>
              </a:lnSpc>
              <a:spcBef>
                <a:spcPct val="0"/>
              </a:spcBef>
              <a:buFont typeface="Arial" panose="020B0604020202020204" pitchFamily="34" charset="0"/>
              <a:buChar char="•"/>
              <a:defRPr sz="2700" b="1" i="0">
                <a:solidFill>
                  <a:schemeClr val="bg1"/>
                </a:solidFill>
                <a:latin typeface="Calibri" panose="020F0502020204030204" pitchFamily="34" charset="0"/>
                <a:cs typeface="Calibri" panose="020F0502020204030204" pitchFamily="34" charset="0"/>
              </a:defRPr>
            </a:lvl1pPr>
            <a:lvl2pPr marL="516731" marR="0" indent="-302419"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2700" b="0" i="0">
                <a:solidFill>
                  <a:schemeClr val="bg1"/>
                </a:solidFill>
                <a:latin typeface="Calibri" panose="020F0502020204030204" pitchFamily="34" charset="0"/>
                <a:cs typeface="Calibri" panose="020F0502020204030204" pitchFamily="34" charset="0"/>
              </a:defRPr>
            </a:lvl2pPr>
            <a:lvl3pPr marL="771525" indent="-291704">
              <a:lnSpc>
                <a:spcPct val="100000"/>
              </a:lnSpc>
              <a:buSzPct val="70000"/>
              <a:buFont typeface="Courier New" panose="02070309020205020404" pitchFamily="49" charset="0"/>
              <a:buChar char="o"/>
              <a:tabLst>
                <a:tab pos="727472" algn="l"/>
              </a:tabLst>
              <a:defRPr sz="2700">
                <a:solidFill>
                  <a:schemeClr val="bg1"/>
                </a:solidFill>
              </a:defRPr>
            </a:lvl3pPr>
            <a:lvl4pPr marL="1071563" indent="-304800">
              <a:lnSpc>
                <a:spcPct val="100000"/>
              </a:lnSpc>
              <a:buClr>
                <a:schemeClr val="bg1"/>
              </a:buClr>
              <a:buSzPct val="80000"/>
              <a:buFont typeface="Wingdings" pitchFamily="2" charset="2"/>
              <a:buChar char="§"/>
              <a:defRPr sz="2700">
                <a:solidFill>
                  <a:schemeClr val="bg1"/>
                </a:solidFill>
              </a:defRPr>
            </a:lvl4pPr>
            <a:lvl5pPr marL="1371600" indent="-307181">
              <a:lnSpc>
                <a:spcPct val="100000"/>
              </a:lnSpc>
              <a:buClr>
                <a:schemeClr val="bg1"/>
              </a:buClr>
              <a:buSzPct val="80000"/>
              <a:buFont typeface="Wingdings" pitchFamily="2" charset="2"/>
              <a:buChar char="§"/>
              <a:defRPr sz="2700">
                <a:solidFill>
                  <a:schemeClr val="bg1"/>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2181614971"/>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attern with Content 11">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C77FAAFA-762C-E343-8D43-BBC66B4C7A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135" y="0"/>
            <a:ext cx="8843865" cy="4979280"/>
          </a:xfrm>
          <a:prstGeom prst="rect">
            <a:avLst/>
          </a:prstGeom>
        </p:spPr>
      </p:pic>
      <p:sp>
        <p:nvSpPr>
          <p:cNvPr id="5" name="Rectangle 4">
            <a:extLst>
              <a:ext uri="{FF2B5EF4-FFF2-40B4-BE49-F238E27FC236}">
                <a16:creationId xmlns:a16="http://schemas.microsoft.com/office/drawing/2014/main" id="{15A35966-664D-D84E-AE50-9D87895AF381}"/>
              </a:ext>
            </a:extLst>
          </p:cNvPr>
          <p:cNvSpPr/>
          <p:nvPr userDrawn="1"/>
        </p:nvSpPr>
        <p:spPr>
          <a:xfrm>
            <a:off x="0" y="1"/>
            <a:ext cx="4191000" cy="5052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97D66B72-E88C-44DD-816B-AAE8BE561507}"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12" name="Text Placeholder 2">
            <a:extLst>
              <a:ext uri="{FF2B5EF4-FFF2-40B4-BE49-F238E27FC236}">
                <a16:creationId xmlns:a16="http://schemas.microsoft.com/office/drawing/2014/main" id="{99AEAD21-F7D3-A047-8E4A-543C15D4A131}"/>
              </a:ext>
            </a:extLst>
          </p:cNvPr>
          <p:cNvSpPr>
            <a:spLocks noGrp="1"/>
          </p:cNvSpPr>
          <p:nvPr>
            <p:ph type="body" sz="quarter" idx="15"/>
          </p:nvPr>
        </p:nvSpPr>
        <p:spPr>
          <a:xfrm>
            <a:off x="398123" y="484469"/>
            <a:ext cx="3356655" cy="3226920"/>
          </a:xfrm>
        </p:spPr>
        <p:txBody>
          <a:bodyPr>
            <a:noAutofit/>
          </a:bodyPr>
          <a:lstStyle>
            <a:lvl1pPr marL="261938" indent="-261938">
              <a:lnSpc>
                <a:spcPct val="100000"/>
              </a:lnSpc>
              <a:spcBef>
                <a:spcPct val="0"/>
              </a:spcBef>
              <a:buFont typeface="Arial" panose="020B0604020202020204" pitchFamily="34" charset="0"/>
              <a:buChar char="•"/>
              <a:defRPr sz="2700" b="1" i="0">
                <a:solidFill>
                  <a:schemeClr val="bg1"/>
                </a:solidFill>
                <a:latin typeface="Calibri" panose="020F0502020204030204" pitchFamily="34" charset="0"/>
                <a:cs typeface="Calibri" panose="020F0502020204030204" pitchFamily="34" charset="0"/>
              </a:defRPr>
            </a:lvl1pPr>
            <a:lvl2pPr marL="516731" marR="0" indent="-302419"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2700" b="0" i="0">
                <a:solidFill>
                  <a:schemeClr val="bg1"/>
                </a:solidFill>
                <a:latin typeface="Calibri" panose="020F0502020204030204" pitchFamily="34" charset="0"/>
                <a:cs typeface="Calibri" panose="020F0502020204030204" pitchFamily="34" charset="0"/>
              </a:defRPr>
            </a:lvl2pPr>
            <a:lvl3pPr marL="771525" indent="-291704">
              <a:lnSpc>
                <a:spcPct val="100000"/>
              </a:lnSpc>
              <a:buSzPct val="70000"/>
              <a:buFont typeface="Courier New" panose="02070309020205020404" pitchFamily="49" charset="0"/>
              <a:buChar char="o"/>
              <a:tabLst>
                <a:tab pos="727472" algn="l"/>
              </a:tabLst>
              <a:defRPr sz="2700">
                <a:solidFill>
                  <a:schemeClr val="bg1"/>
                </a:solidFill>
              </a:defRPr>
            </a:lvl3pPr>
            <a:lvl4pPr marL="1071563" indent="-304800">
              <a:lnSpc>
                <a:spcPct val="100000"/>
              </a:lnSpc>
              <a:buClr>
                <a:schemeClr val="bg1"/>
              </a:buClr>
              <a:buSzPct val="80000"/>
              <a:buFont typeface="Wingdings" pitchFamily="2" charset="2"/>
              <a:buChar char="§"/>
              <a:defRPr sz="2700">
                <a:solidFill>
                  <a:schemeClr val="bg1"/>
                </a:solidFill>
              </a:defRPr>
            </a:lvl4pPr>
            <a:lvl5pPr marL="1371600" indent="-307181">
              <a:lnSpc>
                <a:spcPct val="100000"/>
              </a:lnSpc>
              <a:buClr>
                <a:schemeClr val="bg1"/>
              </a:buClr>
              <a:buSzPct val="80000"/>
              <a:buFont typeface="Wingdings" pitchFamily="2" charset="2"/>
              <a:buChar char="§"/>
              <a:defRPr sz="2700">
                <a:solidFill>
                  <a:schemeClr val="bg1"/>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168889843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Pattern with Content 12">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BABB134B-255A-664F-971C-0582B14E4A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135" y="0"/>
            <a:ext cx="8843865" cy="4979280"/>
          </a:xfrm>
          <a:prstGeom prst="rect">
            <a:avLst/>
          </a:prstGeom>
        </p:spPr>
      </p:pic>
      <p:sp>
        <p:nvSpPr>
          <p:cNvPr id="17" name="Text Placeholder 2">
            <a:extLst>
              <a:ext uri="{FF2B5EF4-FFF2-40B4-BE49-F238E27FC236}">
                <a16:creationId xmlns:a16="http://schemas.microsoft.com/office/drawing/2014/main" id="{FE7155C3-B1CD-F943-973C-BC2EB820CDF4}"/>
              </a:ext>
            </a:extLst>
          </p:cNvPr>
          <p:cNvSpPr>
            <a:spLocks noGrp="1"/>
          </p:cNvSpPr>
          <p:nvPr>
            <p:ph type="body" sz="quarter" idx="15"/>
          </p:nvPr>
        </p:nvSpPr>
        <p:spPr>
          <a:xfrm>
            <a:off x="4481110" y="437295"/>
            <a:ext cx="4362755" cy="3020732"/>
          </a:xfrm>
        </p:spPr>
        <p:txBody>
          <a:bodyPr>
            <a:noAutofit/>
          </a:bodyPr>
          <a:lstStyle>
            <a:lvl1pPr marL="261938" indent="-261938">
              <a:lnSpc>
                <a:spcPct val="100000"/>
              </a:lnSpc>
              <a:spcBef>
                <a:spcPct val="0"/>
              </a:spcBef>
              <a:buFont typeface="Arial" panose="020B0604020202020204" pitchFamily="34" charset="0"/>
              <a:buChar char="•"/>
              <a:defRPr sz="2700" b="1" i="0">
                <a:solidFill>
                  <a:schemeClr val="bg1"/>
                </a:solidFill>
                <a:latin typeface="Calibri" panose="020F0502020204030204" pitchFamily="34" charset="0"/>
                <a:cs typeface="Calibri" panose="020F0502020204030204" pitchFamily="34" charset="0"/>
              </a:defRPr>
            </a:lvl1pPr>
            <a:lvl2pPr marL="516731" marR="0" indent="-302419"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2700" b="0" i="0">
                <a:solidFill>
                  <a:schemeClr val="bg1"/>
                </a:solidFill>
                <a:latin typeface="Calibri" panose="020F0502020204030204" pitchFamily="34" charset="0"/>
                <a:cs typeface="Calibri" panose="020F0502020204030204" pitchFamily="34" charset="0"/>
              </a:defRPr>
            </a:lvl2pPr>
            <a:lvl3pPr marL="771525" indent="-291704">
              <a:lnSpc>
                <a:spcPct val="100000"/>
              </a:lnSpc>
              <a:buSzPct val="70000"/>
              <a:buFont typeface="Courier New" panose="02070309020205020404" pitchFamily="49" charset="0"/>
              <a:buChar char="o"/>
              <a:tabLst>
                <a:tab pos="727472" algn="l"/>
              </a:tabLst>
              <a:defRPr sz="2700">
                <a:solidFill>
                  <a:schemeClr val="bg1"/>
                </a:solidFill>
              </a:defRPr>
            </a:lvl3pPr>
            <a:lvl4pPr marL="1071563" indent="-304800">
              <a:lnSpc>
                <a:spcPct val="100000"/>
              </a:lnSpc>
              <a:buClr>
                <a:schemeClr val="bg1"/>
              </a:buClr>
              <a:buSzPct val="80000"/>
              <a:buFont typeface="Wingdings" pitchFamily="2" charset="2"/>
              <a:buChar char="§"/>
              <a:defRPr sz="2700">
                <a:solidFill>
                  <a:schemeClr val="bg1"/>
                </a:solidFill>
              </a:defRPr>
            </a:lvl4pPr>
            <a:lvl5pPr marL="1371600" indent="-307181">
              <a:lnSpc>
                <a:spcPct val="100000"/>
              </a:lnSpc>
              <a:buClr>
                <a:schemeClr val="bg1"/>
              </a:buClr>
              <a:buSzPct val="80000"/>
              <a:buFont typeface="Wingdings" pitchFamily="2" charset="2"/>
              <a:buChar char="§"/>
              <a:defRPr sz="2700">
                <a:solidFill>
                  <a:schemeClr val="bg1"/>
                </a:solidFill>
              </a:defRPr>
            </a:lvl5pPr>
          </a:lstStyle>
          <a:p>
            <a:pPr lvl="0"/>
            <a:r>
              <a:rPr lang="en-US"/>
              <a:t>Click to edit Master text styles</a:t>
            </a:r>
          </a:p>
          <a:p>
            <a:pPr lvl="1"/>
            <a:r>
              <a:rPr lang="en-US"/>
              <a:t>Click to edit Master text styles</a:t>
            </a:r>
          </a:p>
        </p:txBody>
      </p:sp>
      <p:sp>
        <p:nvSpPr>
          <p:cNvPr id="13" name="Rectangle 12">
            <a:extLst>
              <a:ext uri="{FF2B5EF4-FFF2-40B4-BE49-F238E27FC236}">
                <a16:creationId xmlns:a16="http://schemas.microsoft.com/office/drawing/2014/main" id="{09C89E68-AD30-B749-961D-FCA005F60900}"/>
              </a:ext>
            </a:extLst>
          </p:cNvPr>
          <p:cNvSpPr/>
          <p:nvPr userDrawn="1"/>
        </p:nvSpPr>
        <p:spPr>
          <a:xfrm>
            <a:off x="0" y="1"/>
            <a:ext cx="4174307" cy="5052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pic>
        <p:nvPicPr>
          <p:cNvPr id="12" name="Picture 11">
            <a:extLst>
              <a:ext uri="{FF2B5EF4-FFF2-40B4-BE49-F238E27FC236}">
                <a16:creationId xmlns:a16="http://schemas.microsoft.com/office/drawing/2014/main" id="{5D88E59D-4F4A-2F4B-8511-68E354B447A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0" y="-162301"/>
            <a:ext cx="5785761" cy="5291623"/>
          </a:xfrm>
          <a:prstGeom prst="rect">
            <a:avLst/>
          </a:prstGeom>
        </p:spPr>
      </p:pic>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4DAED267-1BD9-4CE3-B33B-CBB5C9ECD618}"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8299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06">
    <p:spTree>
      <p:nvGrpSpPr>
        <p:cNvPr id="1" name=""/>
        <p:cNvGrpSpPr/>
        <p:nvPr/>
      </p:nvGrpSpPr>
      <p:grpSpPr>
        <a:xfrm>
          <a:off x="0" y="0"/>
          <a:ext cx="0" cy="0"/>
          <a:chOff x="0" y="0"/>
          <a:chExt cx="0" cy="0"/>
        </a:xfrm>
      </p:grpSpPr>
      <p:sp>
        <p:nvSpPr>
          <p:cNvPr id="6" name="object 2"/>
          <p:cNvSpPr/>
          <p:nvPr userDrawn="1"/>
        </p:nvSpPr>
        <p:spPr>
          <a:xfrm>
            <a:off x="4358859" y="-5443"/>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Picture Placeholder 8"/>
          <p:cNvSpPr>
            <a:spLocks noGrp="1"/>
          </p:cNvSpPr>
          <p:nvPr>
            <p:ph type="pic" sz="quarter" idx="10"/>
          </p:nvPr>
        </p:nvSpPr>
        <p:spPr>
          <a:xfrm>
            <a:off x="0" y="0"/>
            <a:ext cx="4358879" cy="4956260"/>
          </a:xfrm>
        </p:spPr>
        <p:txBody>
          <a:bodyPr anchor="ctr">
            <a:normAutofit/>
          </a:bodyPr>
          <a:lstStyle>
            <a:lvl1pPr marL="0" indent="0" algn="ctr">
              <a:buNone/>
              <a:defRPr sz="1350"/>
            </a:lvl1pPr>
          </a:lstStyle>
          <a:p>
            <a:endParaRPr lang="en-US"/>
          </a:p>
        </p:txBody>
      </p:sp>
      <p:sp>
        <p:nvSpPr>
          <p:cNvPr id="10" name="Title 9"/>
          <p:cNvSpPr>
            <a:spLocks noGrp="1"/>
          </p:cNvSpPr>
          <p:nvPr>
            <p:ph type="title" hasCustomPrompt="1"/>
          </p:nvPr>
        </p:nvSpPr>
        <p:spPr>
          <a:xfrm>
            <a:off x="4911163" y="1119782"/>
            <a:ext cx="3635828" cy="971720"/>
          </a:xfrm>
        </p:spPr>
        <p:txBody>
          <a:bodyPr>
            <a:noAutofit/>
          </a:bodyPr>
          <a:lstStyle>
            <a:lvl1pPr>
              <a:defRPr lang="en-US" sz="3000" b="1"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a:t>
            </a:r>
            <a:br>
              <a:rPr lang="en-US"/>
            </a:br>
            <a:r>
              <a:rPr lang="en-US"/>
              <a:t>title style</a:t>
            </a:r>
          </a:p>
        </p:txBody>
      </p:sp>
      <p:sp>
        <p:nvSpPr>
          <p:cNvPr id="8" name="object 14">
            <a:extLst>
              <a:ext uri="{FF2B5EF4-FFF2-40B4-BE49-F238E27FC236}">
                <a16:creationId xmlns:a16="http://schemas.microsoft.com/office/drawing/2014/main" id="{32033EF5-5C33-EF4C-BA65-CB528D26F1FF}"/>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B33E61B-5C77-3347-8505-25415E2A171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CE428D19-C99A-5244-8DEB-3ACEB8030D1E}"/>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AC8E0F08-1CBF-49BE-8C42-5C72D88CFA19}"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3" name="Text Placeholder 2">
            <a:extLst>
              <a:ext uri="{FF2B5EF4-FFF2-40B4-BE49-F238E27FC236}">
                <a16:creationId xmlns:a16="http://schemas.microsoft.com/office/drawing/2014/main" id="{416EA486-51AB-E048-886C-70D21AABFB72}"/>
              </a:ext>
            </a:extLst>
          </p:cNvPr>
          <p:cNvSpPr>
            <a:spLocks noGrp="1"/>
          </p:cNvSpPr>
          <p:nvPr>
            <p:ph type="body" sz="quarter" idx="15"/>
          </p:nvPr>
        </p:nvSpPr>
        <p:spPr>
          <a:xfrm>
            <a:off x="4911163" y="2155371"/>
            <a:ext cx="3635828" cy="1992087"/>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0"/>
            <a:endParaRPr lang="en-US"/>
          </a:p>
        </p:txBody>
      </p:sp>
    </p:spTree>
    <p:extLst>
      <p:ext uri="{BB962C8B-B14F-4D97-AF65-F5344CB8AC3E}">
        <p14:creationId xmlns:p14="http://schemas.microsoft.com/office/powerpoint/2010/main" val="1956782173"/>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attern with Content 1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1768CF-52B8-0347-A647-678EC4374F90}"/>
              </a:ext>
            </a:extLst>
          </p:cNvPr>
          <p:cNvSpPr/>
          <p:nvPr userDrawn="1"/>
        </p:nvSpPr>
        <p:spPr>
          <a:xfrm>
            <a:off x="0" y="0"/>
            <a:ext cx="583364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descr="A picture containing icon&#10;&#10;Description automatically generated">
            <a:extLst>
              <a:ext uri="{FF2B5EF4-FFF2-40B4-BE49-F238E27FC236}">
                <a16:creationId xmlns:a16="http://schemas.microsoft.com/office/drawing/2014/main" id="{E6345E48-0069-2340-A0DB-46B963B564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4" name="Picture 13" descr="A person holding a leaf&#10;&#10;Description automatically generated with medium confidence">
            <a:extLst>
              <a:ext uri="{FF2B5EF4-FFF2-40B4-BE49-F238E27FC236}">
                <a16:creationId xmlns:a16="http://schemas.microsoft.com/office/drawing/2014/main" id="{9569BDD0-66A7-B54F-AA5C-F10DB19B69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22895" y="0"/>
            <a:ext cx="7221105" cy="5143500"/>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456D7FDB-A88B-43F2-A8FF-59D4A27D5D05}"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16" name="Text Placeholder 2">
            <a:extLst>
              <a:ext uri="{FF2B5EF4-FFF2-40B4-BE49-F238E27FC236}">
                <a16:creationId xmlns:a16="http://schemas.microsoft.com/office/drawing/2014/main" id="{13AA3599-9218-9846-B959-ABF2CAACF0CB}"/>
              </a:ext>
            </a:extLst>
          </p:cNvPr>
          <p:cNvSpPr>
            <a:spLocks noGrp="1"/>
          </p:cNvSpPr>
          <p:nvPr>
            <p:ph type="body" sz="quarter" idx="15"/>
          </p:nvPr>
        </p:nvSpPr>
        <p:spPr>
          <a:xfrm>
            <a:off x="398123" y="484469"/>
            <a:ext cx="4384474" cy="2110142"/>
          </a:xfrm>
        </p:spPr>
        <p:txBody>
          <a:bodyPr>
            <a:noAutofit/>
          </a:bodyPr>
          <a:lstStyle>
            <a:lvl1pPr marL="261938" indent="-261938">
              <a:lnSpc>
                <a:spcPct val="100000"/>
              </a:lnSpc>
              <a:spcBef>
                <a:spcPct val="0"/>
              </a:spcBef>
              <a:buFont typeface="Arial" panose="020B0604020202020204" pitchFamily="34" charset="0"/>
              <a:buChar char="•"/>
              <a:defRPr sz="2700" b="1" i="0">
                <a:solidFill>
                  <a:schemeClr val="bg1"/>
                </a:solidFill>
                <a:latin typeface="Calibri" panose="020F0502020204030204" pitchFamily="34" charset="0"/>
                <a:cs typeface="Calibri" panose="020F0502020204030204" pitchFamily="34" charset="0"/>
              </a:defRPr>
            </a:lvl1pPr>
            <a:lvl2pPr marL="516731" marR="0" indent="-302419"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2700" b="0" i="0">
                <a:solidFill>
                  <a:schemeClr val="bg1"/>
                </a:solidFill>
                <a:latin typeface="Calibri" panose="020F0502020204030204" pitchFamily="34" charset="0"/>
                <a:cs typeface="Calibri" panose="020F0502020204030204" pitchFamily="34" charset="0"/>
              </a:defRPr>
            </a:lvl2pPr>
            <a:lvl3pPr marL="771525" indent="-291704">
              <a:lnSpc>
                <a:spcPct val="100000"/>
              </a:lnSpc>
              <a:buSzPct val="70000"/>
              <a:buFont typeface="Courier New" panose="02070309020205020404" pitchFamily="49" charset="0"/>
              <a:buChar char="o"/>
              <a:tabLst>
                <a:tab pos="727472" algn="l"/>
              </a:tabLst>
              <a:defRPr sz="2700">
                <a:solidFill>
                  <a:schemeClr val="bg1"/>
                </a:solidFill>
              </a:defRPr>
            </a:lvl3pPr>
            <a:lvl4pPr marL="1071563" indent="-304800">
              <a:lnSpc>
                <a:spcPct val="100000"/>
              </a:lnSpc>
              <a:buClr>
                <a:schemeClr val="bg1"/>
              </a:buClr>
              <a:buSzPct val="80000"/>
              <a:buFont typeface="Wingdings" pitchFamily="2" charset="2"/>
              <a:buChar char="§"/>
              <a:defRPr sz="2700">
                <a:solidFill>
                  <a:schemeClr val="bg1"/>
                </a:solidFill>
              </a:defRPr>
            </a:lvl4pPr>
            <a:lvl5pPr marL="1371600" indent="-307181">
              <a:lnSpc>
                <a:spcPct val="100000"/>
              </a:lnSpc>
              <a:buClr>
                <a:schemeClr val="bg1"/>
              </a:buClr>
              <a:buSzPct val="80000"/>
              <a:buFont typeface="Wingdings" pitchFamily="2" charset="2"/>
              <a:buChar char="§"/>
              <a:defRPr sz="2700">
                <a:solidFill>
                  <a:schemeClr val="bg1"/>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22224385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attern with Content 1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1768CF-52B8-0347-A647-678EC4374F90}"/>
              </a:ext>
            </a:extLst>
          </p:cNvPr>
          <p:cNvSpPr/>
          <p:nvPr userDrawn="1"/>
        </p:nvSpPr>
        <p:spPr>
          <a:xfrm>
            <a:off x="0" y="0"/>
            <a:ext cx="583364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picture containing logo&#10;&#10;Description automatically generated">
            <a:extLst>
              <a:ext uri="{FF2B5EF4-FFF2-40B4-BE49-F238E27FC236}">
                <a16:creationId xmlns:a16="http://schemas.microsoft.com/office/drawing/2014/main" id="{4A9275F3-BBA1-9644-9E35-4C8AD8A7F9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080"/>
            <a:ext cx="9144000" cy="5143500"/>
          </a:xfrm>
          <a:prstGeom prst="rect">
            <a:avLst/>
          </a:prstGeom>
        </p:spPr>
      </p:pic>
      <p:pic>
        <p:nvPicPr>
          <p:cNvPr id="14" name="Picture 13" descr="A person holding a leaf&#10;&#10;Description automatically generated with medium confidence">
            <a:extLst>
              <a:ext uri="{FF2B5EF4-FFF2-40B4-BE49-F238E27FC236}">
                <a16:creationId xmlns:a16="http://schemas.microsoft.com/office/drawing/2014/main" id="{9569BDD0-66A7-B54F-AA5C-F10DB19B69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22895" y="0"/>
            <a:ext cx="7221105" cy="5143500"/>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1A8B5440-0B14-4B60-9262-C9A552E3F4FD}"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16" name="Text Placeholder 2">
            <a:extLst>
              <a:ext uri="{FF2B5EF4-FFF2-40B4-BE49-F238E27FC236}">
                <a16:creationId xmlns:a16="http://schemas.microsoft.com/office/drawing/2014/main" id="{7698789B-C74C-DB4C-A7B5-D4463DEF961E}"/>
              </a:ext>
            </a:extLst>
          </p:cNvPr>
          <p:cNvSpPr>
            <a:spLocks noGrp="1"/>
          </p:cNvSpPr>
          <p:nvPr>
            <p:ph type="body" sz="quarter" idx="15"/>
          </p:nvPr>
        </p:nvSpPr>
        <p:spPr>
          <a:xfrm>
            <a:off x="398123" y="484469"/>
            <a:ext cx="4384474" cy="2110142"/>
          </a:xfrm>
        </p:spPr>
        <p:txBody>
          <a:bodyPr>
            <a:noAutofit/>
          </a:bodyPr>
          <a:lstStyle>
            <a:lvl1pPr marL="261938" indent="-261938">
              <a:lnSpc>
                <a:spcPct val="100000"/>
              </a:lnSpc>
              <a:spcBef>
                <a:spcPct val="0"/>
              </a:spcBef>
              <a:buFont typeface="Arial" panose="020B0604020202020204" pitchFamily="34" charset="0"/>
              <a:buChar char="•"/>
              <a:defRPr sz="2700" b="1" i="0">
                <a:solidFill>
                  <a:schemeClr val="bg1"/>
                </a:solidFill>
                <a:latin typeface="Calibri" panose="020F0502020204030204" pitchFamily="34" charset="0"/>
                <a:cs typeface="Calibri" panose="020F0502020204030204" pitchFamily="34" charset="0"/>
              </a:defRPr>
            </a:lvl1pPr>
            <a:lvl2pPr marL="516731" marR="0" indent="-302419"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2700" b="0" i="0">
                <a:solidFill>
                  <a:schemeClr val="bg1"/>
                </a:solidFill>
                <a:latin typeface="Calibri" panose="020F0502020204030204" pitchFamily="34" charset="0"/>
                <a:cs typeface="Calibri" panose="020F0502020204030204" pitchFamily="34" charset="0"/>
              </a:defRPr>
            </a:lvl2pPr>
            <a:lvl3pPr marL="771525" indent="-291704">
              <a:lnSpc>
                <a:spcPct val="100000"/>
              </a:lnSpc>
              <a:buSzPct val="70000"/>
              <a:buFont typeface="Courier New" panose="02070309020205020404" pitchFamily="49" charset="0"/>
              <a:buChar char="o"/>
              <a:tabLst>
                <a:tab pos="727472" algn="l"/>
              </a:tabLst>
              <a:defRPr sz="2700">
                <a:solidFill>
                  <a:schemeClr val="bg1"/>
                </a:solidFill>
              </a:defRPr>
            </a:lvl3pPr>
            <a:lvl4pPr marL="1071563" indent="-304800">
              <a:lnSpc>
                <a:spcPct val="100000"/>
              </a:lnSpc>
              <a:buClr>
                <a:schemeClr val="bg1"/>
              </a:buClr>
              <a:buSzPct val="80000"/>
              <a:buFont typeface="Wingdings" pitchFamily="2" charset="2"/>
              <a:buChar char="§"/>
              <a:defRPr sz="2700">
                <a:solidFill>
                  <a:schemeClr val="bg1"/>
                </a:solidFill>
              </a:defRPr>
            </a:lvl4pPr>
            <a:lvl5pPr marL="1371600" indent="-307181">
              <a:lnSpc>
                <a:spcPct val="100000"/>
              </a:lnSpc>
              <a:buClr>
                <a:schemeClr val="bg1"/>
              </a:buClr>
              <a:buSzPct val="80000"/>
              <a:buFont typeface="Wingdings" pitchFamily="2" charset="2"/>
              <a:buChar char="§"/>
              <a:defRPr sz="2700">
                <a:solidFill>
                  <a:schemeClr val="bg1"/>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3812747882"/>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attern with Content 15">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4C688138-929B-0943-BB4C-334EA3EB0C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436" y="0"/>
            <a:ext cx="8807564" cy="4954255"/>
          </a:xfrm>
          <a:prstGeom prst="rect">
            <a:avLst/>
          </a:prstGeom>
        </p:spPr>
      </p:pic>
      <p:sp>
        <p:nvSpPr>
          <p:cNvPr id="2" name="Rectangle 1">
            <a:extLst>
              <a:ext uri="{FF2B5EF4-FFF2-40B4-BE49-F238E27FC236}">
                <a16:creationId xmlns:a16="http://schemas.microsoft.com/office/drawing/2014/main" id="{345D5DD2-2E19-CA4B-AA8E-4199EABE98B3}"/>
              </a:ext>
            </a:extLst>
          </p:cNvPr>
          <p:cNvSpPr/>
          <p:nvPr userDrawn="1"/>
        </p:nvSpPr>
        <p:spPr>
          <a:xfrm>
            <a:off x="0" y="0"/>
            <a:ext cx="584454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560756" y="527332"/>
            <a:ext cx="4703754" cy="3980549"/>
          </a:xfrm>
        </p:spPr>
        <p:txBody>
          <a:bodyPr anchor="ctr">
            <a:noAutofit/>
          </a:bodyPr>
          <a:lstStyle>
            <a:lvl1pPr marL="0" indent="0">
              <a:spcBef>
                <a:spcPct val="0"/>
              </a:spcBef>
              <a:buFontTx/>
              <a:buNone/>
              <a:defRPr sz="3000" b="1" i="0">
                <a:solidFill>
                  <a:schemeClr val="bg1"/>
                </a:solidFill>
                <a:latin typeface="Calibri" panose="020F0502020204030204" pitchFamily="34" charset="0"/>
                <a:cs typeface="Calibri" panose="020F0502020204030204"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p:txBody>
      </p:sp>
      <p:sp>
        <p:nvSpPr>
          <p:cNvPr id="9" name="object 14">
            <a:extLst>
              <a:ext uri="{FF2B5EF4-FFF2-40B4-BE49-F238E27FC236}">
                <a16:creationId xmlns:a16="http://schemas.microsoft.com/office/drawing/2014/main" id="{EBBFEF2E-ABA1-7249-8E3D-9169F3FBFFB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0" name="TextBox 9">
            <a:extLst>
              <a:ext uri="{FF2B5EF4-FFF2-40B4-BE49-F238E27FC236}">
                <a16:creationId xmlns:a16="http://schemas.microsoft.com/office/drawing/2014/main" id="{CC4F4938-01BE-494A-94A6-B5CC305F0F21}"/>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65987906-BD43-1745-81F9-112BEEE7005D}"/>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CD34EF97-5A99-4608-943C-30CECC543AB4}"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455146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attern with Content 16">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34AA1E1D-03FF-AF43-BE4A-5FC80EF1F246}"/>
              </a:ext>
            </a:extLst>
          </p:cNvPr>
          <p:cNvPicPr>
            <a:picLocks noChangeAspect="1"/>
          </p:cNvPicPr>
          <p:nvPr userDrawn="1"/>
        </p:nvPicPr>
        <p:blipFill>
          <a:blip r:embed="rId2">
            <a:extLst>
              <a:ext uri="{28A0092B-C50C-407E-A947-70E740481C1C}">
                <a14:useLocalDpi xmlns:a14="http://schemas.microsoft.com/office/drawing/2010/main" val="0"/>
              </a:ext>
            </a:extLst>
          </a:blip>
          <a:srcRect l="18197" t="462" r="12913"/>
          <a:stretch>
            <a:fillRect/>
          </a:stretch>
        </p:blipFill>
        <p:spPr>
          <a:xfrm>
            <a:off x="-1" y="-1"/>
            <a:ext cx="9144001" cy="4956261"/>
          </a:xfrm>
          <a:prstGeom prst="rect">
            <a:avLst/>
          </a:prstGeom>
        </p:spPr>
      </p:pic>
      <p:sp>
        <p:nvSpPr>
          <p:cNvPr id="17" name="Rectangle 16">
            <a:extLst>
              <a:ext uri="{FF2B5EF4-FFF2-40B4-BE49-F238E27FC236}">
                <a16:creationId xmlns:a16="http://schemas.microsoft.com/office/drawing/2014/main" id="{25F84725-21C6-BE45-BE42-A7EA6A32E46E}"/>
              </a:ext>
            </a:extLst>
          </p:cNvPr>
          <p:cNvSpPr/>
          <p:nvPr userDrawn="1"/>
        </p:nvSpPr>
        <p:spPr>
          <a:xfrm>
            <a:off x="685800" y="0"/>
            <a:ext cx="5204299" cy="51523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2">
            <a:extLst>
              <a:ext uri="{FF2B5EF4-FFF2-40B4-BE49-F238E27FC236}">
                <a16:creationId xmlns:a16="http://schemas.microsoft.com/office/drawing/2014/main" id="{749E92C5-11B9-0447-A39A-12B9C7B844C2}"/>
              </a:ext>
            </a:extLst>
          </p:cNvPr>
          <p:cNvSpPr>
            <a:spLocks noGrp="1"/>
          </p:cNvSpPr>
          <p:nvPr>
            <p:ph type="body" sz="quarter" idx="14"/>
          </p:nvPr>
        </p:nvSpPr>
        <p:spPr>
          <a:xfrm>
            <a:off x="1064151" y="449580"/>
            <a:ext cx="3668716" cy="4058301"/>
          </a:xfrm>
        </p:spPr>
        <p:txBody>
          <a:bodyPr>
            <a:noAutofit/>
          </a:bodyPr>
          <a:lstStyle>
            <a:lvl1pPr marL="389335" indent="-389335">
              <a:lnSpc>
                <a:spcPct val="100000"/>
              </a:lnSpc>
              <a:spcBef>
                <a:spcPct val="0"/>
              </a:spcBef>
              <a:buFont typeface="Arial" panose="020B0604020202020204" pitchFamily="34" charset="0"/>
              <a:buChar char="•"/>
              <a:defRPr sz="4500" b="1" i="0">
                <a:solidFill>
                  <a:schemeClr val="bg1"/>
                </a:solidFill>
                <a:latin typeface="Calibri" panose="020F0502020204030204" pitchFamily="34" charset="0"/>
                <a:cs typeface="Calibri" panose="020F0502020204030204" pitchFamily="34" charset="0"/>
              </a:defRPr>
            </a:lvl1pPr>
            <a:lvl2pPr marL="559594" marR="0" indent="-345281"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4500" b="0" i="0">
                <a:solidFill>
                  <a:schemeClr val="bg1"/>
                </a:solidFill>
                <a:latin typeface="Calibri" panose="020F0502020204030204" pitchFamily="34" charset="0"/>
                <a:cs typeface="Calibri" panose="020F0502020204030204" pitchFamily="34" charset="0"/>
              </a:defRPr>
            </a:lvl2pPr>
            <a:lvl3pPr marL="815579" indent="-335756">
              <a:lnSpc>
                <a:spcPct val="100000"/>
              </a:lnSpc>
              <a:buSzPct val="70000"/>
              <a:buFont typeface="Courier New" panose="02070309020205020404" pitchFamily="49" charset="0"/>
              <a:buChar char="o"/>
              <a:tabLst>
                <a:tab pos="767954" algn="l"/>
              </a:tabLst>
              <a:defRPr sz="4500">
                <a:solidFill>
                  <a:schemeClr val="bg1"/>
                </a:solidFill>
              </a:defRPr>
            </a:lvl3pPr>
            <a:lvl4pPr marL="1120379" indent="-353616">
              <a:lnSpc>
                <a:spcPct val="100000"/>
              </a:lnSpc>
              <a:buClr>
                <a:schemeClr val="bg1"/>
              </a:buClr>
              <a:buSzPct val="80000"/>
              <a:buFont typeface="Wingdings" pitchFamily="2" charset="2"/>
              <a:buChar char="§"/>
              <a:defRPr sz="4500">
                <a:solidFill>
                  <a:schemeClr val="bg1"/>
                </a:solidFill>
              </a:defRPr>
            </a:lvl4pPr>
            <a:lvl5pPr marL="1415654" indent="-351235">
              <a:lnSpc>
                <a:spcPct val="100000"/>
              </a:lnSpc>
              <a:buClr>
                <a:schemeClr val="bg1"/>
              </a:buClr>
              <a:buSzPct val="80000"/>
              <a:buFont typeface="Wingdings" pitchFamily="2" charset="2"/>
              <a:buChar char="§"/>
              <a:defRPr sz="4500">
                <a:solidFill>
                  <a:schemeClr val="bg1"/>
                </a:solidFill>
              </a:defRPr>
            </a:lvl5pPr>
          </a:lstStyle>
          <a:p>
            <a:pPr lvl="0"/>
            <a:r>
              <a:rPr lang="en-US"/>
              <a:t>Click to edit Master text styles</a:t>
            </a: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pic>
        <p:nvPicPr>
          <p:cNvPr id="19" name="Picture 18" descr="A picture containing windmill, outdoor object&#10;&#10;Description automatically generated">
            <a:extLst>
              <a:ext uri="{FF2B5EF4-FFF2-40B4-BE49-F238E27FC236}">
                <a16:creationId xmlns:a16="http://schemas.microsoft.com/office/drawing/2014/main" id="{E18F52E1-FB6D-524D-ACCC-62D345CB1D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51946" y="-78284"/>
            <a:ext cx="4370257" cy="5057565"/>
          </a:xfrm>
          <a:prstGeom prst="rect">
            <a:avLst/>
          </a:prstGeom>
        </p:spPr>
      </p:pic>
      <p:pic>
        <p:nvPicPr>
          <p:cNvPr id="20" name="Picture 19" descr="A picture containing windmill, outdoor object&#10;&#10;Description automatically generated">
            <a:extLst>
              <a:ext uri="{FF2B5EF4-FFF2-40B4-BE49-F238E27FC236}">
                <a16:creationId xmlns:a16="http://schemas.microsoft.com/office/drawing/2014/main" id="{B05B56EE-41C9-D94E-A6DB-7A479077EED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668778" y="2230050"/>
            <a:ext cx="2522065" cy="2749230"/>
          </a:xfrm>
          <a:prstGeom prst="rect">
            <a:avLst/>
          </a:prstGeom>
        </p:spPr>
      </p:pic>
      <p:sp>
        <p:nvSpPr>
          <p:cNvPr id="11" name="object 14">
            <a:extLst>
              <a:ext uri="{FF2B5EF4-FFF2-40B4-BE49-F238E27FC236}">
                <a16:creationId xmlns:a16="http://schemas.microsoft.com/office/drawing/2014/main" id="{44FE5C87-C327-A549-9EB2-2C22CF7E23AD}"/>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5" name="TextBox 14">
            <a:extLst>
              <a:ext uri="{FF2B5EF4-FFF2-40B4-BE49-F238E27FC236}">
                <a16:creationId xmlns:a16="http://schemas.microsoft.com/office/drawing/2014/main" id="{26596148-2BF5-C243-9337-6ABF6F8D5A26}"/>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8" name="TextBox 17">
            <a:extLst>
              <a:ext uri="{FF2B5EF4-FFF2-40B4-BE49-F238E27FC236}">
                <a16:creationId xmlns:a16="http://schemas.microsoft.com/office/drawing/2014/main" id="{D845A496-6F89-9C45-87E7-1898BA4848FA}"/>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2C1BB00F-1FFF-4C8D-A2BE-995B6FF91FA8}"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33137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attern with Content 1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540508-B502-5146-8F90-5B91F1663EFA}"/>
              </a:ext>
            </a:extLst>
          </p:cNvPr>
          <p:cNvSpPr/>
          <p:nvPr userDrawn="1"/>
        </p:nvSpPr>
        <p:spPr>
          <a:xfrm>
            <a:off x="0" y="-160"/>
            <a:ext cx="4191000" cy="5075080"/>
          </a:xfrm>
          <a:prstGeom prst="rect">
            <a:avLst/>
          </a:prstGeom>
          <a:solidFill>
            <a:srgbClr val="00A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descr="A picture containing text, person, outdoor, male&#10;&#10;Description automatically generated">
            <a:extLst>
              <a:ext uri="{FF2B5EF4-FFF2-40B4-BE49-F238E27FC236}">
                <a16:creationId xmlns:a16="http://schemas.microsoft.com/office/drawing/2014/main" id="{A15711D4-951A-3541-806C-87D91F217D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7" name="Text Placeholder 2">
            <a:extLst>
              <a:ext uri="{FF2B5EF4-FFF2-40B4-BE49-F238E27FC236}">
                <a16:creationId xmlns:a16="http://schemas.microsoft.com/office/drawing/2014/main" id="{532447C0-EA72-7D49-9A06-19169E1C214D}"/>
              </a:ext>
            </a:extLst>
          </p:cNvPr>
          <p:cNvSpPr>
            <a:spLocks noGrp="1"/>
          </p:cNvSpPr>
          <p:nvPr>
            <p:ph type="body" sz="quarter" idx="14"/>
          </p:nvPr>
        </p:nvSpPr>
        <p:spPr>
          <a:xfrm>
            <a:off x="426264" y="1451700"/>
            <a:ext cx="3171702" cy="3059233"/>
          </a:xfrm>
        </p:spPr>
        <p:txBody>
          <a:bodyPr>
            <a:noAutofit/>
          </a:bodyPr>
          <a:lstStyle>
            <a:lvl1pPr marL="216694" indent="-216694">
              <a:lnSpc>
                <a:spcPct val="100000"/>
              </a:lnSpc>
              <a:spcBef>
                <a:spcPct val="0"/>
              </a:spcBef>
              <a:buFont typeface="Arial" panose="020B0604020202020204" pitchFamily="34" charset="0"/>
              <a:buChar char="•"/>
              <a:defRPr sz="1800" b="1" i="0">
                <a:solidFill>
                  <a:schemeClr val="bg1"/>
                </a:solidFill>
                <a:latin typeface="Calibri" panose="020F0502020204030204" pitchFamily="34" charset="0"/>
                <a:cs typeface="Calibri" panose="020F0502020204030204" pitchFamily="34" charset="0"/>
              </a:defRPr>
            </a:lvl1pPr>
            <a:lvl2pPr marL="471488" marR="0" indent="-257175" algn="l" defTabSz="685800" rtl="0" eaLnBrk="1" fontAlgn="auto" latinLnBrk="0" hangingPunct="1">
              <a:lnSpc>
                <a:spcPct val="100000"/>
              </a:lnSpc>
              <a:spcBef>
                <a:spcPct val="0"/>
              </a:spcBef>
              <a:spcAft>
                <a:spcPct val="0"/>
              </a:spcAft>
              <a:buClrTx/>
              <a:buSzPct val="70000"/>
              <a:buFont typeface="Courier New" panose="02070309020205020404" pitchFamily="49" charset="0"/>
              <a:buChar char="o"/>
              <a:defRPr sz="1800" b="0" i="0">
                <a:solidFill>
                  <a:schemeClr val="bg1"/>
                </a:solidFill>
                <a:latin typeface="Calibri" panose="020F0502020204030204" pitchFamily="34" charset="0"/>
                <a:cs typeface="Calibri" panose="020F0502020204030204" pitchFamily="34" charset="0"/>
              </a:defRPr>
            </a:lvl2pPr>
            <a:lvl3pPr marL="734616" indent="-254794">
              <a:lnSpc>
                <a:spcPct val="100000"/>
              </a:lnSpc>
              <a:buSzPct val="70000"/>
              <a:buFont typeface="Courier New" panose="02070309020205020404" pitchFamily="49" charset="0"/>
              <a:buChar char="o"/>
              <a:tabLst>
                <a:tab pos="767954" algn="l"/>
              </a:tabLst>
              <a:defRPr sz="1800">
                <a:solidFill>
                  <a:schemeClr val="bg1"/>
                </a:solidFill>
              </a:defRPr>
            </a:lvl3pPr>
            <a:lvl4pPr marL="1034654" indent="-267891">
              <a:lnSpc>
                <a:spcPct val="100000"/>
              </a:lnSpc>
              <a:buClr>
                <a:schemeClr val="bg1"/>
              </a:buClr>
              <a:buSzPct val="80000"/>
              <a:buFont typeface="Wingdings" pitchFamily="2" charset="2"/>
              <a:buChar char="§"/>
              <a:defRPr sz="1800">
                <a:solidFill>
                  <a:schemeClr val="bg1"/>
                </a:solidFill>
              </a:defRPr>
            </a:lvl4pPr>
            <a:lvl5pPr marL="1334691" indent="-270272">
              <a:lnSpc>
                <a:spcPct val="100000"/>
              </a:lnSpc>
              <a:buClr>
                <a:schemeClr val="bg1"/>
              </a:buClr>
              <a:buSzPct val="80000"/>
              <a:buFont typeface="Wingdings" pitchFamily="2" charset="2"/>
              <a:buChar char="§"/>
              <a:defRPr sz="1800">
                <a:solidFill>
                  <a:schemeClr val="bg1"/>
                </a:solidFill>
              </a:defRPr>
            </a:lvl5pPr>
          </a:lstStyle>
          <a:p>
            <a:pPr lvl="0"/>
            <a:r>
              <a:rPr lang="en-US"/>
              <a:t>Click to edit Master text styles</a:t>
            </a:r>
          </a:p>
          <a:p>
            <a:pPr lvl="1"/>
            <a:r>
              <a:rPr lang="en-US"/>
              <a:t>Click to edit Master text styles</a:t>
            </a: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11" name="object 14">
            <a:extLst>
              <a:ext uri="{FF2B5EF4-FFF2-40B4-BE49-F238E27FC236}">
                <a16:creationId xmlns:a16="http://schemas.microsoft.com/office/drawing/2014/main" id="{49D3E8D3-81DB-DB47-898F-ABAAFD66420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12" name="TextBox 11">
            <a:extLst>
              <a:ext uri="{FF2B5EF4-FFF2-40B4-BE49-F238E27FC236}">
                <a16:creationId xmlns:a16="http://schemas.microsoft.com/office/drawing/2014/main" id="{EE07F7FD-79A8-5149-A7B0-1D5988C491FA}"/>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13" name="TextBox 12">
            <a:extLst>
              <a:ext uri="{FF2B5EF4-FFF2-40B4-BE49-F238E27FC236}">
                <a16:creationId xmlns:a16="http://schemas.microsoft.com/office/drawing/2014/main" id="{8A690407-3DAB-734F-B7B9-AD1649E28B1F}"/>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C020E401-0775-4465-90D4-3F9EC0DDE7F5}"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sp>
        <p:nvSpPr>
          <p:cNvPr id="16" name="Title 7">
            <a:extLst>
              <a:ext uri="{FF2B5EF4-FFF2-40B4-BE49-F238E27FC236}">
                <a16:creationId xmlns:a16="http://schemas.microsoft.com/office/drawing/2014/main" id="{C165D976-D3A0-244F-A266-9B5F914026FC}"/>
              </a:ext>
            </a:extLst>
          </p:cNvPr>
          <p:cNvSpPr>
            <a:spLocks noGrp="1"/>
          </p:cNvSpPr>
          <p:nvPr>
            <p:ph type="title"/>
          </p:nvPr>
        </p:nvSpPr>
        <p:spPr>
          <a:xfrm>
            <a:off x="426264" y="452577"/>
            <a:ext cx="3171702" cy="824948"/>
          </a:xfrm>
        </p:spPr>
        <p:txBody>
          <a:bodyPr>
            <a:noAutofit/>
          </a:bodyPr>
          <a:lstStyle>
            <a:lvl1pPr>
              <a:lnSpc>
                <a:spcPct val="100000"/>
              </a:lnSpc>
              <a:defRPr lang="en-US" sz="405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a:t>
            </a:r>
          </a:p>
        </p:txBody>
      </p:sp>
    </p:spTree>
    <p:extLst>
      <p:ext uri="{BB962C8B-B14F-4D97-AF65-F5344CB8AC3E}">
        <p14:creationId xmlns:p14="http://schemas.microsoft.com/office/powerpoint/2010/main" val="2626139762"/>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ogos 3 Colors">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9BF6C6E8-B7A4-924C-9E6C-3C4CC13FD576}"/>
              </a:ext>
            </a:extLst>
          </p:cNvPr>
          <p:cNvSpPr/>
          <p:nvPr userDrawn="1"/>
        </p:nvSpPr>
        <p:spPr>
          <a:xfrm>
            <a:off x="6082235" y="0"/>
            <a:ext cx="3061764"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algn="ctr"/>
            <a:endParaRPr sz="1350">
              <a:solidFill>
                <a:schemeClr val="accent3"/>
              </a:solidFill>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3020472" y="0"/>
            <a:ext cx="3061764" cy="5143500"/>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5"/>
          </a:solidFill>
        </p:spPr>
        <p:txBody>
          <a:bodyPr wrap="square" lIns="0" tIns="0" rIns="0" bIns="0" rtlCol="0"/>
          <a:lstStyle/>
          <a:p>
            <a:pPr algn="ctr"/>
            <a:endParaRPr sz="1350"/>
          </a:p>
        </p:txBody>
      </p:sp>
      <p:sp>
        <p:nvSpPr>
          <p:cNvPr id="26" name="object 2">
            <a:extLst>
              <a:ext uri="{FF2B5EF4-FFF2-40B4-BE49-F238E27FC236}">
                <a16:creationId xmlns:a16="http://schemas.microsoft.com/office/drawing/2014/main" id="{126C8BFA-8CF8-DD4D-A574-D97E28367D5B}"/>
              </a:ext>
            </a:extLst>
          </p:cNvPr>
          <p:cNvSpPr/>
          <p:nvPr userDrawn="1"/>
        </p:nvSpPr>
        <p:spPr>
          <a:xfrm>
            <a:off x="-7454" y="0"/>
            <a:ext cx="3061765"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bg1"/>
          </a:solidFill>
          <a:ln>
            <a:noFill/>
          </a:ln>
        </p:spPr>
        <p:txBody>
          <a:bodyPr wrap="square" lIns="0" tIns="0" rIns="0" bIns="0" rtlCol="0"/>
          <a:lstStyle/>
          <a:p>
            <a:pPr algn="ctr"/>
            <a:endParaRPr sz="1350">
              <a:solidFill>
                <a:schemeClr val="accent3"/>
              </a:solidFill>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r>
              <a:rPr lang="en-US" sz="1350" b="0" i="0">
                <a:solidFill>
                  <a:srgbClr val="000000"/>
                </a:solidFill>
                <a:effectLst/>
                <a:latin typeface="Times New Roman" panose="02020603050405020304" pitchFamily="18" charset="0"/>
              </a:rPr>
              <a:t> </a:t>
            </a:r>
            <a:endParaRPr lang="en-US" sz="1350"/>
          </a:p>
        </p:txBody>
      </p:sp>
      <p:sp>
        <p:nvSpPr>
          <p:cNvPr id="22" name="object 14">
            <a:extLst>
              <a:ext uri="{FF2B5EF4-FFF2-40B4-BE49-F238E27FC236}">
                <a16:creationId xmlns:a16="http://schemas.microsoft.com/office/drawing/2014/main" id="{EAE9DB30-5FDF-8D47-AD1D-73ADABA63955}"/>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sz="1350"/>
          </a:p>
        </p:txBody>
      </p:sp>
      <p:sp>
        <p:nvSpPr>
          <p:cNvPr id="23" name="TextBox 22">
            <a:extLst>
              <a:ext uri="{FF2B5EF4-FFF2-40B4-BE49-F238E27FC236}">
                <a16:creationId xmlns:a16="http://schemas.microsoft.com/office/drawing/2014/main" id="{41E629D8-8E6C-A041-B298-3AC20264A3C2}"/>
              </a:ext>
            </a:extLst>
          </p:cNvPr>
          <p:cNvSpPr txBox="1"/>
          <p:nvPr userDrawn="1"/>
        </p:nvSpPr>
        <p:spPr>
          <a:xfrm>
            <a:off x="100465" y="4979280"/>
            <a:ext cx="4301237" cy="171450"/>
          </a:xfrm>
          <a:prstGeom prst="rect">
            <a:avLst/>
          </a:prstGeom>
          <a:noFill/>
        </p:spPr>
        <p:txBody>
          <a:bodyPr wrap="square" rtlCol="0">
            <a:spAutoFit/>
          </a:bodyPr>
          <a:lstStyle/>
          <a:p>
            <a:r>
              <a:rPr lang="pt-BR" sz="525" b="0" i="0" strike="noStrike" cap="none" spc="225" baseline="0">
                <a:solidFill>
                  <a:srgbClr val="FFFFFF"/>
                </a:solidFill>
                <a:effectLst/>
                <a:latin typeface="Calibri"/>
                <a:ea typeface="Calibri"/>
                <a:cs typeface="Calibri"/>
              </a:rPr>
              <a:t>CONFIDENCIAL E EXCLUSIVO</a:t>
            </a:r>
          </a:p>
        </p:txBody>
      </p:sp>
      <p:sp>
        <p:nvSpPr>
          <p:cNvPr id="27" name="TextBox 26">
            <a:extLst>
              <a:ext uri="{FF2B5EF4-FFF2-40B4-BE49-F238E27FC236}">
                <a16:creationId xmlns:a16="http://schemas.microsoft.com/office/drawing/2014/main" id="{7A880E61-EA93-4847-9DA9-82453EEC1C74}"/>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A609E225-9D33-421B-817C-0E3B0020BF54}"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pic>
        <p:nvPicPr>
          <p:cNvPr id="4" name="Picture 3" descr="Logo&#10;&#10;Description automatically generated">
            <a:extLst>
              <a:ext uri="{FF2B5EF4-FFF2-40B4-BE49-F238E27FC236}">
                <a16:creationId xmlns:a16="http://schemas.microsoft.com/office/drawing/2014/main" id="{61019D1A-7232-164B-BB34-6BBBA1B1C3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3987" y="1908466"/>
            <a:ext cx="2834735" cy="1326569"/>
          </a:xfrm>
          <a:prstGeom prst="rect">
            <a:avLst/>
          </a:prstGeom>
        </p:spPr>
      </p:pic>
      <p:pic>
        <p:nvPicPr>
          <p:cNvPr id="9" name="Picture 8" descr="Logo&#10;&#10;Description automatically generated">
            <a:extLst>
              <a:ext uri="{FF2B5EF4-FFF2-40B4-BE49-F238E27FC236}">
                <a16:creationId xmlns:a16="http://schemas.microsoft.com/office/drawing/2014/main" id="{AF8A2D02-8425-9D45-945B-87B48D4D26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5750" y="1908464"/>
            <a:ext cx="2834735" cy="1326570"/>
          </a:xfrm>
          <a:prstGeom prst="rect">
            <a:avLst/>
          </a:prstGeom>
        </p:spPr>
      </p:pic>
      <p:pic>
        <p:nvPicPr>
          <p:cNvPr id="11" name="Picture 10" descr="A picture containing text, transport, aircraft&#10;&#10;Description automatically generated">
            <a:extLst>
              <a:ext uri="{FF2B5EF4-FFF2-40B4-BE49-F238E27FC236}">
                <a16:creationId xmlns:a16="http://schemas.microsoft.com/office/drawing/2014/main" id="{9FB004AB-393C-CA4E-8BB3-CC7B126DE79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061" y="1908465"/>
            <a:ext cx="2834735" cy="1326569"/>
          </a:xfrm>
          <a:prstGeom prst="rect">
            <a:avLst/>
          </a:prstGeom>
        </p:spPr>
      </p:pic>
    </p:spTree>
    <p:extLst>
      <p:ext uri="{BB962C8B-B14F-4D97-AF65-F5344CB8AC3E}">
        <p14:creationId xmlns:p14="http://schemas.microsoft.com/office/powerpoint/2010/main" val="39568902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9FC93A2-116A-4043-A08A-70DACBFC98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98" y="1251019"/>
            <a:ext cx="2430446" cy="2430446"/>
          </a:xfrm>
          <a:prstGeom prst="rect">
            <a:avLst/>
          </a:prstGeom>
        </p:spPr>
      </p:pic>
      <p:pic>
        <p:nvPicPr>
          <p:cNvPr id="7" name="Picture 6" descr="Logo&#10;&#10;Description automatically generated">
            <a:extLst>
              <a:ext uri="{FF2B5EF4-FFF2-40B4-BE49-F238E27FC236}">
                <a16:creationId xmlns:a16="http://schemas.microsoft.com/office/drawing/2014/main" id="{E793A380-0825-AA49-9D61-F2A67DD123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4856" y="1251019"/>
            <a:ext cx="2430446" cy="2430446"/>
          </a:xfrm>
          <a:prstGeom prst="rect">
            <a:avLst/>
          </a:prstGeom>
        </p:spPr>
      </p:pic>
      <p:pic>
        <p:nvPicPr>
          <p:cNvPr id="9" name="Picture 8" descr="Logo&#10;&#10;Description automatically generated">
            <a:extLst>
              <a:ext uri="{FF2B5EF4-FFF2-40B4-BE49-F238E27FC236}">
                <a16:creationId xmlns:a16="http://schemas.microsoft.com/office/drawing/2014/main" id="{197DB6B1-D1BE-FB4A-ACF1-76FB8564F4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56777" y="1251019"/>
            <a:ext cx="2430446" cy="2430446"/>
          </a:xfrm>
          <a:prstGeom prst="rect">
            <a:avLst/>
          </a:prstGeom>
        </p:spPr>
      </p:pic>
    </p:spTree>
    <p:extLst>
      <p:ext uri="{BB962C8B-B14F-4D97-AF65-F5344CB8AC3E}">
        <p14:creationId xmlns:p14="http://schemas.microsoft.com/office/powerpoint/2010/main" val="3383883034"/>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Title and Content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AB644-762A-78B9-54D9-8D08DF1AC1C3}"/>
              </a:ext>
            </a:extLst>
          </p:cNvPr>
          <p:cNvPicPr>
            <a:picLocks noChangeAspect="1"/>
          </p:cNvPicPr>
          <p:nvPr userDrawn="1"/>
        </p:nvPicPr>
        <p:blipFill>
          <a:blip r:embed="rId2"/>
          <a:stretch>
            <a:fillRect/>
          </a:stretch>
        </p:blipFill>
        <p:spPr>
          <a:xfrm>
            <a:off x="-8199" y="0"/>
            <a:ext cx="9169163" cy="738188"/>
          </a:xfrm>
          <a:prstGeom prst="rect">
            <a:avLst/>
          </a:prstGeom>
        </p:spPr>
      </p:pic>
      <p:sp>
        <p:nvSpPr>
          <p:cNvPr id="4" name="Title 23">
            <a:extLst>
              <a:ext uri="{FF2B5EF4-FFF2-40B4-BE49-F238E27FC236}">
                <a16:creationId xmlns:a16="http://schemas.microsoft.com/office/drawing/2014/main" id="{8D4B37A5-2FF3-D03C-A1E3-5C3067263762}"/>
              </a:ext>
            </a:extLst>
          </p:cNvPr>
          <p:cNvSpPr>
            <a:spLocks noGrp="1"/>
          </p:cNvSpPr>
          <p:nvPr>
            <p:ph type="title"/>
          </p:nvPr>
        </p:nvSpPr>
        <p:spPr>
          <a:xfrm>
            <a:off x="456925" y="126286"/>
            <a:ext cx="8213933"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F121651B-17C8-D249-2390-5566494A420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a:off x="8258737" y="0"/>
            <a:ext cx="902228" cy="738187"/>
          </a:xfrm>
          <a:prstGeom prst="rect">
            <a:avLst/>
          </a:prstGeom>
        </p:spPr>
      </p:pic>
      <p:sp>
        <p:nvSpPr>
          <p:cNvPr id="8" name="TextBox 7">
            <a:extLst>
              <a:ext uri="{FF2B5EF4-FFF2-40B4-BE49-F238E27FC236}">
                <a16:creationId xmlns:a16="http://schemas.microsoft.com/office/drawing/2014/main" id="{3737415C-21A1-327B-15B5-C129D59365D3}"/>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accent5"/>
                </a:solidFill>
                <a:latin typeface="Calibri" panose="020F0502020204030204" pitchFamily="34" charset="0"/>
                <a:cs typeface="Calibri" panose="020F0502020204030204" pitchFamily="34" charset="0"/>
              </a:rPr>
              <a:pPr algn="r"/>
              <a:t>‹#›</a:t>
            </a:fld>
            <a:endParaRPr lang="en-US" sz="525" spc="225">
              <a:solidFill>
                <a:schemeClr val="accent5"/>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70B001CD-89C1-F7AE-63E6-F2E4495AB5F6}"/>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F24E7C63-8BEE-9577-3A62-8EC4D68DD447}"/>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BF563C-14BE-8725-3744-228100E3EF11}"/>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AA190F70-2A5F-3DBA-9D7A-6EE3873339A0}"/>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DC8A78E-26BB-16EA-EC53-9065D761581D}"/>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95E006-0601-F8D7-3C49-3C7EF4C0622D}"/>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32DBFEF5-7DDD-931D-17BD-F1EB2E4FE488}"/>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4DDA30DD-51D9-0D16-A652-01DC1EDADF5C}"/>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3DA8BC8-2657-8EF4-48C9-E72798F2C9EF}"/>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71DFD998-762C-EE05-A0B7-53157A3E2C8A}"/>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A366B16B-C169-4E72-F23E-30A3D09BC2A8}"/>
              </a:ext>
            </a:extLst>
          </p:cNvPr>
          <p:cNvSpPr>
            <a:spLocks noGrp="1"/>
          </p:cNvSpPr>
          <p:nvPr>
            <p:ph idx="1" hasCustomPrompt="1"/>
          </p:nvPr>
        </p:nvSpPr>
        <p:spPr>
          <a:xfrm>
            <a:off x="456924" y="908221"/>
            <a:ext cx="8214110" cy="3795472"/>
          </a:xfrm>
          <a:prstGeom prst="rect">
            <a:avLst/>
          </a:prstGeom>
        </p:spPr>
        <p:txBody>
          <a:bodyPr vert="horz" lIns="91440" tIns="45720" rIns="91440" bIns="45720" rtlCol="0">
            <a:normAutofit/>
          </a:bodyPr>
          <a:lstStyle>
            <a:lvl1pPr>
              <a:defRPr>
                <a:solidFill>
                  <a:srgbClr val="133CCF"/>
                </a:solidFill>
              </a:defRPr>
            </a:lvl1pPr>
            <a:lvl2pPr>
              <a:defRPr>
                <a:solidFill>
                  <a:srgbClr val="133CCF"/>
                </a:solidFill>
              </a:defRPr>
            </a:lvl2pPr>
            <a:lvl3pPr>
              <a:defRPr>
                <a:solidFill>
                  <a:srgbClr val="133CCF"/>
                </a:solidFill>
              </a:defRPr>
            </a:lvl3pPr>
            <a:lvl4pPr>
              <a:defRPr>
                <a:solidFill>
                  <a:srgbClr val="133CCF"/>
                </a:solidFill>
              </a:defRPr>
            </a:lvl4pPr>
            <a:lvl5pPr>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F6BFFCD4-516E-4755-A9E1-D99D77AB58D9}"/>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1140410142"/>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Picture Placeholder 25"/>
          <p:cNvSpPr>
            <a:spLocks noGrp="1"/>
          </p:cNvSpPr>
          <p:nvPr>
            <p:ph type="pic" sz="quarter" idx="12"/>
          </p:nvPr>
        </p:nvSpPr>
        <p:spPr>
          <a:xfrm>
            <a:off x="-25716" y="0"/>
            <a:ext cx="5645048" cy="5152341"/>
          </a:xfrm>
        </p:spPr>
        <p:txBody>
          <a:bodyPr anchor="ctr">
            <a:normAutofit/>
          </a:bodyPr>
          <a:lstStyle>
            <a:lvl1pPr marL="0" indent="0" algn="ctr">
              <a:buNone/>
              <a:defRPr sz="1350"/>
            </a:lvl1pPr>
          </a:lstStyle>
          <a:p>
            <a:endParaRPr lang="en-US"/>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spTree>
    <p:extLst>
      <p:ext uri="{BB962C8B-B14F-4D97-AF65-F5344CB8AC3E}">
        <p14:creationId xmlns:p14="http://schemas.microsoft.com/office/powerpoint/2010/main" val="17529192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01">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pic>
        <p:nvPicPr>
          <p:cNvPr id="9" name="Picture Placeholder 8" descr="A row of wind turbines&#10;&#10;Description automatically generated with low confidence">
            <a:extLst>
              <a:ext uri="{FF2B5EF4-FFF2-40B4-BE49-F238E27FC236}">
                <a16:creationId xmlns:a16="http://schemas.microsoft.com/office/drawing/2014/main" id="{ECCBDA21-3720-EC48-BB2A-E186AD6135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16" y="0"/>
            <a:ext cx="5645048" cy="5152341"/>
          </a:xfrm>
          <a:prstGeom prst="rect">
            <a:avLst/>
          </a:prstGeom>
        </p:spPr>
      </p:pic>
    </p:spTree>
    <p:extLst>
      <p:ext uri="{BB962C8B-B14F-4D97-AF65-F5344CB8AC3E}">
        <p14:creationId xmlns:p14="http://schemas.microsoft.com/office/powerpoint/2010/main" val="327183573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07">
    <p:spTree>
      <p:nvGrpSpPr>
        <p:cNvPr id="1" name=""/>
        <p:cNvGrpSpPr/>
        <p:nvPr/>
      </p:nvGrpSpPr>
      <p:grpSpPr>
        <a:xfrm>
          <a:off x="0" y="0"/>
          <a:ext cx="0" cy="0"/>
          <a:chOff x="0" y="0"/>
          <a:chExt cx="0" cy="0"/>
        </a:xfrm>
      </p:grpSpPr>
      <p:sp>
        <p:nvSpPr>
          <p:cNvPr id="6" name="object 2"/>
          <p:cNvSpPr/>
          <p:nvPr userDrawn="1"/>
        </p:nvSpPr>
        <p:spPr>
          <a:xfrm>
            <a:off x="5930488" y="-5443"/>
            <a:ext cx="289987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object 8"/>
          <p:cNvSpPr/>
          <p:nvPr userDrawn="1"/>
        </p:nvSpPr>
        <p:spPr>
          <a:xfrm>
            <a:off x="8830030" y="-5443"/>
            <a:ext cx="313971" cy="5148943"/>
          </a:xfrm>
          <a:custGeom>
            <a:avLst/>
            <a:gdLst/>
            <a:ahLst/>
            <a:cxnLst/>
            <a:rect l="l" t="t" r="r" b="b"/>
            <a:pathLst>
              <a:path w="457200" h="8229600">
                <a:moveTo>
                  <a:pt x="0" y="8229600"/>
                </a:moveTo>
                <a:lnTo>
                  <a:pt x="457200" y="8229600"/>
                </a:lnTo>
                <a:lnTo>
                  <a:pt x="457200" y="0"/>
                </a:lnTo>
                <a:lnTo>
                  <a:pt x="0" y="0"/>
                </a:lnTo>
                <a:lnTo>
                  <a:pt x="0" y="8229600"/>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Picture Placeholder 9"/>
          <p:cNvSpPr>
            <a:spLocks noGrp="1"/>
          </p:cNvSpPr>
          <p:nvPr userDrawn="1">
            <p:ph type="pic" sz="quarter" idx="10"/>
          </p:nvPr>
        </p:nvSpPr>
        <p:spPr>
          <a:xfrm>
            <a:off x="0" y="0"/>
            <a:ext cx="5930487" cy="4956260"/>
          </a:xfrm>
        </p:spPr>
        <p:txBody>
          <a:bodyPr anchor="ctr">
            <a:normAutofit/>
          </a:bodyPr>
          <a:lstStyle>
            <a:lvl1pPr marL="0" indent="0" algn="ctr">
              <a:buNone/>
              <a:defRPr sz="1200"/>
            </a:lvl1pPr>
          </a:lstStyle>
          <a:p>
            <a:endParaRPr lang="en-US"/>
          </a:p>
        </p:txBody>
      </p:sp>
      <p:sp>
        <p:nvSpPr>
          <p:cNvPr id="11" name="Title 10"/>
          <p:cNvSpPr>
            <a:spLocks noGrp="1"/>
          </p:cNvSpPr>
          <p:nvPr userDrawn="1">
            <p:ph type="title"/>
          </p:nvPr>
        </p:nvSpPr>
        <p:spPr>
          <a:xfrm>
            <a:off x="6112192" y="1177359"/>
            <a:ext cx="2536463" cy="1337242"/>
          </a:xfrm>
        </p:spPr>
        <p:txBody>
          <a:bodyPr>
            <a:noAutofit/>
          </a:bodyPr>
          <a:lstStyle>
            <a:lvl1pPr>
              <a:lnSpc>
                <a:spcPct val="100000"/>
              </a:lnSpc>
              <a:defRPr lang="en-US" sz="300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17" name="object 14">
            <a:extLst>
              <a:ext uri="{FF2B5EF4-FFF2-40B4-BE49-F238E27FC236}">
                <a16:creationId xmlns:a16="http://schemas.microsoft.com/office/drawing/2014/main" id="{03562ECA-FC5B-8C48-9407-AD8204645385}"/>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89143D6-3614-7F4D-9664-3E594E7EF10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9" name="TextBox 18">
            <a:extLst>
              <a:ext uri="{FF2B5EF4-FFF2-40B4-BE49-F238E27FC236}">
                <a16:creationId xmlns:a16="http://schemas.microsoft.com/office/drawing/2014/main" id="{AB1D9F85-7794-B645-8BEB-1AD8CE917621}"/>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1D892B28-E024-4F4B-B2A1-21146BE5542E}"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Text Placeholder 2">
            <a:extLst>
              <a:ext uri="{FF2B5EF4-FFF2-40B4-BE49-F238E27FC236}">
                <a16:creationId xmlns:a16="http://schemas.microsoft.com/office/drawing/2014/main" id="{01CD20F4-F13A-1E49-A3C7-7A79C0855A9B}"/>
              </a:ext>
            </a:extLst>
          </p:cNvPr>
          <p:cNvSpPr>
            <a:spLocks noGrp="1"/>
          </p:cNvSpPr>
          <p:nvPr>
            <p:ph type="body" sz="quarter" idx="15"/>
          </p:nvPr>
        </p:nvSpPr>
        <p:spPr>
          <a:xfrm>
            <a:off x="6111862" y="2557571"/>
            <a:ext cx="2536793" cy="1960858"/>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0"/>
            <a:endParaRPr lang="en-US"/>
          </a:p>
        </p:txBody>
      </p:sp>
    </p:spTree>
    <p:extLst>
      <p:ext uri="{BB962C8B-B14F-4D97-AF65-F5344CB8AC3E}">
        <p14:creationId xmlns:p14="http://schemas.microsoft.com/office/powerpoint/2010/main" val="4246679203"/>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Slide 02">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pic>
        <p:nvPicPr>
          <p:cNvPr id="8" name="Picture Placeholder 8" descr="A row of wind turbines&#10;&#10;Description automatically generated with low confidence">
            <a:extLst>
              <a:ext uri="{FF2B5EF4-FFF2-40B4-BE49-F238E27FC236}">
                <a16:creationId xmlns:a16="http://schemas.microsoft.com/office/drawing/2014/main" id="{16B29B53-D338-2F43-98D4-D9BE3196ED3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16" y="0"/>
            <a:ext cx="5645048" cy="5143500"/>
          </a:xfrm>
          <a:prstGeom prst="rect">
            <a:avLst/>
          </a:prstGeom>
        </p:spPr>
      </p:pic>
      <p:sp>
        <p:nvSpPr>
          <p:cNvPr id="26" name="Picture Placeholder 25"/>
          <p:cNvSpPr>
            <a:spLocks noGrp="1"/>
          </p:cNvSpPr>
          <p:nvPr>
            <p:ph type="pic" sz="quarter" idx="12"/>
          </p:nvPr>
        </p:nvSpPr>
        <p:spPr>
          <a:xfrm>
            <a:off x="-25716" y="8841"/>
            <a:ext cx="5645048" cy="5143500"/>
          </a:xfrm>
        </p:spPr>
        <p:txBody>
          <a:bodyPr anchor="ctr">
            <a:normAutofit/>
          </a:bodyPr>
          <a:lstStyle>
            <a:lvl1pPr marL="0" indent="0" algn="ctr">
              <a:buNone/>
              <a:defRPr sz="1350"/>
            </a:lvl1pPr>
          </a:lstStyle>
          <a:p>
            <a:endParaRPr lang="en-US"/>
          </a:p>
        </p:txBody>
      </p:sp>
      <p:pic>
        <p:nvPicPr>
          <p:cNvPr id="5" name="Picture 4" descr="A field of wheat&#10;&#10;Description automatically generated with low confidence">
            <a:extLst>
              <a:ext uri="{FF2B5EF4-FFF2-40B4-BE49-F238E27FC236}">
                <a16:creationId xmlns:a16="http://schemas.microsoft.com/office/drawing/2014/main" id="{4D80C582-45B7-B44A-9302-CBE5B8CDD74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5717" y="0"/>
            <a:ext cx="5645049" cy="5143500"/>
          </a:xfrm>
          <a:prstGeom prst="rect">
            <a:avLst/>
          </a:prstGeom>
        </p:spPr>
      </p:pic>
    </p:spTree>
    <p:extLst>
      <p:ext uri="{BB962C8B-B14F-4D97-AF65-F5344CB8AC3E}">
        <p14:creationId xmlns:p14="http://schemas.microsoft.com/office/powerpoint/2010/main" val="349541115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03">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sp>
        <p:nvSpPr>
          <p:cNvPr id="26" name="Picture Placeholder 25"/>
          <p:cNvSpPr>
            <a:spLocks noGrp="1"/>
          </p:cNvSpPr>
          <p:nvPr>
            <p:ph type="pic" sz="quarter" idx="12"/>
          </p:nvPr>
        </p:nvSpPr>
        <p:spPr>
          <a:xfrm>
            <a:off x="-25716" y="8841"/>
            <a:ext cx="5645048" cy="5143500"/>
          </a:xfrm>
        </p:spPr>
        <p:txBody>
          <a:bodyPr anchor="ctr">
            <a:normAutofit/>
          </a:bodyPr>
          <a:lstStyle>
            <a:lvl1pPr marL="0" indent="0" algn="ctr">
              <a:buNone/>
              <a:defRPr sz="1350"/>
            </a:lvl1pPr>
          </a:lstStyle>
          <a:p>
            <a:endParaRPr lang="en-US"/>
          </a:p>
        </p:txBody>
      </p:sp>
      <p:pic>
        <p:nvPicPr>
          <p:cNvPr id="22" name="Picture 21" descr="A picture containing tree, green, plant, broccoli&#10;&#10;Description automatically generated">
            <a:extLst>
              <a:ext uri="{FF2B5EF4-FFF2-40B4-BE49-F238E27FC236}">
                <a16:creationId xmlns:a16="http://schemas.microsoft.com/office/drawing/2014/main" id="{CC4B1EF9-824D-7B41-B73A-E5F998445F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V="1">
            <a:off x="-25716" y="0"/>
            <a:ext cx="5645048" cy="5134659"/>
          </a:xfrm>
          <a:prstGeom prst="rect">
            <a:avLst/>
          </a:prstGeom>
        </p:spPr>
      </p:pic>
    </p:spTree>
    <p:extLst>
      <p:ext uri="{BB962C8B-B14F-4D97-AF65-F5344CB8AC3E}">
        <p14:creationId xmlns:p14="http://schemas.microsoft.com/office/powerpoint/2010/main" val="278072206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04">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bject 10">
            <a:extLst>
              <a:ext uri="{FF2B5EF4-FFF2-40B4-BE49-F238E27FC236}">
                <a16:creationId xmlns:a16="http://schemas.microsoft.com/office/drawing/2014/main" id="{0994524A-769B-B742-80BC-F1C502F1E422}"/>
              </a:ext>
            </a:extLst>
          </p:cNvPr>
          <p:cNvSpPr/>
          <p:nvPr/>
        </p:nvSpPr>
        <p:spPr>
          <a:xfrm>
            <a:off x="5736457"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650780"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650732"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650779"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pic>
        <p:nvPicPr>
          <p:cNvPr id="6" name="Picture 5" descr="A picture containing shape&#10;&#10;Description automatically generated">
            <a:extLst>
              <a:ext uri="{FF2B5EF4-FFF2-40B4-BE49-F238E27FC236}">
                <a16:creationId xmlns:a16="http://schemas.microsoft.com/office/drawing/2014/main" id="{6D296BF9-AF5E-AB4E-95DD-2CED32E414A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9694" y="2677"/>
            <a:ext cx="9144000" cy="5140823"/>
          </a:xfrm>
          <a:prstGeom prst="rect">
            <a:avLst/>
          </a:prstGeom>
        </p:spPr>
      </p:pic>
    </p:spTree>
    <p:extLst>
      <p:ext uri="{BB962C8B-B14F-4D97-AF65-F5344CB8AC3E}">
        <p14:creationId xmlns:p14="http://schemas.microsoft.com/office/powerpoint/2010/main" val="308826613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object 2"/>
          <p:cNvSpPr/>
          <p:nvPr userDrawn="1"/>
        </p:nvSpPr>
        <p:spPr>
          <a:xfrm>
            <a:off x="0" y="1"/>
            <a:ext cx="9144000" cy="7122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A2B15EAD-16C4-43FE-9408-0625A1332013}"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456923" y="956084"/>
            <a:ext cx="8214111" cy="3608127"/>
          </a:xfrm>
        </p:spPr>
        <p:txBody>
          <a:bodyPr>
            <a:noAutofit/>
          </a:bodyPr>
          <a:lstStyle>
            <a:lvl1pPr marL="171450" indent="-171450">
              <a:lnSpc>
                <a:spcPct val="100000"/>
              </a:lnSpc>
              <a:spcBef>
                <a:spcPts val="1350"/>
              </a:spcBef>
              <a:defRPr sz="2100" b="0" i="0">
                <a:solidFill>
                  <a:schemeClr val="accent5">
                    <a:lumMod val="75000"/>
                  </a:schemeClr>
                </a:solidFill>
                <a:latin typeface="Calibri" panose="020F0502020204030204" pitchFamily="34" charset="0"/>
                <a:cs typeface="Calibri" panose="020F0502020204030204" pitchFamily="34" charset="0"/>
              </a:defRPr>
            </a:lvl1pPr>
            <a:lvl2pPr marL="603647" indent="-260747">
              <a:lnSpc>
                <a:spcPct val="100000"/>
              </a:lnSpc>
              <a:spcBef>
                <a:spcPts val="1350"/>
              </a:spcBef>
              <a:buFont typeface="Courier New" panose="02070309020205020404" pitchFamily="49" charset="0"/>
              <a:buChar char="o"/>
              <a:defRPr sz="2100" b="0"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2473586130"/>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B387AC-BC5C-4C42-B302-D15C0CB7E4A3}"/>
              </a:ext>
            </a:extLst>
          </p:cNvPr>
          <p:cNvSpPr/>
          <p:nvPr userDrawn="1"/>
        </p:nvSpPr>
        <p:spPr>
          <a:xfrm>
            <a:off x="0" y="195921"/>
            <a:ext cx="9144000" cy="495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bject 14">
            <a:extLst>
              <a:ext uri="{FF2B5EF4-FFF2-40B4-BE49-F238E27FC236}">
                <a16:creationId xmlns:a16="http://schemas.microsoft.com/office/drawing/2014/main" id="{63CC28AF-816F-914B-BD03-1AAE4F04B3DF}"/>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1B58BDA-5C65-7E48-BA8E-8DB7156A97A7}"/>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0BDF279B-DCC7-4647-A015-2B277E80A4AB}"/>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29B75B34-8E3B-485F-BC05-8F7578BD3C02}"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 name="Text Placeholder 3">
            <a:extLst>
              <a:ext uri="{FF2B5EF4-FFF2-40B4-BE49-F238E27FC236}">
                <a16:creationId xmlns:a16="http://schemas.microsoft.com/office/drawing/2014/main" id="{FC86B612-2846-D049-B19B-4570D6F3F50D}"/>
              </a:ext>
            </a:extLst>
          </p:cNvPr>
          <p:cNvSpPr>
            <a:spLocks noGrp="1"/>
          </p:cNvSpPr>
          <p:nvPr>
            <p:ph type="body" sz="quarter" idx="10"/>
          </p:nvPr>
        </p:nvSpPr>
        <p:spPr>
          <a:xfrm>
            <a:off x="551260" y="465535"/>
            <a:ext cx="6606778" cy="3664744"/>
          </a:xfrm>
        </p:spPr>
        <p:txBody>
          <a:bodyPr>
            <a:noAutofit/>
          </a:bodyPr>
          <a:lstStyle>
            <a:lvl1pPr>
              <a:defRPr sz="3000" b="1" i="0">
                <a:solidFill>
                  <a:schemeClr val="accent5">
                    <a:lumMod val="75000"/>
                  </a:schemeClr>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3pPr>
            <a:lvl4pPr marL="1164431" indent="-135731">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4pPr>
            <a:lvl5pPr marL="1502569" indent="-130969">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73823915"/>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B387AC-BC5C-4C42-B302-D15C0CB7E4A3}"/>
              </a:ext>
            </a:extLst>
          </p:cNvPr>
          <p:cNvSpPr/>
          <p:nvPr userDrawn="1"/>
        </p:nvSpPr>
        <p:spPr>
          <a:xfrm>
            <a:off x="0" y="-160"/>
            <a:ext cx="914400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bject 14">
            <a:extLst>
              <a:ext uri="{FF2B5EF4-FFF2-40B4-BE49-F238E27FC236}">
                <a16:creationId xmlns:a16="http://schemas.microsoft.com/office/drawing/2014/main" id="{67D320CA-D13D-314C-9DD6-715528DB982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FCDB51F-F2B2-FF4C-B59E-59CDCEE60496}"/>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7" name="TextBox 6">
            <a:extLst>
              <a:ext uri="{FF2B5EF4-FFF2-40B4-BE49-F238E27FC236}">
                <a16:creationId xmlns:a16="http://schemas.microsoft.com/office/drawing/2014/main" id="{F2817691-C743-BD49-8BC2-70360EED85C7}"/>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A651497B-999E-4C92-B739-74E991669C6B}"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1" name="Text Placeholder 3">
            <a:extLst>
              <a:ext uri="{FF2B5EF4-FFF2-40B4-BE49-F238E27FC236}">
                <a16:creationId xmlns:a16="http://schemas.microsoft.com/office/drawing/2014/main" id="{9D9A7910-8039-6449-B024-BB8DAE55BEA7}"/>
              </a:ext>
            </a:extLst>
          </p:cNvPr>
          <p:cNvSpPr>
            <a:spLocks noGrp="1"/>
          </p:cNvSpPr>
          <p:nvPr>
            <p:ph type="body" sz="quarter" idx="10"/>
          </p:nvPr>
        </p:nvSpPr>
        <p:spPr>
          <a:xfrm>
            <a:off x="551260" y="465535"/>
            <a:ext cx="6606778" cy="3664744"/>
          </a:xfrm>
        </p:spPr>
        <p:txBody>
          <a:bodyPr>
            <a:noAutofit/>
          </a:bodyPr>
          <a:lstStyle>
            <a:lvl1pPr>
              <a:defRPr sz="3000"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3pPr>
            <a:lvl4pPr marL="1164431" indent="-135731">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4pPr>
            <a:lvl5pPr marL="1502569" indent="-130969">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213262827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pic>
        <p:nvPicPr>
          <p:cNvPr id="4" name="Picture 3" descr="A picture containing ground, person, outdoor, young&#10;&#10;Description automatically generated">
            <a:extLst>
              <a:ext uri="{FF2B5EF4-FFF2-40B4-BE49-F238E27FC236}">
                <a16:creationId xmlns:a16="http://schemas.microsoft.com/office/drawing/2014/main" id="{1E4B4E86-1417-6E49-A17F-5319E3958BD4}"/>
              </a:ext>
            </a:extLst>
          </p:cNvPr>
          <p:cNvPicPr>
            <a:picLocks noChangeAspect="1"/>
          </p:cNvPicPr>
          <p:nvPr userDrawn="1"/>
        </p:nvPicPr>
        <p:blipFill>
          <a:blip r:embed="rId2">
            <a:extLst>
              <a:ext uri="{28A0092B-C50C-407E-A947-70E740481C1C}">
                <a14:useLocalDpi xmlns:a14="http://schemas.microsoft.com/office/drawing/2010/main"/>
              </a:ext>
            </a:extLst>
          </a:blip>
          <a:srcRect t="-286"/>
          <a:stretch>
            <a:fillRect/>
          </a:stretch>
        </p:blipFill>
        <p:spPr>
          <a:xfrm>
            <a:off x="0" y="0"/>
            <a:ext cx="9144000" cy="4979280"/>
          </a:xfrm>
          <a:prstGeom prst="rect">
            <a:avLst/>
          </a:prstGeom>
        </p:spPr>
      </p:pic>
      <p:sp>
        <p:nvSpPr>
          <p:cNvPr id="9" name="object 14">
            <a:extLst>
              <a:ext uri="{FF2B5EF4-FFF2-40B4-BE49-F238E27FC236}">
                <a16:creationId xmlns:a16="http://schemas.microsoft.com/office/drawing/2014/main" id="{67D320CA-D13D-314C-9DD6-715528DB982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FCDB51F-F2B2-FF4C-B59E-59CDCEE60496}"/>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7" name="TextBox 6">
            <a:extLst>
              <a:ext uri="{FF2B5EF4-FFF2-40B4-BE49-F238E27FC236}">
                <a16:creationId xmlns:a16="http://schemas.microsoft.com/office/drawing/2014/main" id="{F2817691-C743-BD49-8BC2-70360EED85C7}"/>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64B553C9-9CA4-4DD7-9AEF-C02AC5A87B3B}"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1" name="Text Placeholder 3">
            <a:extLst>
              <a:ext uri="{FF2B5EF4-FFF2-40B4-BE49-F238E27FC236}">
                <a16:creationId xmlns:a16="http://schemas.microsoft.com/office/drawing/2014/main" id="{2ADD318E-38DB-CE4E-B1CF-57556C499AB4}"/>
              </a:ext>
            </a:extLst>
          </p:cNvPr>
          <p:cNvSpPr>
            <a:spLocks noGrp="1"/>
          </p:cNvSpPr>
          <p:nvPr>
            <p:ph type="body" sz="quarter" idx="10"/>
          </p:nvPr>
        </p:nvSpPr>
        <p:spPr>
          <a:xfrm>
            <a:off x="551260" y="465535"/>
            <a:ext cx="6606778" cy="3664744"/>
          </a:xfrm>
        </p:spPr>
        <p:txBody>
          <a:bodyPr>
            <a:noAutofit/>
          </a:bodyPr>
          <a:lstStyle>
            <a:lvl1pPr>
              <a:defRPr sz="3000"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3pPr>
            <a:lvl4pPr marL="1164431" indent="-135731">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4pPr>
            <a:lvl5pPr marL="1502569" indent="-130969">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275630719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Content 01">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C389816F-8BF1-8443-B166-56949240F9BA}"/>
              </a:ext>
            </a:extLst>
          </p:cNvPr>
          <p:cNvSpPr>
            <a:spLocks noGrp="1"/>
          </p:cNvSpPr>
          <p:nvPr>
            <p:ph type="body" sz="quarter" idx="14"/>
          </p:nvPr>
        </p:nvSpPr>
        <p:spPr>
          <a:xfrm>
            <a:off x="456923" y="956084"/>
            <a:ext cx="8214111" cy="3608127"/>
          </a:xfrm>
        </p:spPr>
        <p:txBody>
          <a:bodyPr>
            <a:noAutofit/>
          </a:bodyPr>
          <a:lstStyle>
            <a:lvl1pPr marL="85725" indent="-85725">
              <a:defRPr sz="1350"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grpSp>
        <p:nvGrpSpPr>
          <p:cNvPr id="23" name="Group 22"/>
          <p:cNvGrpSpPr/>
          <p:nvPr userDrawn="1"/>
        </p:nvGrpSpPr>
        <p:grpSpPr>
          <a:xfrm>
            <a:off x="0" y="1"/>
            <a:ext cx="9144000" cy="779929"/>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DC6413A8-79A5-4055-BD7B-93DA4A2BEE03}"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2112785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grpSp>
        <p:nvGrpSpPr>
          <p:cNvPr id="23" name="Group 22"/>
          <p:cNvGrpSpPr/>
          <p:nvPr userDrawn="1"/>
        </p:nvGrpSpPr>
        <p:grpSpPr>
          <a:xfrm>
            <a:off x="0" y="1"/>
            <a:ext cx="9144000" cy="779929"/>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9598DEC0-B2CC-4496-96AF-C6839AB7F3D4}"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456923" y="956084"/>
            <a:ext cx="8214111" cy="3608127"/>
          </a:xfrm>
        </p:spPr>
        <p:txBody>
          <a:bodyPr>
            <a:noAutofit/>
          </a:bodyPr>
          <a:lstStyle>
            <a:lvl1pPr marL="85725" indent="-85725">
              <a:defRPr sz="1350"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421409199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A968-CFFF-574B-B309-1B13EAF036C4}"/>
              </a:ext>
            </a:extLst>
          </p:cNvPr>
          <p:cNvSpPr/>
          <p:nvPr userDrawn="1"/>
        </p:nvSpPr>
        <p:spPr>
          <a:xfrm>
            <a:off x="0" y="1"/>
            <a:ext cx="9144000" cy="51293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 name="Group 22"/>
          <p:cNvGrpSpPr/>
          <p:nvPr userDrawn="1"/>
        </p:nvGrpSpPr>
        <p:grpSpPr>
          <a:xfrm>
            <a:off x="0" y="1"/>
            <a:ext cx="9144000" cy="779929"/>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C5C65467-B5FC-496F-93E7-9444D5F3A6F3}"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 name="Text Placeholder 2">
            <a:extLst>
              <a:ext uri="{FF2B5EF4-FFF2-40B4-BE49-F238E27FC236}">
                <a16:creationId xmlns:a16="http://schemas.microsoft.com/office/drawing/2014/main" id="{43321205-F019-0446-947B-9245E6B701A7}"/>
              </a:ext>
            </a:extLst>
          </p:cNvPr>
          <p:cNvSpPr>
            <a:spLocks noGrp="1"/>
          </p:cNvSpPr>
          <p:nvPr>
            <p:ph type="body" sz="quarter" idx="14"/>
          </p:nvPr>
        </p:nvSpPr>
        <p:spPr>
          <a:xfrm>
            <a:off x="456923" y="956084"/>
            <a:ext cx="8214111" cy="3608127"/>
          </a:xfrm>
        </p:spPr>
        <p:txBody>
          <a:bodyPr>
            <a:noAutofit/>
          </a:bodyPr>
          <a:lstStyle>
            <a:lvl1pPr marL="85725" indent="-85725">
              <a:defRPr sz="1350"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64058943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01">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7C693F22-37CE-E440-A764-0E367717FDC4}"/>
              </a:ext>
            </a:extLst>
          </p:cNvPr>
          <p:cNvSpPr>
            <a:spLocks noGrp="1"/>
          </p:cNvSpPr>
          <p:nvPr>
            <p:ph type="body" sz="quarter" idx="18"/>
          </p:nvPr>
        </p:nvSpPr>
        <p:spPr>
          <a:xfrm>
            <a:off x="456923" y="1499745"/>
            <a:ext cx="3944778"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grpSp>
        <p:nvGrpSpPr>
          <p:cNvPr id="21" name="Group 20">
            <a:extLst>
              <a:ext uri="{FF2B5EF4-FFF2-40B4-BE49-F238E27FC236}">
                <a16:creationId xmlns:a16="http://schemas.microsoft.com/office/drawing/2014/main" id="{88784723-4AFA-4742-ADCB-358652FF6F72}"/>
              </a:ext>
            </a:extLst>
          </p:cNvPr>
          <p:cNvGrpSpPr/>
          <p:nvPr userDrawn="1"/>
        </p:nvGrpSpPr>
        <p:grpSpPr>
          <a:xfrm>
            <a:off x="0" y="1"/>
            <a:ext cx="9144000" cy="779929"/>
            <a:chOff x="0" y="0"/>
            <a:chExt cx="14630400" cy="1524787"/>
          </a:xfrm>
        </p:grpSpPr>
        <p:sp>
          <p:nvSpPr>
            <p:cNvPr id="22" name="object 2">
              <a:extLst>
                <a:ext uri="{FF2B5EF4-FFF2-40B4-BE49-F238E27FC236}">
                  <a16:creationId xmlns:a16="http://schemas.microsoft.com/office/drawing/2014/main" id="{4F62F695-717D-374C-802D-7FEBEAD6FE46}"/>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object 3">
              <a:extLst>
                <a:ext uri="{FF2B5EF4-FFF2-40B4-BE49-F238E27FC236}">
                  <a16:creationId xmlns:a16="http://schemas.microsoft.com/office/drawing/2014/main" id="{B392FAE7-9F0A-8D4D-94F3-8E024FD2710E}"/>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object 14">
            <a:extLst>
              <a:ext uri="{FF2B5EF4-FFF2-40B4-BE49-F238E27FC236}">
                <a16:creationId xmlns:a16="http://schemas.microsoft.com/office/drawing/2014/main" id="{70D3D3E5-0E23-274C-9962-BEA8E59E9D56}"/>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731DCB6-6D89-D545-9763-D64908F3D03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6" name="Title 23">
            <a:extLst>
              <a:ext uri="{FF2B5EF4-FFF2-40B4-BE49-F238E27FC236}">
                <a16:creationId xmlns:a16="http://schemas.microsoft.com/office/drawing/2014/main" id="{4085826A-7691-1843-B06C-82034F1F58ED}"/>
              </a:ext>
            </a:extLst>
          </p:cNvPr>
          <p:cNvSpPr>
            <a:spLocks noGrp="1"/>
          </p:cNvSpPr>
          <p:nvPr>
            <p:ph type="title"/>
          </p:nvPr>
        </p:nvSpPr>
        <p:spPr>
          <a:xfrm>
            <a:off x="456924" y="119661"/>
            <a:ext cx="8203117"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456924" y="965708"/>
            <a:ext cx="3944778"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394477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17">
            <a:extLst>
              <a:ext uri="{FF2B5EF4-FFF2-40B4-BE49-F238E27FC236}">
                <a16:creationId xmlns:a16="http://schemas.microsoft.com/office/drawing/2014/main" id="{CF1B3AAF-D0DD-7744-AFEC-DBCE571A9744}"/>
              </a:ext>
            </a:extLst>
          </p:cNvPr>
          <p:cNvSpPr>
            <a:spLocks noGrp="1"/>
          </p:cNvSpPr>
          <p:nvPr>
            <p:ph type="body" sz="quarter" idx="17" hasCustomPrompt="1"/>
          </p:nvPr>
        </p:nvSpPr>
        <p:spPr>
          <a:xfrm>
            <a:off x="4721193" y="965707"/>
            <a:ext cx="3944778" cy="316195"/>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4" name="Straight Connector 33">
            <a:extLst>
              <a:ext uri="{FF2B5EF4-FFF2-40B4-BE49-F238E27FC236}">
                <a16:creationId xmlns:a16="http://schemas.microsoft.com/office/drawing/2014/main" id="{3CB330AF-1672-334C-B0B1-C1C9AD1B8438}"/>
              </a:ext>
            </a:extLst>
          </p:cNvPr>
          <p:cNvCxnSpPr/>
          <p:nvPr userDrawn="1"/>
        </p:nvCxnSpPr>
        <p:spPr>
          <a:xfrm>
            <a:off x="4721193" y="1390823"/>
            <a:ext cx="394477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DE34C67-EF85-5741-BCC6-1C9234DAED84}"/>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BB7FEB93-F2CA-442D-B364-189B7DAA9097}"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 name="Text Placeholder 2">
            <a:extLst>
              <a:ext uri="{FF2B5EF4-FFF2-40B4-BE49-F238E27FC236}">
                <a16:creationId xmlns:a16="http://schemas.microsoft.com/office/drawing/2014/main" id="{5814F731-5C23-3A4F-AFB0-7F1F2B08FA2D}"/>
              </a:ext>
            </a:extLst>
          </p:cNvPr>
          <p:cNvSpPr>
            <a:spLocks noGrp="1"/>
          </p:cNvSpPr>
          <p:nvPr>
            <p:ph type="body" sz="quarter" idx="19"/>
          </p:nvPr>
        </p:nvSpPr>
        <p:spPr>
          <a:xfrm>
            <a:off x="4715263" y="1499745"/>
            <a:ext cx="3944778"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567436254"/>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Content 04">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89FC804-BA26-1A4C-9F9E-601162E3A92A}"/>
              </a:ext>
            </a:extLst>
          </p:cNvPr>
          <p:cNvSpPr/>
          <p:nvPr userDrawn="1"/>
        </p:nvSpPr>
        <p:spPr>
          <a:xfrm>
            <a:off x="0" y="1"/>
            <a:ext cx="6721928" cy="4961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p>
            <a:pPr marL="86678" marR="0" lvl="0" indent="0" algn="l" defTabSz="685800" rtl="0" eaLnBrk="1" fontAlgn="auto" latinLnBrk="0" hangingPunct="1">
              <a:lnSpc>
                <a:spcPct val="100000"/>
              </a:lnSpc>
              <a:spcBef>
                <a:spcPts val="75"/>
              </a:spcBef>
              <a:spcAft>
                <a:spcPts val="75"/>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 Placeholder 2">
            <a:extLst>
              <a:ext uri="{FF2B5EF4-FFF2-40B4-BE49-F238E27FC236}">
                <a16:creationId xmlns:a16="http://schemas.microsoft.com/office/drawing/2014/main" id="{148072A1-51AC-0742-AC82-8A9EB8B54126}"/>
              </a:ext>
            </a:extLst>
          </p:cNvPr>
          <p:cNvSpPr>
            <a:spLocks noGrp="1"/>
          </p:cNvSpPr>
          <p:nvPr>
            <p:ph type="body" sz="quarter" idx="20"/>
          </p:nvPr>
        </p:nvSpPr>
        <p:spPr>
          <a:xfrm>
            <a:off x="425561" y="3398233"/>
            <a:ext cx="4463490" cy="1160548"/>
          </a:xfrm>
        </p:spPr>
        <p:txBody>
          <a:bodyPr>
            <a:noAutofit/>
          </a:bodyPr>
          <a:lstStyle>
            <a:lvl1pPr marL="85725" indent="-85725">
              <a:defRPr sz="135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bg1"/>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14" name="Text Placeholder 2">
            <a:extLst>
              <a:ext uri="{FF2B5EF4-FFF2-40B4-BE49-F238E27FC236}">
                <a16:creationId xmlns:a16="http://schemas.microsoft.com/office/drawing/2014/main" id="{40F8B168-31C9-A748-B16B-40DA460FC3DA}"/>
              </a:ext>
            </a:extLst>
          </p:cNvPr>
          <p:cNvSpPr>
            <a:spLocks noGrp="1"/>
          </p:cNvSpPr>
          <p:nvPr>
            <p:ph type="body" sz="quarter" idx="14"/>
          </p:nvPr>
        </p:nvSpPr>
        <p:spPr>
          <a:xfrm>
            <a:off x="425561" y="1740387"/>
            <a:ext cx="4463490" cy="1160548"/>
          </a:xfrm>
        </p:spPr>
        <p:txBody>
          <a:bodyPr>
            <a:noAutofit/>
          </a:bodyPr>
          <a:lstStyle>
            <a:lvl1pPr marL="85725" indent="-85725">
              <a:defRPr sz="135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bg1"/>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3" name="Picture Placeholder 2">
            <a:extLst>
              <a:ext uri="{FF2B5EF4-FFF2-40B4-BE49-F238E27FC236}">
                <a16:creationId xmlns:a16="http://schemas.microsoft.com/office/drawing/2014/main" id="{FF1A5276-B207-1241-AB5C-173DA2456ED1}"/>
              </a:ext>
            </a:extLst>
          </p:cNvPr>
          <p:cNvSpPr>
            <a:spLocks noGrp="1"/>
          </p:cNvSpPr>
          <p:nvPr>
            <p:ph type="pic" sz="quarter" idx="16"/>
          </p:nvPr>
        </p:nvSpPr>
        <p:spPr>
          <a:xfrm>
            <a:off x="6241257" y="-2381"/>
            <a:ext cx="2902744" cy="5154216"/>
          </a:xfrm>
        </p:spPr>
        <p:txBody>
          <a:bodyPr/>
          <a:lstStyle/>
          <a:p>
            <a:endParaRPr lang="en-US"/>
          </a:p>
        </p:txBody>
      </p:sp>
      <p:pic>
        <p:nvPicPr>
          <p:cNvPr id="26" name="Picture 17" descr="A person flying through the sky&#10;&#10;Description automatically generated">
            <a:extLst>
              <a:ext uri="{FF2B5EF4-FFF2-40B4-BE49-F238E27FC236}">
                <a16:creationId xmlns:a16="http://schemas.microsoft.com/office/drawing/2014/main" id="{D0CAA0DA-3C2D-ED41-A609-880772538FAB}"/>
              </a:ext>
            </a:extLst>
          </p:cNvPr>
          <p:cNvPicPr>
            <a:picLocks noChangeAspect="1"/>
          </p:cNvPicPr>
          <p:nvPr userDrawn="1"/>
        </p:nvPicPr>
        <p:blipFill>
          <a:blip r:embed="rId2"/>
          <a:stretch>
            <a:fillRect/>
          </a:stretch>
        </p:blipFill>
        <p:spPr>
          <a:xfrm>
            <a:off x="6238219" y="0"/>
            <a:ext cx="2905077" cy="4958443"/>
          </a:xfrm>
          <a:prstGeom prst="rect">
            <a:avLst/>
          </a:prstGeom>
        </p:spPr>
      </p:pic>
      <p:sp>
        <p:nvSpPr>
          <p:cNvPr id="33" name="Title 7">
            <a:extLst>
              <a:ext uri="{FF2B5EF4-FFF2-40B4-BE49-F238E27FC236}">
                <a16:creationId xmlns:a16="http://schemas.microsoft.com/office/drawing/2014/main" id="{F21A72B0-98FB-0949-91E6-5003ECBCE446}"/>
              </a:ext>
            </a:extLst>
          </p:cNvPr>
          <p:cNvSpPr>
            <a:spLocks noGrp="1"/>
          </p:cNvSpPr>
          <p:nvPr>
            <p:ph type="title" hasCustomPrompt="1"/>
          </p:nvPr>
        </p:nvSpPr>
        <p:spPr>
          <a:xfrm>
            <a:off x="426264" y="376772"/>
            <a:ext cx="4145737" cy="719810"/>
          </a:xfrm>
        </p:spPr>
        <p:txBody>
          <a:bodyPr>
            <a:noAutofit/>
          </a:bodyPr>
          <a:lstStyle>
            <a:lvl1pPr>
              <a:lnSpc>
                <a:spcPct val="100000"/>
              </a:lnSpc>
              <a:defRPr lang="en-US" sz="2625"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34" name="Text Placeholder 17">
            <a:extLst>
              <a:ext uri="{FF2B5EF4-FFF2-40B4-BE49-F238E27FC236}">
                <a16:creationId xmlns:a16="http://schemas.microsoft.com/office/drawing/2014/main" id="{023B5CBC-FA81-C342-98C0-25C1A701D6E8}"/>
              </a:ext>
            </a:extLst>
          </p:cNvPr>
          <p:cNvSpPr>
            <a:spLocks noGrp="1"/>
          </p:cNvSpPr>
          <p:nvPr>
            <p:ph type="body" sz="quarter" idx="15" hasCustomPrompt="1"/>
          </p:nvPr>
        </p:nvSpPr>
        <p:spPr>
          <a:xfrm>
            <a:off x="426264" y="1287759"/>
            <a:ext cx="1452828"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sp>
        <p:nvSpPr>
          <p:cNvPr id="15" name="Text Placeholder 17">
            <a:extLst>
              <a:ext uri="{FF2B5EF4-FFF2-40B4-BE49-F238E27FC236}">
                <a16:creationId xmlns:a16="http://schemas.microsoft.com/office/drawing/2014/main" id="{1180FE8C-1825-C549-B594-DFDE6EBCF42D}"/>
              </a:ext>
            </a:extLst>
          </p:cNvPr>
          <p:cNvSpPr>
            <a:spLocks noGrp="1"/>
          </p:cNvSpPr>
          <p:nvPr>
            <p:ph type="body" sz="quarter" idx="18" hasCustomPrompt="1"/>
          </p:nvPr>
        </p:nvSpPr>
        <p:spPr>
          <a:xfrm>
            <a:off x="426264" y="2947395"/>
            <a:ext cx="1452828"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pic>
        <p:nvPicPr>
          <p:cNvPr id="4" name="Picture 3" descr="A person holding a guitar&#10;&#10;Description automatically generated with medium confidence">
            <a:extLst>
              <a:ext uri="{FF2B5EF4-FFF2-40B4-BE49-F238E27FC236}">
                <a16:creationId xmlns:a16="http://schemas.microsoft.com/office/drawing/2014/main" id="{DE32126E-F6E2-8343-A036-58FDEED358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8843" y="-1680193"/>
            <a:ext cx="8314453" cy="6636453"/>
          </a:xfrm>
          <a:prstGeom prst="rect">
            <a:avLst/>
          </a:prstGeom>
        </p:spPr>
      </p:pic>
      <p:sp>
        <p:nvSpPr>
          <p:cNvPr id="17" name="object 14">
            <a:extLst>
              <a:ext uri="{FF2B5EF4-FFF2-40B4-BE49-F238E27FC236}">
                <a16:creationId xmlns:a16="http://schemas.microsoft.com/office/drawing/2014/main" id="{B57844F7-F117-3E40-9D0D-6593EA925DEE}"/>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298A583-B574-B64E-AC11-DE1B6F1D65D7}"/>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9" name="TextBox 18">
            <a:extLst>
              <a:ext uri="{FF2B5EF4-FFF2-40B4-BE49-F238E27FC236}">
                <a16:creationId xmlns:a16="http://schemas.microsoft.com/office/drawing/2014/main" id="{831307D2-8B0F-0446-8920-FA0A95D55A53}"/>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4EA6CEF0-5A58-4AA7-BE56-F1E5A35E7A19}"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31066561"/>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Content 0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89FC804-BA26-1A4C-9F9E-601162E3A92A}"/>
              </a:ext>
            </a:extLst>
          </p:cNvPr>
          <p:cNvSpPr/>
          <p:nvPr userDrawn="1"/>
        </p:nvSpPr>
        <p:spPr>
          <a:xfrm>
            <a:off x="0" y="1"/>
            <a:ext cx="6721928" cy="49611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p>
            <a:pPr marL="86678" marR="0" lvl="0" indent="0" algn="l" defTabSz="685800" rtl="0" eaLnBrk="1" fontAlgn="auto" latinLnBrk="0" hangingPunct="1">
              <a:lnSpc>
                <a:spcPct val="100000"/>
              </a:lnSpc>
              <a:spcBef>
                <a:spcPts val="75"/>
              </a:spcBef>
              <a:spcAft>
                <a:spcPts val="75"/>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 Placeholder 2">
            <a:extLst>
              <a:ext uri="{FF2B5EF4-FFF2-40B4-BE49-F238E27FC236}">
                <a16:creationId xmlns:a16="http://schemas.microsoft.com/office/drawing/2014/main" id="{148072A1-51AC-0742-AC82-8A9EB8B54126}"/>
              </a:ext>
            </a:extLst>
          </p:cNvPr>
          <p:cNvSpPr>
            <a:spLocks noGrp="1"/>
          </p:cNvSpPr>
          <p:nvPr>
            <p:ph type="body" sz="quarter" idx="20"/>
          </p:nvPr>
        </p:nvSpPr>
        <p:spPr>
          <a:xfrm>
            <a:off x="425561" y="3398233"/>
            <a:ext cx="4463490" cy="1160548"/>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14" name="Text Placeholder 2">
            <a:extLst>
              <a:ext uri="{FF2B5EF4-FFF2-40B4-BE49-F238E27FC236}">
                <a16:creationId xmlns:a16="http://schemas.microsoft.com/office/drawing/2014/main" id="{40F8B168-31C9-A748-B16B-40DA460FC3DA}"/>
              </a:ext>
            </a:extLst>
          </p:cNvPr>
          <p:cNvSpPr>
            <a:spLocks noGrp="1"/>
          </p:cNvSpPr>
          <p:nvPr>
            <p:ph type="body" sz="quarter" idx="14"/>
          </p:nvPr>
        </p:nvSpPr>
        <p:spPr>
          <a:xfrm>
            <a:off x="425561" y="1740387"/>
            <a:ext cx="4463490" cy="1160548"/>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3" name="Picture Placeholder 2">
            <a:extLst>
              <a:ext uri="{FF2B5EF4-FFF2-40B4-BE49-F238E27FC236}">
                <a16:creationId xmlns:a16="http://schemas.microsoft.com/office/drawing/2014/main" id="{FF1A5276-B207-1241-AB5C-173DA2456ED1}"/>
              </a:ext>
            </a:extLst>
          </p:cNvPr>
          <p:cNvSpPr>
            <a:spLocks noGrp="1"/>
          </p:cNvSpPr>
          <p:nvPr>
            <p:ph type="pic" sz="quarter" idx="16"/>
          </p:nvPr>
        </p:nvSpPr>
        <p:spPr>
          <a:xfrm>
            <a:off x="6241257" y="-2381"/>
            <a:ext cx="2902744" cy="5154216"/>
          </a:xfrm>
        </p:spPr>
        <p:txBody>
          <a:bodyPr/>
          <a:lstStyle/>
          <a:p>
            <a:endParaRPr lang="en-US"/>
          </a:p>
        </p:txBody>
      </p:sp>
      <p:pic>
        <p:nvPicPr>
          <p:cNvPr id="26" name="Picture 17" descr="A person flying through the sky&#10;&#10;Description automatically generated">
            <a:extLst>
              <a:ext uri="{FF2B5EF4-FFF2-40B4-BE49-F238E27FC236}">
                <a16:creationId xmlns:a16="http://schemas.microsoft.com/office/drawing/2014/main" id="{D0CAA0DA-3C2D-ED41-A609-880772538FAB}"/>
              </a:ext>
            </a:extLst>
          </p:cNvPr>
          <p:cNvPicPr>
            <a:picLocks noChangeAspect="1"/>
          </p:cNvPicPr>
          <p:nvPr userDrawn="1"/>
        </p:nvPicPr>
        <p:blipFill>
          <a:blip r:embed="rId2"/>
          <a:stretch>
            <a:fillRect/>
          </a:stretch>
        </p:blipFill>
        <p:spPr>
          <a:xfrm>
            <a:off x="6238219" y="0"/>
            <a:ext cx="2905077" cy="4958443"/>
          </a:xfrm>
          <a:prstGeom prst="rect">
            <a:avLst/>
          </a:prstGeom>
        </p:spPr>
      </p:pic>
      <p:sp>
        <p:nvSpPr>
          <p:cNvPr id="33" name="Title 7">
            <a:extLst>
              <a:ext uri="{FF2B5EF4-FFF2-40B4-BE49-F238E27FC236}">
                <a16:creationId xmlns:a16="http://schemas.microsoft.com/office/drawing/2014/main" id="{F21A72B0-98FB-0949-91E6-5003ECBCE446}"/>
              </a:ext>
            </a:extLst>
          </p:cNvPr>
          <p:cNvSpPr>
            <a:spLocks noGrp="1"/>
          </p:cNvSpPr>
          <p:nvPr>
            <p:ph type="title" hasCustomPrompt="1"/>
          </p:nvPr>
        </p:nvSpPr>
        <p:spPr>
          <a:xfrm>
            <a:off x="426264" y="376772"/>
            <a:ext cx="4145737" cy="719810"/>
          </a:xfrm>
        </p:spPr>
        <p:txBody>
          <a:bodyPr>
            <a:noAutofit/>
          </a:bodyPr>
          <a:lstStyle>
            <a:lvl1pPr>
              <a:lnSpc>
                <a:spcPct val="100000"/>
              </a:lnSpc>
              <a:defRPr lang="en-US" sz="2625"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34" name="Text Placeholder 17">
            <a:extLst>
              <a:ext uri="{FF2B5EF4-FFF2-40B4-BE49-F238E27FC236}">
                <a16:creationId xmlns:a16="http://schemas.microsoft.com/office/drawing/2014/main" id="{023B5CBC-FA81-C342-98C0-25C1A701D6E8}"/>
              </a:ext>
            </a:extLst>
          </p:cNvPr>
          <p:cNvSpPr>
            <a:spLocks noGrp="1"/>
          </p:cNvSpPr>
          <p:nvPr>
            <p:ph type="body" sz="quarter" idx="15" hasCustomPrompt="1"/>
          </p:nvPr>
        </p:nvSpPr>
        <p:spPr>
          <a:xfrm>
            <a:off x="426264" y="1287759"/>
            <a:ext cx="1452828"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sp>
        <p:nvSpPr>
          <p:cNvPr id="15" name="Text Placeholder 17">
            <a:extLst>
              <a:ext uri="{FF2B5EF4-FFF2-40B4-BE49-F238E27FC236}">
                <a16:creationId xmlns:a16="http://schemas.microsoft.com/office/drawing/2014/main" id="{1180FE8C-1825-C549-B594-DFDE6EBCF42D}"/>
              </a:ext>
            </a:extLst>
          </p:cNvPr>
          <p:cNvSpPr>
            <a:spLocks noGrp="1"/>
          </p:cNvSpPr>
          <p:nvPr>
            <p:ph type="body" sz="quarter" idx="18" hasCustomPrompt="1"/>
          </p:nvPr>
        </p:nvSpPr>
        <p:spPr>
          <a:xfrm>
            <a:off x="426264" y="2947395"/>
            <a:ext cx="1452828" cy="406167"/>
          </a:xfrm>
        </p:spPr>
        <p:txBody>
          <a:bodyPr anchor="t">
            <a:noAutofit/>
          </a:bodyPr>
          <a:lstStyle>
            <a:lvl1pPr marL="0" indent="0">
              <a:lnSpc>
                <a:spcPct val="100000"/>
              </a:lnSpc>
              <a:spcBef>
                <a:spcPts val="75"/>
              </a:spcBef>
              <a:spcAft>
                <a:spcPts val="75"/>
              </a:spcAft>
              <a:buNone/>
              <a:defRPr lang="en-US" sz="1875" b="1"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pic>
        <p:nvPicPr>
          <p:cNvPr id="4" name="Picture 3" descr="A person holding a guitar&#10;&#10;Description automatically generated with medium confidence">
            <a:extLst>
              <a:ext uri="{FF2B5EF4-FFF2-40B4-BE49-F238E27FC236}">
                <a16:creationId xmlns:a16="http://schemas.microsoft.com/office/drawing/2014/main" id="{DE32126E-F6E2-8343-A036-58FDEED358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8843" y="-1680193"/>
            <a:ext cx="8314453" cy="6636453"/>
          </a:xfrm>
          <a:prstGeom prst="rect">
            <a:avLst/>
          </a:prstGeom>
        </p:spPr>
      </p:pic>
      <p:sp>
        <p:nvSpPr>
          <p:cNvPr id="17" name="object 14">
            <a:extLst>
              <a:ext uri="{FF2B5EF4-FFF2-40B4-BE49-F238E27FC236}">
                <a16:creationId xmlns:a16="http://schemas.microsoft.com/office/drawing/2014/main" id="{B57844F7-F117-3E40-9D0D-6593EA925DEE}"/>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298A583-B574-B64E-AC11-DE1B6F1D65D7}"/>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9" name="TextBox 18">
            <a:extLst>
              <a:ext uri="{FF2B5EF4-FFF2-40B4-BE49-F238E27FC236}">
                <a16:creationId xmlns:a16="http://schemas.microsoft.com/office/drawing/2014/main" id="{831307D2-8B0F-0446-8920-FA0A95D55A53}"/>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55F62D80-6207-4042-8763-AD3DC324D663}"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3105437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nd Content 0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F1A5276-B207-1241-AB5C-173DA2456ED1}"/>
              </a:ext>
            </a:extLst>
          </p:cNvPr>
          <p:cNvSpPr>
            <a:spLocks noGrp="1"/>
          </p:cNvSpPr>
          <p:nvPr>
            <p:ph type="pic" sz="quarter" idx="16"/>
          </p:nvPr>
        </p:nvSpPr>
        <p:spPr>
          <a:xfrm>
            <a:off x="6241257" y="-2381"/>
            <a:ext cx="2902744" cy="5154216"/>
          </a:xfrm>
        </p:spPr>
        <p:txBody>
          <a:bodyPr/>
          <a:lstStyle/>
          <a:p>
            <a:endParaRPr lang="en-US"/>
          </a:p>
        </p:txBody>
      </p:sp>
      <p:sp>
        <p:nvSpPr>
          <p:cNvPr id="25" name="Rectangle 24">
            <a:extLst>
              <a:ext uri="{FF2B5EF4-FFF2-40B4-BE49-F238E27FC236}">
                <a16:creationId xmlns:a16="http://schemas.microsoft.com/office/drawing/2014/main" id="{589FC804-BA26-1A4C-9F9E-601162E3A92A}"/>
              </a:ext>
            </a:extLst>
          </p:cNvPr>
          <p:cNvSpPr/>
          <p:nvPr userDrawn="1"/>
        </p:nvSpPr>
        <p:spPr>
          <a:xfrm>
            <a:off x="0" y="1"/>
            <a:ext cx="6721928" cy="49611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p>
            <a:pPr marL="86678" marR="0" lvl="0" indent="0" algn="l" defTabSz="685800" rtl="0" eaLnBrk="1" fontAlgn="auto" latinLnBrk="0" hangingPunct="1">
              <a:lnSpc>
                <a:spcPct val="100000"/>
              </a:lnSpc>
              <a:spcBef>
                <a:spcPts val="75"/>
              </a:spcBef>
              <a:spcAft>
                <a:spcPts val="75"/>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17" descr="A person flying through the sky&#10;&#10;Description automatically generated">
            <a:extLst>
              <a:ext uri="{FF2B5EF4-FFF2-40B4-BE49-F238E27FC236}">
                <a16:creationId xmlns:a16="http://schemas.microsoft.com/office/drawing/2014/main" id="{D0CAA0DA-3C2D-ED41-A609-880772538FAB}"/>
              </a:ext>
            </a:extLst>
          </p:cNvPr>
          <p:cNvPicPr>
            <a:picLocks noChangeAspect="1"/>
          </p:cNvPicPr>
          <p:nvPr userDrawn="1"/>
        </p:nvPicPr>
        <p:blipFill>
          <a:blip r:embed="rId2"/>
          <a:stretch>
            <a:fillRect/>
          </a:stretch>
        </p:blipFill>
        <p:spPr>
          <a:xfrm>
            <a:off x="6238219" y="0"/>
            <a:ext cx="2905077" cy="4958443"/>
          </a:xfrm>
          <a:prstGeom prst="rect">
            <a:avLst/>
          </a:prstGeom>
        </p:spPr>
      </p:pic>
      <p:sp>
        <p:nvSpPr>
          <p:cNvPr id="33" name="Title 7">
            <a:extLst>
              <a:ext uri="{FF2B5EF4-FFF2-40B4-BE49-F238E27FC236}">
                <a16:creationId xmlns:a16="http://schemas.microsoft.com/office/drawing/2014/main" id="{F21A72B0-98FB-0949-91E6-5003ECBCE446}"/>
              </a:ext>
            </a:extLst>
          </p:cNvPr>
          <p:cNvSpPr>
            <a:spLocks noGrp="1"/>
          </p:cNvSpPr>
          <p:nvPr>
            <p:ph type="title" hasCustomPrompt="1"/>
          </p:nvPr>
        </p:nvSpPr>
        <p:spPr>
          <a:xfrm>
            <a:off x="426264" y="376772"/>
            <a:ext cx="4782344" cy="719810"/>
          </a:xfrm>
        </p:spPr>
        <p:txBody>
          <a:bodyPr>
            <a:noAutofit/>
          </a:bodyPr>
          <a:lstStyle>
            <a:lvl1pPr>
              <a:lnSpc>
                <a:spcPct val="100000"/>
              </a:lnSpc>
              <a:defRPr lang="en-US" sz="405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34" name="Text Placeholder 17">
            <a:extLst>
              <a:ext uri="{FF2B5EF4-FFF2-40B4-BE49-F238E27FC236}">
                <a16:creationId xmlns:a16="http://schemas.microsoft.com/office/drawing/2014/main" id="{023B5CBC-FA81-C342-98C0-25C1A701D6E8}"/>
              </a:ext>
            </a:extLst>
          </p:cNvPr>
          <p:cNvSpPr>
            <a:spLocks noGrp="1"/>
          </p:cNvSpPr>
          <p:nvPr>
            <p:ph type="body" sz="quarter" idx="15" hasCustomPrompt="1"/>
          </p:nvPr>
        </p:nvSpPr>
        <p:spPr>
          <a:xfrm>
            <a:off x="426264" y="1268530"/>
            <a:ext cx="4669490" cy="3045053"/>
          </a:xfrm>
        </p:spPr>
        <p:txBody>
          <a:bodyPr anchor="t">
            <a:noAutofit/>
          </a:bodyPr>
          <a:lstStyle>
            <a:lvl1pPr marL="0" indent="0">
              <a:lnSpc>
                <a:spcPct val="100000"/>
              </a:lnSpc>
              <a:spcBef>
                <a:spcPts val="75"/>
              </a:spcBef>
              <a:spcAft>
                <a:spcPts val="75"/>
              </a:spcAft>
              <a:buNone/>
              <a:defRPr lang="en-US" sz="2100" b="0" i="0" kern="1200" smtClean="0">
                <a:solidFill>
                  <a:schemeClr val="bg1"/>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Sub-heading</a:t>
            </a:r>
          </a:p>
        </p:txBody>
      </p:sp>
      <p:sp>
        <p:nvSpPr>
          <p:cNvPr id="17" name="object 14">
            <a:extLst>
              <a:ext uri="{FF2B5EF4-FFF2-40B4-BE49-F238E27FC236}">
                <a16:creationId xmlns:a16="http://schemas.microsoft.com/office/drawing/2014/main" id="{B57844F7-F117-3E40-9D0D-6593EA925DEE}"/>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298A583-B574-B64E-AC11-DE1B6F1D65D7}"/>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9" name="TextBox 18">
            <a:extLst>
              <a:ext uri="{FF2B5EF4-FFF2-40B4-BE49-F238E27FC236}">
                <a16:creationId xmlns:a16="http://schemas.microsoft.com/office/drawing/2014/main" id="{831307D2-8B0F-0446-8920-FA0A95D55A53}"/>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A393BC57-319D-413A-A439-D7DDC19AB09D}"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pic>
        <p:nvPicPr>
          <p:cNvPr id="22" name="Picture 21" descr="A person holding a guitar&#10;&#10;Description automatically generated with medium confidence">
            <a:extLst>
              <a:ext uri="{FF2B5EF4-FFF2-40B4-BE49-F238E27FC236}">
                <a16:creationId xmlns:a16="http://schemas.microsoft.com/office/drawing/2014/main" id="{3B8C1BAE-A4B4-7F43-A038-185A3ABFCF0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8843" y="-1680193"/>
            <a:ext cx="8314453" cy="6636453"/>
          </a:xfrm>
          <a:prstGeom prst="rect">
            <a:avLst/>
          </a:prstGeom>
        </p:spPr>
      </p:pic>
    </p:spTree>
    <p:extLst>
      <p:ext uri="{BB962C8B-B14F-4D97-AF65-F5344CB8AC3E}">
        <p14:creationId xmlns:p14="http://schemas.microsoft.com/office/powerpoint/2010/main" val="158781002"/>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icture with Caption 01">
    <p:spTree>
      <p:nvGrpSpPr>
        <p:cNvPr id="1" name=""/>
        <p:cNvGrpSpPr/>
        <p:nvPr/>
      </p:nvGrpSpPr>
      <p:grpSpPr>
        <a:xfrm>
          <a:off x="0" y="0"/>
          <a:ext cx="0" cy="0"/>
          <a:chOff x="0" y="0"/>
          <a:chExt cx="0" cy="0"/>
        </a:xfrm>
      </p:grpSpPr>
      <p:grpSp>
        <p:nvGrpSpPr>
          <p:cNvPr id="22" name="Group 21"/>
          <p:cNvGrpSpPr/>
          <p:nvPr userDrawn="1"/>
        </p:nvGrpSpPr>
        <p:grpSpPr>
          <a:xfrm>
            <a:off x="0" y="0"/>
            <a:ext cx="4811316" cy="5143500"/>
            <a:chOff x="0" y="0"/>
            <a:chExt cx="7815580" cy="8366981"/>
          </a:xfrm>
        </p:grpSpPr>
        <p:sp>
          <p:nvSpPr>
            <p:cNvPr id="20" name="object 3"/>
            <p:cNvSpPr/>
            <p:nvPr userDrawn="1"/>
          </p:nvSpPr>
          <p:spPr>
            <a:xfrm>
              <a:off x="0" y="0"/>
              <a:ext cx="7815580" cy="5356860"/>
            </a:xfrm>
            <a:custGeom>
              <a:avLst/>
              <a:gdLst/>
              <a:ahLst/>
              <a:cxnLst/>
              <a:rect l="l" t="t" r="r" b="b"/>
              <a:pathLst>
                <a:path w="7815580" h="5356860">
                  <a:moveTo>
                    <a:pt x="0" y="5356606"/>
                  </a:moveTo>
                  <a:lnTo>
                    <a:pt x="7815491" y="5356606"/>
                  </a:lnTo>
                  <a:lnTo>
                    <a:pt x="7815491" y="0"/>
                  </a:lnTo>
                  <a:lnTo>
                    <a:pt x="0" y="0"/>
                  </a:lnTo>
                  <a:lnTo>
                    <a:pt x="0" y="5356606"/>
                  </a:lnTo>
                  <a:close/>
                </a:path>
              </a:pathLst>
            </a:custGeom>
            <a:solidFill>
              <a:schemeClr val="accent6"/>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object 4"/>
            <p:cNvSpPr/>
            <p:nvPr userDrawn="1"/>
          </p:nvSpPr>
          <p:spPr>
            <a:xfrm>
              <a:off x="0" y="2837542"/>
              <a:ext cx="7815580" cy="5529439"/>
            </a:xfrm>
            <a:custGeom>
              <a:avLst/>
              <a:gdLst/>
              <a:ahLst/>
              <a:cxnLst/>
              <a:rect l="l" t="t" r="r" b="b"/>
              <a:pathLst>
                <a:path w="7815580" h="2254250">
                  <a:moveTo>
                    <a:pt x="0" y="2253640"/>
                  </a:moveTo>
                  <a:lnTo>
                    <a:pt x="7815491" y="2253640"/>
                  </a:lnTo>
                  <a:lnTo>
                    <a:pt x="7815491" y="0"/>
                  </a:lnTo>
                  <a:lnTo>
                    <a:pt x="0" y="0"/>
                  </a:lnTo>
                  <a:lnTo>
                    <a:pt x="0" y="2253640"/>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6" name="Picture Placeholder 25"/>
          <p:cNvSpPr>
            <a:spLocks noGrp="1"/>
          </p:cNvSpPr>
          <p:nvPr>
            <p:ph type="pic" sz="quarter" idx="12"/>
          </p:nvPr>
        </p:nvSpPr>
        <p:spPr>
          <a:xfrm>
            <a:off x="4811316" y="-1"/>
            <a:ext cx="4332684" cy="4956421"/>
          </a:xfrm>
        </p:spPr>
        <p:txBody>
          <a:bodyPr anchor="ctr">
            <a:normAutofit/>
          </a:bodyPr>
          <a:lstStyle>
            <a:lvl1pPr marL="0" indent="0" algn="ctr">
              <a:buNone/>
              <a:defRPr sz="1350"/>
            </a:lvl1pPr>
          </a:lstStyle>
          <a:p>
            <a:endParaRPr lang="en-US"/>
          </a:p>
        </p:txBody>
      </p:sp>
      <p:sp>
        <p:nvSpPr>
          <p:cNvPr id="35" name="Text Placeholder 17"/>
          <p:cNvSpPr>
            <a:spLocks noGrp="1"/>
          </p:cNvSpPr>
          <p:nvPr>
            <p:ph type="body" sz="quarter" idx="13" hasCustomPrompt="1"/>
          </p:nvPr>
        </p:nvSpPr>
        <p:spPr>
          <a:xfrm>
            <a:off x="298531" y="1408276"/>
            <a:ext cx="4213930" cy="199802"/>
          </a:xfrm>
        </p:spPr>
        <p:txBody>
          <a:bodyPr anchor="ctr">
            <a:noAutofit/>
          </a:bodyPr>
          <a:lstStyle>
            <a:lvl1pPr marL="0" indent="0">
              <a:lnSpc>
                <a:spcPct val="100000"/>
              </a:lnSpc>
              <a:spcBef>
                <a:spcPct val="0"/>
              </a:spcBef>
              <a:buNone/>
              <a:defRPr lang="en-US" sz="1500" b="0" i="0" kern="1200" spc="184"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ALL-CAPS</a:t>
            </a:r>
          </a:p>
        </p:txBody>
      </p:sp>
      <p:sp>
        <p:nvSpPr>
          <p:cNvPr id="38" name="Title 32"/>
          <p:cNvSpPr>
            <a:spLocks noGrp="1"/>
          </p:cNvSpPr>
          <p:nvPr>
            <p:ph type="title"/>
          </p:nvPr>
        </p:nvSpPr>
        <p:spPr>
          <a:xfrm>
            <a:off x="298531" y="427565"/>
            <a:ext cx="4213930" cy="981808"/>
          </a:xfrm>
        </p:spPr>
        <p:txBody>
          <a:bodyPr>
            <a:noAutofit/>
          </a:bodyPr>
          <a:lstStyle>
            <a:lvl1pPr>
              <a:lnSpc>
                <a:spcPct val="100000"/>
              </a:lnSpc>
              <a:defRPr lang="en-US" sz="3000" b="1" i="0" kern="1200" spc="-15">
                <a:solidFill>
                  <a:schemeClr val="accent5">
                    <a:lumMod val="75000"/>
                  </a:schemeClr>
                </a:solidFill>
                <a:latin typeface="Calibri" panose="020F0502020204030204" pitchFamily="34" charset="0"/>
                <a:ea typeface="+mn-ea"/>
                <a:cs typeface="Calibri" panose="020F0502020204030204" pitchFamily="34" charset="0"/>
              </a:defRPr>
            </a:lvl1pPr>
          </a:lstStyle>
          <a:p>
            <a:r>
              <a:rPr lang="en-US"/>
              <a:t>Click to edit Master title</a:t>
            </a:r>
          </a:p>
        </p:txBody>
      </p:sp>
      <p:sp>
        <p:nvSpPr>
          <p:cNvPr id="13" name="object 14">
            <a:extLst>
              <a:ext uri="{FF2B5EF4-FFF2-40B4-BE49-F238E27FC236}">
                <a16:creationId xmlns:a16="http://schemas.microsoft.com/office/drawing/2014/main" id="{1F1B76FF-C9EC-5A44-A974-9022B654186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E65AA18-2446-C841-95C6-6F2267FB5FE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6" name="TextBox 15">
            <a:extLst>
              <a:ext uri="{FF2B5EF4-FFF2-40B4-BE49-F238E27FC236}">
                <a16:creationId xmlns:a16="http://schemas.microsoft.com/office/drawing/2014/main" id="{4BCF5127-9F25-9E46-8D97-1E611FED570C}"/>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EF80F913-D32E-4EC0-9351-692FDC996C74}"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Text Placeholder 2">
            <a:extLst>
              <a:ext uri="{FF2B5EF4-FFF2-40B4-BE49-F238E27FC236}">
                <a16:creationId xmlns:a16="http://schemas.microsoft.com/office/drawing/2014/main" id="{6C4F3D7E-EEAF-334C-885F-08C15C631400}"/>
              </a:ext>
            </a:extLst>
          </p:cNvPr>
          <p:cNvSpPr>
            <a:spLocks noGrp="1"/>
          </p:cNvSpPr>
          <p:nvPr>
            <p:ph type="body" sz="quarter" idx="14"/>
          </p:nvPr>
        </p:nvSpPr>
        <p:spPr>
          <a:xfrm>
            <a:off x="298531" y="1836937"/>
            <a:ext cx="4213930" cy="2789832"/>
          </a:xfrm>
        </p:spPr>
        <p:txBody>
          <a:bodyPr>
            <a:noAutofit/>
          </a:bodyPr>
          <a:lstStyle>
            <a:lvl1pPr marL="85725" indent="-85725">
              <a:defRPr sz="1125" b="0"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3pPr>
            <a:lvl4pPr marL="1164431" indent="-135731">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4pPr>
            <a:lvl5pPr marL="1502569" indent="-130969">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Tree>
    <p:extLst>
      <p:ext uri="{BB962C8B-B14F-4D97-AF65-F5344CB8AC3E}">
        <p14:creationId xmlns:p14="http://schemas.microsoft.com/office/powerpoint/2010/main" val="1628274382"/>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icture with Caption 02">
    <p:spTree>
      <p:nvGrpSpPr>
        <p:cNvPr id="1" name=""/>
        <p:cNvGrpSpPr/>
        <p:nvPr/>
      </p:nvGrpSpPr>
      <p:grpSpPr>
        <a:xfrm>
          <a:off x="0" y="0"/>
          <a:ext cx="0" cy="0"/>
          <a:chOff x="0" y="0"/>
          <a:chExt cx="0" cy="0"/>
        </a:xfrm>
      </p:grpSpPr>
      <p:sp>
        <p:nvSpPr>
          <p:cNvPr id="26" name="Picture Placeholder 25"/>
          <p:cNvSpPr>
            <a:spLocks noGrp="1"/>
          </p:cNvSpPr>
          <p:nvPr>
            <p:ph type="pic" sz="quarter" idx="15"/>
          </p:nvPr>
        </p:nvSpPr>
        <p:spPr>
          <a:xfrm>
            <a:off x="5029201" y="675205"/>
            <a:ext cx="4114800" cy="4275256"/>
          </a:xfrm>
        </p:spPr>
        <p:txBody>
          <a:bodyPr anchor="ctr">
            <a:normAutofit/>
          </a:bodyPr>
          <a:lstStyle>
            <a:lvl1pPr algn="ctr">
              <a:defRPr sz="1350"/>
            </a:lvl1pPr>
          </a:lstStyle>
          <a:p>
            <a:endParaRPr lang="en-US"/>
          </a:p>
        </p:txBody>
      </p:sp>
      <p:sp>
        <p:nvSpPr>
          <p:cNvPr id="9" name="object 3"/>
          <p:cNvSpPr/>
          <p:nvPr userDrawn="1"/>
        </p:nvSpPr>
        <p:spPr>
          <a:xfrm>
            <a:off x="0" y="679495"/>
            <a:ext cx="5029200" cy="4275257"/>
          </a:xfrm>
          <a:custGeom>
            <a:avLst/>
            <a:gdLst/>
            <a:ahLst/>
            <a:cxnLst/>
            <a:rect l="l" t="t" r="r" b="b"/>
            <a:pathLst>
              <a:path w="7315200" h="6218555">
                <a:moveTo>
                  <a:pt x="0" y="6218174"/>
                </a:moveTo>
                <a:lnTo>
                  <a:pt x="7315200" y="6218174"/>
                </a:lnTo>
                <a:lnTo>
                  <a:pt x="7315200" y="0"/>
                </a:lnTo>
                <a:lnTo>
                  <a:pt x="0" y="0"/>
                </a:lnTo>
                <a:lnTo>
                  <a:pt x="0" y="6218174"/>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object 2">
            <a:extLst>
              <a:ext uri="{FF2B5EF4-FFF2-40B4-BE49-F238E27FC236}">
                <a16:creationId xmlns:a16="http://schemas.microsoft.com/office/drawing/2014/main" id="{D6DCC7D7-83DB-FF49-9DED-47437181314F}"/>
              </a:ext>
            </a:extLst>
          </p:cNvPr>
          <p:cNvSpPr/>
          <p:nvPr userDrawn="1"/>
        </p:nvSpPr>
        <p:spPr>
          <a:xfrm>
            <a:off x="0" y="0"/>
            <a:ext cx="9144000" cy="779929"/>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14">
            <a:extLst>
              <a:ext uri="{FF2B5EF4-FFF2-40B4-BE49-F238E27FC236}">
                <a16:creationId xmlns:a16="http://schemas.microsoft.com/office/drawing/2014/main" id="{A051F528-0267-AC44-802E-6CFA81790A9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4CE3AC5-6BA2-9D4B-8D9D-85BBCB0AD79F}"/>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F5550B7E-D516-3042-9492-3A35043BF549}"/>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C9BCBF06-ABD8-4101-9EC4-99070B8C0961}"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 name="Text Placeholder 3">
            <a:extLst>
              <a:ext uri="{FF2B5EF4-FFF2-40B4-BE49-F238E27FC236}">
                <a16:creationId xmlns:a16="http://schemas.microsoft.com/office/drawing/2014/main" id="{32C94709-72E8-DB46-84A4-EC29FA2E6337}"/>
              </a:ext>
            </a:extLst>
          </p:cNvPr>
          <p:cNvSpPr>
            <a:spLocks noGrp="1"/>
          </p:cNvSpPr>
          <p:nvPr>
            <p:ph type="body" sz="quarter" idx="16" hasCustomPrompt="1"/>
          </p:nvPr>
        </p:nvSpPr>
        <p:spPr>
          <a:xfrm>
            <a:off x="456924" y="184659"/>
            <a:ext cx="8214636" cy="410610"/>
          </a:xfrm>
        </p:spPr>
        <p:txBody>
          <a:bodyPr>
            <a:noAutofit/>
          </a:bodyPr>
          <a:lstStyle>
            <a:lvl1pPr>
              <a:buNone/>
              <a:defRPr sz="2400" b="1" i="0">
                <a:solidFill>
                  <a:schemeClr val="bg1"/>
                </a:solidFill>
                <a:latin typeface="Calibri" panose="020F0502020204030204" pitchFamily="34" charset="0"/>
                <a:cs typeface="Calibri" panose="020F0502020204030204" pitchFamily="34" charset="0"/>
              </a:defRPr>
            </a:lvl1pPr>
          </a:lstStyle>
          <a:p>
            <a:pPr lvl="0"/>
            <a:r>
              <a:rPr lang="en-US"/>
              <a:t>Click to edit Master title</a:t>
            </a:r>
          </a:p>
        </p:txBody>
      </p:sp>
      <p:sp>
        <p:nvSpPr>
          <p:cNvPr id="18" name="Text Placeholder 2">
            <a:extLst>
              <a:ext uri="{FF2B5EF4-FFF2-40B4-BE49-F238E27FC236}">
                <a16:creationId xmlns:a16="http://schemas.microsoft.com/office/drawing/2014/main" id="{8AF382F4-90BE-C84D-B5E4-25DF0C0E8CB9}"/>
              </a:ext>
            </a:extLst>
          </p:cNvPr>
          <p:cNvSpPr>
            <a:spLocks noGrp="1"/>
          </p:cNvSpPr>
          <p:nvPr>
            <p:ph type="body" sz="quarter" idx="14"/>
          </p:nvPr>
        </p:nvSpPr>
        <p:spPr>
          <a:xfrm>
            <a:off x="456924" y="964588"/>
            <a:ext cx="4115076" cy="3662181"/>
          </a:xfrm>
        </p:spPr>
        <p:txBody>
          <a:bodyPr>
            <a:noAutofit/>
          </a:bodyPr>
          <a:lstStyle>
            <a:lvl1pPr marL="85725" indent="-85725">
              <a:defRPr sz="1125" b="0"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5095312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Picture with Caption 03">
    <p:spTree>
      <p:nvGrpSpPr>
        <p:cNvPr id="1" name=""/>
        <p:cNvGrpSpPr/>
        <p:nvPr/>
      </p:nvGrpSpPr>
      <p:grpSpPr>
        <a:xfrm>
          <a:off x="0" y="0"/>
          <a:ext cx="0" cy="0"/>
          <a:chOff x="0" y="0"/>
          <a:chExt cx="0" cy="0"/>
        </a:xfrm>
      </p:grpSpPr>
      <p:sp>
        <p:nvSpPr>
          <p:cNvPr id="6" name="object 2"/>
          <p:cNvSpPr/>
          <p:nvPr userDrawn="1"/>
        </p:nvSpPr>
        <p:spPr>
          <a:xfrm>
            <a:off x="0" y="0"/>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26264" y="376772"/>
            <a:ext cx="3932614" cy="381928"/>
          </a:xfrm>
        </p:spPr>
        <p:txBody>
          <a:bodyPr>
            <a:noAutofit/>
          </a:bodyPr>
          <a:lstStyle>
            <a:lvl1pPr>
              <a:lnSpc>
                <a:spcPct val="100000"/>
              </a:lnSpc>
              <a:defRPr lang="en-US" sz="3000" b="1" i="0" kern="1200" spc="-15">
                <a:solidFill>
                  <a:schemeClr val="accent5">
                    <a:lumMod val="75000"/>
                  </a:schemeClr>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19" name="Picture Placeholder 25">
            <a:extLst>
              <a:ext uri="{FF2B5EF4-FFF2-40B4-BE49-F238E27FC236}">
                <a16:creationId xmlns:a16="http://schemas.microsoft.com/office/drawing/2014/main" id="{C0EDF1BA-F897-AC42-9578-3CCCFD8F9647}"/>
              </a:ext>
            </a:extLst>
          </p:cNvPr>
          <p:cNvSpPr>
            <a:spLocks noGrp="1"/>
          </p:cNvSpPr>
          <p:nvPr>
            <p:ph type="pic" sz="quarter" idx="12"/>
          </p:nvPr>
        </p:nvSpPr>
        <p:spPr>
          <a:xfrm>
            <a:off x="4785123" y="-1"/>
            <a:ext cx="4358877" cy="4953023"/>
          </a:xfrm>
        </p:spPr>
        <p:txBody>
          <a:bodyPr anchor="ctr">
            <a:normAutofit/>
          </a:bodyPr>
          <a:lstStyle>
            <a:lvl1pPr marL="0" indent="0" algn="ctr">
              <a:buNone/>
              <a:defRPr sz="1350"/>
            </a:lvl1pPr>
          </a:lstStyle>
          <a:p>
            <a:endParaRPr lang="en-US"/>
          </a:p>
        </p:txBody>
      </p:sp>
      <p:sp>
        <p:nvSpPr>
          <p:cNvPr id="10" name="object 14">
            <a:extLst>
              <a:ext uri="{FF2B5EF4-FFF2-40B4-BE49-F238E27FC236}">
                <a16:creationId xmlns:a16="http://schemas.microsoft.com/office/drawing/2014/main" id="{0525074F-92B4-2A4A-8FD9-4119F323FE50}"/>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84B00D6-F204-9642-B56C-5BBE902D408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4" name="TextBox 13">
            <a:extLst>
              <a:ext uri="{FF2B5EF4-FFF2-40B4-BE49-F238E27FC236}">
                <a16:creationId xmlns:a16="http://schemas.microsoft.com/office/drawing/2014/main" id="{212FA67C-B82C-FA42-9F0D-AFF4AE7190E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EDE2A8E6-8B06-465B-B9C7-6A8CD38F7701}"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Text Placeholder 2">
            <a:extLst>
              <a:ext uri="{FF2B5EF4-FFF2-40B4-BE49-F238E27FC236}">
                <a16:creationId xmlns:a16="http://schemas.microsoft.com/office/drawing/2014/main" id="{D2EA40DD-7967-9541-8BCE-5CC1158EEA41}"/>
              </a:ext>
            </a:extLst>
          </p:cNvPr>
          <p:cNvSpPr>
            <a:spLocks noGrp="1"/>
          </p:cNvSpPr>
          <p:nvPr>
            <p:ph type="body" sz="quarter" idx="14"/>
          </p:nvPr>
        </p:nvSpPr>
        <p:spPr>
          <a:xfrm>
            <a:off x="426264" y="1135471"/>
            <a:ext cx="3932614" cy="3491298"/>
          </a:xfrm>
        </p:spPr>
        <p:txBody>
          <a:bodyPr>
            <a:noAutofit/>
          </a:bodyPr>
          <a:lstStyle>
            <a:lvl1pPr marL="85725" indent="-85725">
              <a:defRPr sz="1125"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295675384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icture with Caption 04">
    <p:spTree>
      <p:nvGrpSpPr>
        <p:cNvPr id="1" name=""/>
        <p:cNvGrpSpPr/>
        <p:nvPr/>
      </p:nvGrpSpPr>
      <p:grpSpPr>
        <a:xfrm>
          <a:off x="0" y="0"/>
          <a:ext cx="0" cy="0"/>
          <a:chOff x="0" y="0"/>
          <a:chExt cx="0" cy="0"/>
        </a:xfrm>
      </p:grpSpPr>
      <p:sp>
        <p:nvSpPr>
          <p:cNvPr id="6" name="object 2"/>
          <p:cNvSpPr/>
          <p:nvPr userDrawn="1"/>
        </p:nvSpPr>
        <p:spPr>
          <a:xfrm>
            <a:off x="0" y="0"/>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 Placeholder 2">
            <a:extLst>
              <a:ext uri="{FF2B5EF4-FFF2-40B4-BE49-F238E27FC236}">
                <a16:creationId xmlns:a16="http://schemas.microsoft.com/office/drawing/2014/main" id="{475E35BF-C9F5-E749-9493-8C36CB282A6B}"/>
              </a:ext>
            </a:extLst>
          </p:cNvPr>
          <p:cNvSpPr>
            <a:spLocks noGrp="1"/>
          </p:cNvSpPr>
          <p:nvPr>
            <p:ph type="body" sz="quarter" idx="14"/>
          </p:nvPr>
        </p:nvSpPr>
        <p:spPr>
          <a:xfrm>
            <a:off x="671334" y="1657633"/>
            <a:ext cx="3431722" cy="2969136"/>
          </a:xfrm>
        </p:spPr>
        <p:txBody>
          <a:bodyPr>
            <a:noAutofit/>
          </a:bodyPr>
          <a:lstStyle>
            <a:lvl1pPr marL="85725" indent="-85725">
              <a:defRPr sz="1125" b="0"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p:txBody>
      </p:sp>
      <p:sp>
        <p:nvSpPr>
          <p:cNvPr id="8" name="Title 7"/>
          <p:cNvSpPr>
            <a:spLocks noGrp="1"/>
          </p:cNvSpPr>
          <p:nvPr>
            <p:ph type="title"/>
          </p:nvPr>
        </p:nvSpPr>
        <p:spPr>
          <a:xfrm>
            <a:off x="671335" y="448871"/>
            <a:ext cx="3431721" cy="1119528"/>
          </a:xfrm>
        </p:spPr>
        <p:txBody>
          <a:bodyPr>
            <a:noAutofit/>
          </a:bodyPr>
          <a:lstStyle>
            <a:lvl1pPr>
              <a:lnSpc>
                <a:spcPct val="100000"/>
              </a:lnSpc>
              <a:defRPr lang="en-US" sz="300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11" name="Picture Placeholder 10"/>
          <p:cNvSpPr>
            <a:spLocks noGrp="1"/>
          </p:cNvSpPr>
          <p:nvPr>
            <p:ph type="pic" sz="quarter" idx="15"/>
          </p:nvPr>
        </p:nvSpPr>
        <p:spPr>
          <a:xfrm>
            <a:off x="4785123" y="-1"/>
            <a:ext cx="4358878" cy="4953023"/>
          </a:xfrm>
        </p:spPr>
        <p:txBody>
          <a:bodyPr anchor="ctr">
            <a:normAutofit/>
          </a:bodyPr>
          <a:lstStyle>
            <a:lvl1pPr marL="0" indent="0" algn="ctr">
              <a:buNone/>
              <a:defRPr sz="1200">
                <a:solidFill>
                  <a:schemeClr val="tx1"/>
                </a:solidFill>
              </a:defRPr>
            </a:lvl1pPr>
          </a:lstStyle>
          <a:p>
            <a:endParaRPr lang="en-US"/>
          </a:p>
        </p:txBody>
      </p:sp>
      <p:sp>
        <p:nvSpPr>
          <p:cNvPr id="10" name="object 14">
            <a:extLst>
              <a:ext uri="{FF2B5EF4-FFF2-40B4-BE49-F238E27FC236}">
                <a16:creationId xmlns:a16="http://schemas.microsoft.com/office/drawing/2014/main" id="{5EE6E61F-3C40-184C-BDFD-0C688F65A4DE}"/>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E29C900-8C23-D64E-AD26-E6B959AE92A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F8425BAE-D08E-A242-8D08-2F09949F5011}"/>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BB991659-F6E8-4F53-881A-20FA2B2E708F}"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8349921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Picture with Caption 05">
    <p:spTree>
      <p:nvGrpSpPr>
        <p:cNvPr id="1" name=""/>
        <p:cNvGrpSpPr/>
        <p:nvPr/>
      </p:nvGrpSpPr>
      <p:grpSpPr>
        <a:xfrm>
          <a:off x="0" y="0"/>
          <a:ext cx="0" cy="0"/>
          <a:chOff x="0" y="0"/>
          <a:chExt cx="0" cy="0"/>
        </a:xfrm>
      </p:grpSpPr>
      <p:sp>
        <p:nvSpPr>
          <p:cNvPr id="6" name="object 2"/>
          <p:cNvSpPr/>
          <p:nvPr userDrawn="1"/>
        </p:nvSpPr>
        <p:spPr>
          <a:xfrm>
            <a:off x="4358859" y="-5443"/>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 Placeholder 2">
            <a:extLst>
              <a:ext uri="{FF2B5EF4-FFF2-40B4-BE49-F238E27FC236}">
                <a16:creationId xmlns:a16="http://schemas.microsoft.com/office/drawing/2014/main" id="{32D82D2A-E8D2-274A-A6DF-0BED4B8FE379}"/>
              </a:ext>
            </a:extLst>
          </p:cNvPr>
          <p:cNvSpPr>
            <a:spLocks noGrp="1"/>
          </p:cNvSpPr>
          <p:nvPr>
            <p:ph type="body" sz="quarter" idx="15"/>
          </p:nvPr>
        </p:nvSpPr>
        <p:spPr>
          <a:xfrm>
            <a:off x="4911163" y="2155371"/>
            <a:ext cx="3635828" cy="1992087"/>
          </a:xfrm>
        </p:spPr>
        <p:txBody>
          <a:bodyPr>
            <a:noAutofit/>
          </a:bodyPr>
          <a:lstStyle>
            <a:lvl1pPr marL="85725" indent="-85725">
              <a:defRPr sz="1125"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0"/>
            <a:endParaRPr lang="en-US"/>
          </a:p>
        </p:txBody>
      </p:sp>
      <p:sp>
        <p:nvSpPr>
          <p:cNvPr id="9" name="Picture Placeholder 8"/>
          <p:cNvSpPr>
            <a:spLocks noGrp="1"/>
          </p:cNvSpPr>
          <p:nvPr>
            <p:ph type="pic" sz="quarter" idx="10"/>
          </p:nvPr>
        </p:nvSpPr>
        <p:spPr>
          <a:xfrm>
            <a:off x="0" y="0"/>
            <a:ext cx="4358879" cy="4956260"/>
          </a:xfrm>
        </p:spPr>
        <p:txBody>
          <a:bodyPr anchor="ctr">
            <a:normAutofit/>
          </a:bodyPr>
          <a:lstStyle>
            <a:lvl1pPr marL="0" indent="0" algn="ctr">
              <a:buNone/>
              <a:defRPr sz="1350"/>
            </a:lvl1pPr>
          </a:lstStyle>
          <a:p>
            <a:endParaRPr lang="en-US"/>
          </a:p>
        </p:txBody>
      </p:sp>
      <p:sp>
        <p:nvSpPr>
          <p:cNvPr id="10" name="Title 9"/>
          <p:cNvSpPr>
            <a:spLocks noGrp="1"/>
          </p:cNvSpPr>
          <p:nvPr>
            <p:ph type="title" hasCustomPrompt="1"/>
          </p:nvPr>
        </p:nvSpPr>
        <p:spPr>
          <a:xfrm>
            <a:off x="4911163" y="1119782"/>
            <a:ext cx="3635828" cy="971720"/>
          </a:xfrm>
        </p:spPr>
        <p:txBody>
          <a:bodyPr>
            <a:noAutofit/>
          </a:bodyPr>
          <a:lstStyle>
            <a:lvl1pPr>
              <a:defRPr lang="en-US" sz="3000" b="1"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a:t>
            </a:r>
            <a:br>
              <a:rPr lang="en-US"/>
            </a:br>
            <a:r>
              <a:rPr lang="en-US"/>
              <a:t>title style</a:t>
            </a:r>
          </a:p>
        </p:txBody>
      </p:sp>
      <p:sp>
        <p:nvSpPr>
          <p:cNvPr id="8" name="object 14">
            <a:extLst>
              <a:ext uri="{FF2B5EF4-FFF2-40B4-BE49-F238E27FC236}">
                <a16:creationId xmlns:a16="http://schemas.microsoft.com/office/drawing/2014/main" id="{32033EF5-5C33-EF4C-BA65-CB528D26F1FF}"/>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B33E61B-5C77-3347-8505-25415E2A171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CE428D19-C99A-5244-8DEB-3ACEB8030D1E}"/>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D2A648C4-B8FB-4324-8703-392E7214A03A}"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2022639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Picture with Caption 06">
    <p:spTree>
      <p:nvGrpSpPr>
        <p:cNvPr id="1" name=""/>
        <p:cNvGrpSpPr/>
        <p:nvPr/>
      </p:nvGrpSpPr>
      <p:grpSpPr>
        <a:xfrm>
          <a:off x="0" y="0"/>
          <a:ext cx="0" cy="0"/>
          <a:chOff x="0" y="0"/>
          <a:chExt cx="0" cy="0"/>
        </a:xfrm>
      </p:grpSpPr>
      <p:sp>
        <p:nvSpPr>
          <p:cNvPr id="6" name="object 2"/>
          <p:cNvSpPr/>
          <p:nvPr userDrawn="1"/>
        </p:nvSpPr>
        <p:spPr>
          <a:xfrm>
            <a:off x="4358859" y="-5443"/>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Picture Placeholder 8"/>
          <p:cNvSpPr>
            <a:spLocks noGrp="1"/>
          </p:cNvSpPr>
          <p:nvPr>
            <p:ph type="pic" sz="quarter" idx="10"/>
          </p:nvPr>
        </p:nvSpPr>
        <p:spPr>
          <a:xfrm>
            <a:off x="0" y="0"/>
            <a:ext cx="4358879" cy="4956260"/>
          </a:xfrm>
        </p:spPr>
        <p:txBody>
          <a:bodyPr anchor="ctr">
            <a:normAutofit/>
          </a:bodyPr>
          <a:lstStyle>
            <a:lvl1pPr marL="0" indent="0" algn="ctr">
              <a:buNone/>
              <a:defRPr sz="1350"/>
            </a:lvl1pPr>
          </a:lstStyle>
          <a:p>
            <a:endParaRPr lang="en-US"/>
          </a:p>
        </p:txBody>
      </p:sp>
      <p:sp>
        <p:nvSpPr>
          <p:cNvPr id="10" name="Title 9"/>
          <p:cNvSpPr>
            <a:spLocks noGrp="1"/>
          </p:cNvSpPr>
          <p:nvPr>
            <p:ph type="title" hasCustomPrompt="1"/>
          </p:nvPr>
        </p:nvSpPr>
        <p:spPr>
          <a:xfrm>
            <a:off x="4911163" y="1119782"/>
            <a:ext cx="3635828" cy="971720"/>
          </a:xfrm>
        </p:spPr>
        <p:txBody>
          <a:bodyPr>
            <a:noAutofit/>
          </a:bodyPr>
          <a:lstStyle>
            <a:lvl1pPr>
              <a:defRPr lang="en-US" sz="3000" b="1"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a:t>
            </a:r>
            <a:br>
              <a:rPr lang="en-US"/>
            </a:br>
            <a:r>
              <a:rPr lang="en-US"/>
              <a:t>title style</a:t>
            </a:r>
          </a:p>
        </p:txBody>
      </p:sp>
      <p:sp>
        <p:nvSpPr>
          <p:cNvPr id="8" name="object 14">
            <a:extLst>
              <a:ext uri="{FF2B5EF4-FFF2-40B4-BE49-F238E27FC236}">
                <a16:creationId xmlns:a16="http://schemas.microsoft.com/office/drawing/2014/main" id="{32033EF5-5C33-EF4C-BA65-CB528D26F1FF}"/>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B33E61B-5C77-3347-8505-25415E2A171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CE428D19-C99A-5244-8DEB-3ACEB8030D1E}"/>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331379DF-20F6-46E8-875C-1415316A1A56}"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3" name="Text Placeholder 2">
            <a:extLst>
              <a:ext uri="{FF2B5EF4-FFF2-40B4-BE49-F238E27FC236}">
                <a16:creationId xmlns:a16="http://schemas.microsoft.com/office/drawing/2014/main" id="{416EA486-51AB-E048-886C-70D21AABFB72}"/>
              </a:ext>
            </a:extLst>
          </p:cNvPr>
          <p:cNvSpPr>
            <a:spLocks noGrp="1"/>
          </p:cNvSpPr>
          <p:nvPr>
            <p:ph type="body" sz="quarter" idx="15"/>
          </p:nvPr>
        </p:nvSpPr>
        <p:spPr>
          <a:xfrm>
            <a:off x="4911163" y="2155371"/>
            <a:ext cx="3635828" cy="1992087"/>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0"/>
            <a:endParaRPr lang="en-US"/>
          </a:p>
        </p:txBody>
      </p:sp>
    </p:spTree>
    <p:extLst>
      <p:ext uri="{BB962C8B-B14F-4D97-AF65-F5344CB8AC3E}">
        <p14:creationId xmlns:p14="http://schemas.microsoft.com/office/powerpoint/2010/main" val="3262664074"/>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icture with Caption 07">
    <p:spTree>
      <p:nvGrpSpPr>
        <p:cNvPr id="1" name=""/>
        <p:cNvGrpSpPr/>
        <p:nvPr/>
      </p:nvGrpSpPr>
      <p:grpSpPr>
        <a:xfrm>
          <a:off x="0" y="0"/>
          <a:ext cx="0" cy="0"/>
          <a:chOff x="0" y="0"/>
          <a:chExt cx="0" cy="0"/>
        </a:xfrm>
      </p:grpSpPr>
      <p:sp>
        <p:nvSpPr>
          <p:cNvPr id="6" name="object 2"/>
          <p:cNvSpPr/>
          <p:nvPr userDrawn="1"/>
        </p:nvSpPr>
        <p:spPr>
          <a:xfrm>
            <a:off x="5930488" y="-5443"/>
            <a:ext cx="289987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object 8"/>
          <p:cNvSpPr/>
          <p:nvPr userDrawn="1"/>
        </p:nvSpPr>
        <p:spPr>
          <a:xfrm>
            <a:off x="8830030" y="-5443"/>
            <a:ext cx="313971" cy="5148943"/>
          </a:xfrm>
          <a:custGeom>
            <a:avLst/>
            <a:gdLst/>
            <a:ahLst/>
            <a:cxnLst/>
            <a:rect l="l" t="t" r="r" b="b"/>
            <a:pathLst>
              <a:path w="457200" h="8229600">
                <a:moveTo>
                  <a:pt x="0" y="8229600"/>
                </a:moveTo>
                <a:lnTo>
                  <a:pt x="457200" y="8229600"/>
                </a:lnTo>
                <a:lnTo>
                  <a:pt x="457200" y="0"/>
                </a:lnTo>
                <a:lnTo>
                  <a:pt x="0" y="0"/>
                </a:lnTo>
                <a:lnTo>
                  <a:pt x="0" y="8229600"/>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Picture Placeholder 9"/>
          <p:cNvSpPr>
            <a:spLocks noGrp="1"/>
          </p:cNvSpPr>
          <p:nvPr userDrawn="1">
            <p:ph type="pic" sz="quarter" idx="10"/>
          </p:nvPr>
        </p:nvSpPr>
        <p:spPr>
          <a:xfrm>
            <a:off x="0" y="0"/>
            <a:ext cx="5930487" cy="4956260"/>
          </a:xfrm>
        </p:spPr>
        <p:txBody>
          <a:bodyPr anchor="ctr">
            <a:normAutofit/>
          </a:bodyPr>
          <a:lstStyle>
            <a:lvl1pPr marL="0" indent="0" algn="ctr">
              <a:buNone/>
              <a:defRPr sz="1200"/>
            </a:lvl1pPr>
          </a:lstStyle>
          <a:p>
            <a:endParaRPr lang="en-US"/>
          </a:p>
        </p:txBody>
      </p:sp>
      <p:sp>
        <p:nvSpPr>
          <p:cNvPr id="11" name="Title 10"/>
          <p:cNvSpPr>
            <a:spLocks noGrp="1"/>
          </p:cNvSpPr>
          <p:nvPr userDrawn="1">
            <p:ph type="title"/>
          </p:nvPr>
        </p:nvSpPr>
        <p:spPr>
          <a:xfrm>
            <a:off x="6112192" y="1177359"/>
            <a:ext cx="2536463" cy="1337242"/>
          </a:xfrm>
        </p:spPr>
        <p:txBody>
          <a:bodyPr>
            <a:noAutofit/>
          </a:bodyPr>
          <a:lstStyle>
            <a:lvl1pPr>
              <a:lnSpc>
                <a:spcPct val="100000"/>
              </a:lnSpc>
              <a:defRPr lang="en-US" sz="300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17" name="object 14">
            <a:extLst>
              <a:ext uri="{FF2B5EF4-FFF2-40B4-BE49-F238E27FC236}">
                <a16:creationId xmlns:a16="http://schemas.microsoft.com/office/drawing/2014/main" id="{03562ECA-FC5B-8C48-9407-AD8204645385}"/>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89143D6-3614-7F4D-9664-3E594E7EF10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9" name="TextBox 18">
            <a:extLst>
              <a:ext uri="{FF2B5EF4-FFF2-40B4-BE49-F238E27FC236}">
                <a16:creationId xmlns:a16="http://schemas.microsoft.com/office/drawing/2014/main" id="{AB1D9F85-7794-B645-8BEB-1AD8CE917621}"/>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E891CA8E-DC39-4523-A078-016724D8971F}"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Text Placeholder 2">
            <a:extLst>
              <a:ext uri="{FF2B5EF4-FFF2-40B4-BE49-F238E27FC236}">
                <a16:creationId xmlns:a16="http://schemas.microsoft.com/office/drawing/2014/main" id="{01CD20F4-F13A-1E49-A3C7-7A79C0855A9B}"/>
              </a:ext>
            </a:extLst>
          </p:cNvPr>
          <p:cNvSpPr>
            <a:spLocks noGrp="1"/>
          </p:cNvSpPr>
          <p:nvPr>
            <p:ph type="body" sz="quarter" idx="15"/>
          </p:nvPr>
        </p:nvSpPr>
        <p:spPr>
          <a:xfrm>
            <a:off x="6111862" y="2557571"/>
            <a:ext cx="2536793" cy="1960858"/>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0"/>
            <a:endParaRPr lang="en-US"/>
          </a:p>
        </p:txBody>
      </p:sp>
    </p:spTree>
    <p:extLst>
      <p:ext uri="{BB962C8B-B14F-4D97-AF65-F5344CB8AC3E}">
        <p14:creationId xmlns:p14="http://schemas.microsoft.com/office/powerpoint/2010/main" val="200105394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02">
    <p:spTree>
      <p:nvGrpSpPr>
        <p:cNvPr id="1" name=""/>
        <p:cNvGrpSpPr/>
        <p:nvPr/>
      </p:nvGrpSpPr>
      <p:grpSpPr>
        <a:xfrm>
          <a:off x="0" y="0"/>
          <a:ext cx="0" cy="0"/>
          <a:chOff x="0" y="0"/>
          <a:chExt cx="0" cy="0"/>
        </a:xfrm>
      </p:grpSpPr>
      <p:sp>
        <p:nvSpPr>
          <p:cNvPr id="14" name="object 14">
            <a:extLst>
              <a:ext uri="{FF2B5EF4-FFF2-40B4-BE49-F238E27FC236}">
                <a16:creationId xmlns:a16="http://schemas.microsoft.com/office/drawing/2014/main" id="{70D3D3E5-0E23-274C-9962-BEA8E59E9D56}"/>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731DCB6-6D89-D545-9763-D64908F3D03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456924"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250806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17">
            <a:extLst>
              <a:ext uri="{FF2B5EF4-FFF2-40B4-BE49-F238E27FC236}">
                <a16:creationId xmlns:a16="http://schemas.microsoft.com/office/drawing/2014/main" id="{F7A1BCF4-A8A2-6245-A98E-69AAAE820CAC}"/>
              </a:ext>
            </a:extLst>
          </p:cNvPr>
          <p:cNvSpPr>
            <a:spLocks noGrp="1"/>
          </p:cNvSpPr>
          <p:nvPr>
            <p:ph type="body" sz="quarter" idx="17" hasCustomPrompt="1"/>
          </p:nvPr>
        </p:nvSpPr>
        <p:spPr>
          <a:xfrm>
            <a:off x="3327386"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2" name="Straight Connector 21">
            <a:extLst>
              <a:ext uri="{FF2B5EF4-FFF2-40B4-BE49-F238E27FC236}">
                <a16:creationId xmlns:a16="http://schemas.microsoft.com/office/drawing/2014/main" id="{B8B64A02-492D-FE46-8E47-7D3C8EF0DFE6}"/>
              </a:ext>
            </a:extLst>
          </p:cNvPr>
          <p:cNvCxnSpPr/>
          <p:nvPr userDrawn="1"/>
        </p:nvCxnSpPr>
        <p:spPr>
          <a:xfrm>
            <a:off x="3327386" y="1390823"/>
            <a:ext cx="250806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17">
            <a:extLst>
              <a:ext uri="{FF2B5EF4-FFF2-40B4-BE49-F238E27FC236}">
                <a16:creationId xmlns:a16="http://schemas.microsoft.com/office/drawing/2014/main" id="{EAB7758D-1263-9340-B58E-8BCF64EAE371}"/>
              </a:ext>
            </a:extLst>
          </p:cNvPr>
          <p:cNvSpPr>
            <a:spLocks noGrp="1"/>
          </p:cNvSpPr>
          <p:nvPr>
            <p:ph type="body" sz="quarter" idx="19" hasCustomPrompt="1"/>
          </p:nvPr>
        </p:nvSpPr>
        <p:spPr>
          <a:xfrm>
            <a:off x="6176638"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0" name="Straight Connector 29">
            <a:extLst>
              <a:ext uri="{FF2B5EF4-FFF2-40B4-BE49-F238E27FC236}">
                <a16:creationId xmlns:a16="http://schemas.microsoft.com/office/drawing/2014/main" id="{E09C1042-81DA-7544-BC1C-27DB8E4DED8E}"/>
              </a:ext>
            </a:extLst>
          </p:cNvPr>
          <p:cNvCxnSpPr/>
          <p:nvPr userDrawn="1"/>
        </p:nvCxnSpPr>
        <p:spPr>
          <a:xfrm>
            <a:off x="6176638" y="1390823"/>
            <a:ext cx="250806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90729F0B-7D7C-4E45-A2F5-2638A8899581}"/>
              </a:ext>
            </a:extLst>
          </p:cNvPr>
          <p:cNvGrpSpPr/>
          <p:nvPr userDrawn="1"/>
        </p:nvGrpSpPr>
        <p:grpSpPr>
          <a:xfrm>
            <a:off x="0" y="1"/>
            <a:ext cx="9144000" cy="779929"/>
            <a:chOff x="0" y="0"/>
            <a:chExt cx="14630400" cy="1524787"/>
          </a:xfrm>
        </p:grpSpPr>
        <p:sp>
          <p:nvSpPr>
            <p:cNvPr id="39" name="object 2">
              <a:extLst>
                <a:ext uri="{FF2B5EF4-FFF2-40B4-BE49-F238E27FC236}">
                  <a16:creationId xmlns:a16="http://schemas.microsoft.com/office/drawing/2014/main" id="{0A7B2C8C-0511-364F-88EC-07A6DFE862AA}"/>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 name="object 3">
              <a:extLst>
                <a:ext uri="{FF2B5EF4-FFF2-40B4-BE49-F238E27FC236}">
                  <a16:creationId xmlns:a16="http://schemas.microsoft.com/office/drawing/2014/main" id="{19CE5A06-E2B8-AD47-BBCE-A064E7267E5D}"/>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41" name="Title 23">
            <a:extLst>
              <a:ext uri="{FF2B5EF4-FFF2-40B4-BE49-F238E27FC236}">
                <a16:creationId xmlns:a16="http://schemas.microsoft.com/office/drawing/2014/main" id="{DBD66D1A-0C25-3743-96E4-E9D4CA69E78E}"/>
              </a:ext>
            </a:extLst>
          </p:cNvPr>
          <p:cNvSpPr>
            <a:spLocks noGrp="1"/>
          </p:cNvSpPr>
          <p:nvPr>
            <p:ph type="title"/>
          </p:nvPr>
        </p:nvSpPr>
        <p:spPr>
          <a:xfrm>
            <a:off x="456924" y="126232"/>
            <a:ext cx="8227783"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3" name="TextBox 42">
            <a:extLst>
              <a:ext uri="{FF2B5EF4-FFF2-40B4-BE49-F238E27FC236}">
                <a16:creationId xmlns:a16="http://schemas.microsoft.com/office/drawing/2014/main" id="{36AFD1CD-D5BA-6140-8A4F-0DE9E300A16D}"/>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E829BCD4-3905-4F6E-BC33-8EB6D35336DB}"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4" name="Text Placeholder 2">
            <a:extLst>
              <a:ext uri="{FF2B5EF4-FFF2-40B4-BE49-F238E27FC236}">
                <a16:creationId xmlns:a16="http://schemas.microsoft.com/office/drawing/2014/main" id="{97D7596C-2311-2344-A2D3-84D7E9261F35}"/>
              </a:ext>
            </a:extLst>
          </p:cNvPr>
          <p:cNvSpPr>
            <a:spLocks noGrp="1"/>
          </p:cNvSpPr>
          <p:nvPr>
            <p:ph type="body" sz="quarter" idx="20"/>
          </p:nvPr>
        </p:nvSpPr>
        <p:spPr>
          <a:xfrm>
            <a:off x="456924" y="1499745"/>
            <a:ext cx="2508069"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5" name="Text Placeholder 2">
            <a:extLst>
              <a:ext uri="{FF2B5EF4-FFF2-40B4-BE49-F238E27FC236}">
                <a16:creationId xmlns:a16="http://schemas.microsoft.com/office/drawing/2014/main" id="{9E998CAC-D867-8344-8C96-EBD905A625F7}"/>
              </a:ext>
            </a:extLst>
          </p:cNvPr>
          <p:cNvSpPr>
            <a:spLocks noGrp="1"/>
          </p:cNvSpPr>
          <p:nvPr>
            <p:ph type="body" sz="quarter" idx="21"/>
          </p:nvPr>
        </p:nvSpPr>
        <p:spPr>
          <a:xfrm>
            <a:off x="3335690" y="1499745"/>
            <a:ext cx="2508069"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6" name="Text Placeholder 2">
            <a:extLst>
              <a:ext uri="{FF2B5EF4-FFF2-40B4-BE49-F238E27FC236}">
                <a16:creationId xmlns:a16="http://schemas.microsoft.com/office/drawing/2014/main" id="{8608FD06-6977-6D4D-BDEC-01F462D6275F}"/>
              </a:ext>
            </a:extLst>
          </p:cNvPr>
          <p:cNvSpPr>
            <a:spLocks noGrp="1"/>
          </p:cNvSpPr>
          <p:nvPr>
            <p:ph type="body" sz="quarter" idx="22"/>
          </p:nvPr>
        </p:nvSpPr>
        <p:spPr>
          <a:xfrm>
            <a:off x="6214455" y="1499745"/>
            <a:ext cx="2470252"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3715187900"/>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mparison 01">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7C693F22-37CE-E440-A764-0E367717FDC4}"/>
              </a:ext>
            </a:extLst>
          </p:cNvPr>
          <p:cNvSpPr>
            <a:spLocks noGrp="1"/>
          </p:cNvSpPr>
          <p:nvPr>
            <p:ph type="body" sz="quarter" idx="18"/>
          </p:nvPr>
        </p:nvSpPr>
        <p:spPr>
          <a:xfrm>
            <a:off x="456923" y="1499745"/>
            <a:ext cx="3944778"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grpSp>
        <p:nvGrpSpPr>
          <p:cNvPr id="21" name="Group 20">
            <a:extLst>
              <a:ext uri="{FF2B5EF4-FFF2-40B4-BE49-F238E27FC236}">
                <a16:creationId xmlns:a16="http://schemas.microsoft.com/office/drawing/2014/main" id="{88784723-4AFA-4742-ADCB-358652FF6F72}"/>
              </a:ext>
            </a:extLst>
          </p:cNvPr>
          <p:cNvGrpSpPr/>
          <p:nvPr userDrawn="1"/>
        </p:nvGrpSpPr>
        <p:grpSpPr>
          <a:xfrm>
            <a:off x="0" y="1"/>
            <a:ext cx="9144000" cy="779929"/>
            <a:chOff x="0" y="0"/>
            <a:chExt cx="14630400" cy="1524787"/>
          </a:xfrm>
        </p:grpSpPr>
        <p:sp>
          <p:nvSpPr>
            <p:cNvPr id="22" name="object 2">
              <a:extLst>
                <a:ext uri="{FF2B5EF4-FFF2-40B4-BE49-F238E27FC236}">
                  <a16:creationId xmlns:a16="http://schemas.microsoft.com/office/drawing/2014/main" id="{4F62F695-717D-374C-802D-7FEBEAD6FE46}"/>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object 3">
              <a:extLst>
                <a:ext uri="{FF2B5EF4-FFF2-40B4-BE49-F238E27FC236}">
                  <a16:creationId xmlns:a16="http://schemas.microsoft.com/office/drawing/2014/main" id="{B392FAE7-9F0A-8D4D-94F3-8E024FD2710E}"/>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object 14">
            <a:extLst>
              <a:ext uri="{FF2B5EF4-FFF2-40B4-BE49-F238E27FC236}">
                <a16:creationId xmlns:a16="http://schemas.microsoft.com/office/drawing/2014/main" id="{70D3D3E5-0E23-274C-9962-BEA8E59E9D56}"/>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731DCB6-6D89-D545-9763-D64908F3D03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6" name="Title 23">
            <a:extLst>
              <a:ext uri="{FF2B5EF4-FFF2-40B4-BE49-F238E27FC236}">
                <a16:creationId xmlns:a16="http://schemas.microsoft.com/office/drawing/2014/main" id="{4085826A-7691-1843-B06C-82034F1F58ED}"/>
              </a:ext>
            </a:extLst>
          </p:cNvPr>
          <p:cNvSpPr>
            <a:spLocks noGrp="1"/>
          </p:cNvSpPr>
          <p:nvPr>
            <p:ph type="title"/>
          </p:nvPr>
        </p:nvSpPr>
        <p:spPr>
          <a:xfrm>
            <a:off x="456924" y="119661"/>
            <a:ext cx="8203117"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456924" y="965708"/>
            <a:ext cx="3944778"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394477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17">
            <a:extLst>
              <a:ext uri="{FF2B5EF4-FFF2-40B4-BE49-F238E27FC236}">
                <a16:creationId xmlns:a16="http://schemas.microsoft.com/office/drawing/2014/main" id="{CF1B3AAF-D0DD-7744-AFEC-DBCE571A9744}"/>
              </a:ext>
            </a:extLst>
          </p:cNvPr>
          <p:cNvSpPr>
            <a:spLocks noGrp="1"/>
          </p:cNvSpPr>
          <p:nvPr>
            <p:ph type="body" sz="quarter" idx="17" hasCustomPrompt="1"/>
          </p:nvPr>
        </p:nvSpPr>
        <p:spPr>
          <a:xfrm>
            <a:off x="4721193" y="965707"/>
            <a:ext cx="3944778" cy="316195"/>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4" name="Straight Connector 33">
            <a:extLst>
              <a:ext uri="{FF2B5EF4-FFF2-40B4-BE49-F238E27FC236}">
                <a16:creationId xmlns:a16="http://schemas.microsoft.com/office/drawing/2014/main" id="{3CB330AF-1672-334C-B0B1-C1C9AD1B8438}"/>
              </a:ext>
            </a:extLst>
          </p:cNvPr>
          <p:cNvCxnSpPr/>
          <p:nvPr userDrawn="1"/>
        </p:nvCxnSpPr>
        <p:spPr>
          <a:xfrm>
            <a:off x="4721193" y="1390823"/>
            <a:ext cx="394477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DE34C67-EF85-5741-BCC6-1C9234DAED84}"/>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1153318D-A2B1-41B7-B374-11DF7254739C}"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 name="Text Placeholder 2">
            <a:extLst>
              <a:ext uri="{FF2B5EF4-FFF2-40B4-BE49-F238E27FC236}">
                <a16:creationId xmlns:a16="http://schemas.microsoft.com/office/drawing/2014/main" id="{5814F731-5C23-3A4F-AFB0-7F1F2B08FA2D}"/>
              </a:ext>
            </a:extLst>
          </p:cNvPr>
          <p:cNvSpPr>
            <a:spLocks noGrp="1"/>
          </p:cNvSpPr>
          <p:nvPr>
            <p:ph type="body" sz="quarter" idx="19"/>
          </p:nvPr>
        </p:nvSpPr>
        <p:spPr>
          <a:xfrm>
            <a:off x="4715263" y="1499745"/>
            <a:ext cx="3944778"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3702757497"/>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mparison 02">
    <p:spTree>
      <p:nvGrpSpPr>
        <p:cNvPr id="1" name=""/>
        <p:cNvGrpSpPr/>
        <p:nvPr/>
      </p:nvGrpSpPr>
      <p:grpSpPr>
        <a:xfrm>
          <a:off x="0" y="0"/>
          <a:ext cx="0" cy="0"/>
          <a:chOff x="0" y="0"/>
          <a:chExt cx="0" cy="0"/>
        </a:xfrm>
      </p:grpSpPr>
      <p:sp>
        <p:nvSpPr>
          <p:cNvPr id="14" name="object 14">
            <a:extLst>
              <a:ext uri="{FF2B5EF4-FFF2-40B4-BE49-F238E27FC236}">
                <a16:creationId xmlns:a16="http://schemas.microsoft.com/office/drawing/2014/main" id="{70D3D3E5-0E23-274C-9962-BEA8E59E9D56}"/>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731DCB6-6D89-D545-9763-D64908F3D03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456924"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250806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17">
            <a:extLst>
              <a:ext uri="{FF2B5EF4-FFF2-40B4-BE49-F238E27FC236}">
                <a16:creationId xmlns:a16="http://schemas.microsoft.com/office/drawing/2014/main" id="{F7A1BCF4-A8A2-6245-A98E-69AAAE820CAC}"/>
              </a:ext>
            </a:extLst>
          </p:cNvPr>
          <p:cNvSpPr>
            <a:spLocks noGrp="1"/>
          </p:cNvSpPr>
          <p:nvPr>
            <p:ph type="body" sz="quarter" idx="17" hasCustomPrompt="1"/>
          </p:nvPr>
        </p:nvSpPr>
        <p:spPr>
          <a:xfrm>
            <a:off x="3327386"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2" name="Straight Connector 21">
            <a:extLst>
              <a:ext uri="{FF2B5EF4-FFF2-40B4-BE49-F238E27FC236}">
                <a16:creationId xmlns:a16="http://schemas.microsoft.com/office/drawing/2014/main" id="{B8B64A02-492D-FE46-8E47-7D3C8EF0DFE6}"/>
              </a:ext>
            </a:extLst>
          </p:cNvPr>
          <p:cNvCxnSpPr/>
          <p:nvPr userDrawn="1"/>
        </p:nvCxnSpPr>
        <p:spPr>
          <a:xfrm>
            <a:off x="3327386" y="1390823"/>
            <a:ext cx="250806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17">
            <a:extLst>
              <a:ext uri="{FF2B5EF4-FFF2-40B4-BE49-F238E27FC236}">
                <a16:creationId xmlns:a16="http://schemas.microsoft.com/office/drawing/2014/main" id="{EAB7758D-1263-9340-B58E-8BCF64EAE371}"/>
              </a:ext>
            </a:extLst>
          </p:cNvPr>
          <p:cNvSpPr>
            <a:spLocks noGrp="1"/>
          </p:cNvSpPr>
          <p:nvPr>
            <p:ph type="body" sz="quarter" idx="19" hasCustomPrompt="1"/>
          </p:nvPr>
        </p:nvSpPr>
        <p:spPr>
          <a:xfrm>
            <a:off x="6176638"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0" name="Straight Connector 29">
            <a:extLst>
              <a:ext uri="{FF2B5EF4-FFF2-40B4-BE49-F238E27FC236}">
                <a16:creationId xmlns:a16="http://schemas.microsoft.com/office/drawing/2014/main" id="{E09C1042-81DA-7544-BC1C-27DB8E4DED8E}"/>
              </a:ext>
            </a:extLst>
          </p:cNvPr>
          <p:cNvCxnSpPr/>
          <p:nvPr userDrawn="1"/>
        </p:nvCxnSpPr>
        <p:spPr>
          <a:xfrm>
            <a:off x="6176638" y="1390823"/>
            <a:ext cx="250806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90729F0B-7D7C-4E45-A2F5-2638A8899581}"/>
              </a:ext>
            </a:extLst>
          </p:cNvPr>
          <p:cNvGrpSpPr/>
          <p:nvPr userDrawn="1"/>
        </p:nvGrpSpPr>
        <p:grpSpPr>
          <a:xfrm>
            <a:off x="0" y="1"/>
            <a:ext cx="9144000" cy="779929"/>
            <a:chOff x="0" y="0"/>
            <a:chExt cx="14630400" cy="1524787"/>
          </a:xfrm>
        </p:grpSpPr>
        <p:sp>
          <p:nvSpPr>
            <p:cNvPr id="39" name="object 2">
              <a:extLst>
                <a:ext uri="{FF2B5EF4-FFF2-40B4-BE49-F238E27FC236}">
                  <a16:creationId xmlns:a16="http://schemas.microsoft.com/office/drawing/2014/main" id="{0A7B2C8C-0511-364F-88EC-07A6DFE862AA}"/>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 name="object 3">
              <a:extLst>
                <a:ext uri="{FF2B5EF4-FFF2-40B4-BE49-F238E27FC236}">
                  <a16:creationId xmlns:a16="http://schemas.microsoft.com/office/drawing/2014/main" id="{19CE5A06-E2B8-AD47-BBCE-A064E7267E5D}"/>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41" name="Title 23">
            <a:extLst>
              <a:ext uri="{FF2B5EF4-FFF2-40B4-BE49-F238E27FC236}">
                <a16:creationId xmlns:a16="http://schemas.microsoft.com/office/drawing/2014/main" id="{DBD66D1A-0C25-3743-96E4-E9D4CA69E78E}"/>
              </a:ext>
            </a:extLst>
          </p:cNvPr>
          <p:cNvSpPr>
            <a:spLocks noGrp="1"/>
          </p:cNvSpPr>
          <p:nvPr>
            <p:ph type="title"/>
          </p:nvPr>
        </p:nvSpPr>
        <p:spPr>
          <a:xfrm>
            <a:off x="456924" y="126232"/>
            <a:ext cx="8227783"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3" name="TextBox 42">
            <a:extLst>
              <a:ext uri="{FF2B5EF4-FFF2-40B4-BE49-F238E27FC236}">
                <a16:creationId xmlns:a16="http://schemas.microsoft.com/office/drawing/2014/main" id="{36AFD1CD-D5BA-6140-8A4F-0DE9E300A16D}"/>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89826ACB-0696-4877-95F0-EBCC8DF917AA}"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4" name="Text Placeholder 2">
            <a:extLst>
              <a:ext uri="{FF2B5EF4-FFF2-40B4-BE49-F238E27FC236}">
                <a16:creationId xmlns:a16="http://schemas.microsoft.com/office/drawing/2014/main" id="{97D7596C-2311-2344-A2D3-84D7E9261F35}"/>
              </a:ext>
            </a:extLst>
          </p:cNvPr>
          <p:cNvSpPr>
            <a:spLocks noGrp="1"/>
          </p:cNvSpPr>
          <p:nvPr>
            <p:ph type="body" sz="quarter" idx="20"/>
          </p:nvPr>
        </p:nvSpPr>
        <p:spPr>
          <a:xfrm>
            <a:off x="456924" y="1499745"/>
            <a:ext cx="2508069"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5" name="Text Placeholder 2">
            <a:extLst>
              <a:ext uri="{FF2B5EF4-FFF2-40B4-BE49-F238E27FC236}">
                <a16:creationId xmlns:a16="http://schemas.microsoft.com/office/drawing/2014/main" id="{9E998CAC-D867-8344-8C96-EBD905A625F7}"/>
              </a:ext>
            </a:extLst>
          </p:cNvPr>
          <p:cNvSpPr>
            <a:spLocks noGrp="1"/>
          </p:cNvSpPr>
          <p:nvPr>
            <p:ph type="body" sz="quarter" idx="21"/>
          </p:nvPr>
        </p:nvSpPr>
        <p:spPr>
          <a:xfrm>
            <a:off x="3335690" y="1499745"/>
            <a:ext cx="2508069"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6" name="Text Placeholder 2">
            <a:extLst>
              <a:ext uri="{FF2B5EF4-FFF2-40B4-BE49-F238E27FC236}">
                <a16:creationId xmlns:a16="http://schemas.microsoft.com/office/drawing/2014/main" id="{8608FD06-6977-6D4D-BDEC-01F462D6275F}"/>
              </a:ext>
            </a:extLst>
          </p:cNvPr>
          <p:cNvSpPr>
            <a:spLocks noGrp="1"/>
          </p:cNvSpPr>
          <p:nvPr>
            <p:ph type="body" sz="quarter" idx="22"/>
          </p:nvPr>
        </p:nvSpPr>
        <p:spPr>
          <a:xfrm>
            <a:off x="6214455" y="1499745"/>
            <a:ext cx="2470252"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828782545"/>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mparison 03">
    <p:spTree>
      <p:nvGrpSpPr>
        <p:cNvPr id="1" name=""/>
        <p:cNvGrpSpPr/>
        <p:nvPr/>
      </p:nvGrpSpPr>
      <p:grpSpPr>
        <a:xfrm>
          <a:off x="0" y="0"/>
          <a:ext cx="0" cy="0"/>
          <a:chOff x="0" y="0"/>
          <a:chExt cx="0" cy="0"/>
        </a:xfrm>
      </p:grpSpPr>
      <p:sp>
        <p:nvSpPr>
          <p:cNvPr id="28" name="Text Placeholder 17"/>
          <p:cNvSpPr>
            <a:spLocks noGrp="1"/>
          </p:cNvSpPr>
          <p:nvPr>
            <p:ph type="body" sz="quarter" idx="14" hasCustomPrompt="1"/>
          </p:nvPr>
        </p:nvSpPr>
        <p:spPr>
          <a:xfrm>
            <a:off x="364743"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20" name="object 14">
            <a:extLst>
              <a:ext uri="{FF2B5EF4-FFF2-40B4-BE49-F238E27FC236}">
                <a16:creationId xmlns:a16="http://schemas.microsoft.com/office/drawing/2014/main" id="{68BB297C-4F11-B641-A0B7-87B423EC0D7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513F85A-5C71-7446-9D01-DA58F486B254}"/>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2" name="TextBox 21">
            <a:extLst>
              <a:ext uri="{FF2B5EF4-FFF2-40B4-BE49-F238E27FC236}">
                <a16:creationId xmlns:a16="http://schemas.microsoft.com/office/drawing/2014/main" id="{83201D6F-B902-C14B-BB58-A6290D8E850A}"/>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E52C6E29-FA96-45F5-A654-DBCBC11F331D}"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2501274"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4655389"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6809505"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p:nvPr userDrawn="1"/>
        </p:nvCxnSpPr>
        <p:spPr>
          <a:xfrm>
            <a:off x="364744"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p:nvPr userDrawn="1"/>
        </p:nvCxnSpPr>
        <p:spPr>
          <a:xfrm>
            <a:off x="2501275"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p:nvPr userDrawn="1"/>
        </p:nvCxnSpPr>
        <p:spPr>
          <a:xfrm>
            <a:off x="4655389"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p:nvPr userDrawn="1"/>
        </p:nvCxnSpPr>
        <p:spPr>
          <a:xfrm>
            <a:off x="6809505"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6AA5A1DE-1C37-9C49-AEAC-CD84F8249698}"/>
              </a:ext>
            </a:extLst>
          </p:cNvPr>
          <p:cNvGrpSpPr/>
          <p:nvPr userDrawn="1"/>
        </p:nvGrpSpPr>
        <p:grpSpPr>
          <a:xfrm>
            <a:off x="0" y="1"/>
            <a:ext cx="9144000" cy="779929"/>
            <a:chOff x="0" y="0"/>
            <a:chExt cx="14630400" cy="1524787"/>
          </a:xfrm>
        </p:grpSpPr>
        <p:sp>
          <p:nvSpPr>
            <p:cNvPr id="31" name="object 2">
              <a:extLst>
                <a:ext uri="{FF2B5EF4-FFF2-40B4-BE49-F238E27FC236}">
                  <a16:creationId xmlns:a16="http://schemas.microsoft.com/office/drawing/2014/main" id="{81C8B496-17AD-854B-86A7-46CFE4A24FA1}"/>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object 3">
              <a:extLst>
                <a:ext uri="{FF2B5EF4-FFF2-40B4-BE49-F238E27FC236}">
                  <a16:creationId xmlns:a16="http://schemas.microsoft.com/office/drawing/2014/main" id="{4DAD5BCB-4F72-3A4B-8640-78A15CB0BDDB}"/>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33" name="Title 23">
            <a:extLst>
              <a:ext uri="{FF2B5EF4-FFF2-40B4-BE49-F238E27FC236}">
                <a16:creationId xmlns:a16="http://schemas.microsoft.com/office/drawing/2014/main" id="{4D2D04FA-4602-C046-82B0-E34F5D5F3234}"/>
              </a:ext>
            </a:extLst>
          </p:cNvPr>
          <p:cNvSpPr>
            <a:spLocks noGrp="1"/>
          </p:cNvSpPr>
          <p:nvPr userDrawn="1">
            <p:ph type="title"/>
          </p:nvPr>
        </p:nvSpPr>
        <p:spPr>
          <a:xfrm>
            <a:off x="456924" y="126232"/>
            <a:ext cx="8339918"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2" name="Text Placeholder 2">
            <a:extLst>
              <a:ext uri="{FF2B5EF4-FFF2-40B4-BE49-F238E27FC236}">
                <a16:creationId xmlns:a16="http://schemas.microsoft.com/office/drawing/2014/main" id="{6DB93D1D-ED5D-CF4D-B314-21B564C8286E}"/>
              </a:ext>
            </a:extLst>
          </p:cNvPr>
          <p:cNvSpPr>
            <a:spLocks noGrp="1"/>
          </p:cNvSpPr>
          <p:nvPr userDrawn="1">
            <p:ph type="body" sz="quarter" idx="22"/>
          </p:nvPr>
        </p:nvSpPr>
        <p:spPr>
          <a:xfrm>
            <a:off x="364742" y="1767006"/>
            <a:ext cx="1996130" cy="2797204"/>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3" name="Text Placeholder 2">
            <a:extLst>
              <a:ext uri="{FF2B5EF4-FFF2-40B4-BE49-F238E27FC236}">
                <a16:creationId xmlns:a16="http://schemas.microsoft.com/office/drawing/2014/main" id="{D57E9C33-55B7-584C-9479-6D1E44DD68ED}"/>
              </a:ext>
            </a:extLst>
          </p:cNvPr>
          <p:cNvSpPr>
            <a:spLocks noGrp="1"/>
          </p:cNvSpPr>
          <p:nvPr userDrawn="1">
            <p:ph type="body" sz="quarter" idx="23"/>
          </p:nvPr>
        </p:nvSpPr>
        <p:spPr>
          <a:xfrm>
            <a:off x="2501273" y="1767006"/>
            <a:ext cx="2005535" cy="2797204"/>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4" name="Text Placeholder 2">
            <a:extLst>
              <a:ext uri="{FF2B5EF4-FFF2-40B4-BE49-F238E27FC236}">
                <a16:creationId xmlns:a16="http://schemas.microsoft.com/office/drawing/2014/main" id="{D87601F6-C6F7-984D-B0D8-31EEBF27E507}"/>
              </a:ext>
            </a:extLst>
          </p:cNvPr>
          <p:cNvSpPr>
            <a:spLocks noGrp="1"/>
          </p:cNvSpPr>
          <p:nvPr userDrawn="1">
            <p:ph type="body" sz="quarter" idx="24"/>
          </p:nvPr>
        </p:nvSpPr>
        <p:spPr>
          <a:xfrm>
            <a:off x="4647209" y="1767006"/>
            <a:ext cx="2005535" cy="2797204"/>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5" name="Text Placeholder 2">
            <a:extLst>
              <a:ext uri="{FF2B5EF4-FFF2-40B4-BE49-F238E27FC236}">
                <a16:creationId xmlns:a16="http://schemas.microsoft.com/office/drawing/2014/main" id="{72BEF79C-F130-7547-8FEB-52F2C6B0B0F1}"/>
              </a:ext>
            </a:extLst>
          </p:cNvPr>
          <p:cNvSpPr>
            <a:spLocks noGrp="1"/>
          </p:cNvSpPr>
          <p:nvPr>
            <p:ph type="body" sz="quarter" idx="25"/>
          </p:nvPr>
        </p:nvSpPr>
        <p:spPr>
          <a:xfrm>
            <a:off x="6791920" y="1767006"/>
            <a:ext cx="2005535" cy="2797204"/>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195380441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hree Content 01">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9BF6C6E8-B7A4-924C-9E6C-3C4CC13FD576}"/>
              </a:ext>
            </a:extLst>
          </p:cNvPr>
          <p:cNvSpPr/>
          <p:nvPr userDrawn="1"/>
        </p:nvSpPr>
        <p:spPr>
          <a:xfrm>
            <a:off x="6082236" y="0"/>
            <a:ext cx="3061765"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3020472" y="-5443"/>
            <a:ext cx="3061764"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object 2">
            <a:extLst>
              <a:ext uri="{FF2B5EF4-FFF2-40B4-BE49-F238E27FC236}">
                <a16:creationId xmlns:a16="http://schemas.microsoft.com/office/drawing/2014/main" id="{126C8BFA-8CF8-DD4D-A574-D97E28367D5B}"/>
              </a:ext>
            </a:extLst>
          </p:cNvPr>
          <p:cNvSpPr/>
          <p:nvPr userDrawn="1"/>
        </p:nvSpPr>
        <p:spPr>
          <a:xfrm>
            <a:off x="-7454" y="0"/>
            <a:ext cx="3061765"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634746" y="502636"/>
            <a:ext cx="7886700" cy="662750"/>
          </a:xfrm>
        </p:spPr>
        <p:txBody>
          <a:bodyPr>
            <a:noAutofit/>
          </a:bodyPr>
          <a:lstStyle>
            <a:lvl1pPr algn="ctr">
              <a:defRPr sz="3000" b="1">
                <a:solidFill>
                  <a:schemeClr val="bg1"/>
                </a:solidFill>
                <a:latin typeface="Calibri" panose="020F0502020204030204" pitchFamily="34" charset="0"/>
                <a:cs typeface="Calibri" panose="020F0502020204030204" pitchFamily="34" charset="0"/>
              </a:defRPr>
            </a:lvl1pPr>
          </a:lstStyle>
          <a:p>
            <a:r>
              <a:rPr lang="en-US"/>
              <a:t>Click to edit title</a:t>
            </a:r>
          </a:p>
        </p:txBody>
      </p:sp>
      <p:sp>
        <p:nvSpPr>
          <p:cNvPr id="33" name="Oval 32">
            <a:extLst>
              <a:ext uri="{FF2B5EF4-FFF2-40B4-BE49-F238E27FC236}">
                <a16:creationId xmlns:a16="http://schemas.microsoft.com/office/drawing/2014/main" id="{D21E6825-4ADB-4046-805F-23ADDDCA0E2B}"/>
              </a:ext>
            </a:extLst>
          </p:cNvPr>
          <p:cNvSpPr/>
          <p:nvPr userDrawn="1"/>
        </p:nvSpPr>
        <p:spPr>
          <a:xfrm>
            <a:off x="1313409"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FE787688-92FC-034B-9EE0-7D88C5556919}"/>
              </a:ext>
            </a:extLst>
          </p:cNvPr>
          <p:cNvCxnSpPr/>
          <p:nvPr userDrawn="1"/>
        </p:nvCxnSpPr>
        <p:spPr>
          <a:xfrm>
            <a:off x="957263" y="232167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0DEE947-0818-3245-A202-52BD0F5B8C08}"/>
              </a:ext>
            </a:extLst>
          </p:cNvPr>
          <p:cNvCxnSpPr/>
          <p:nvPr userDrawn="1"/>
        </p:nvCxnSpPr>
        <p:spPr>
          <a:xfrm>
            <a:off x="3989070" y="232167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0E9C8AC-8AD7-3940-8EF1-2CA30256A3AE}"/>
              </a:ext>
            </a:extLst>
          </p:cNvPr>
          <p:cNvCxnSpPr/>
          <p:nvPr userDrawn="1"/>
        </p:nvCxnSpPr>
        <p:spPr>
          <a:xfrm>
            <a:off x="7030188" y="2325348"/>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4" name="Text Placeholder 43">
            <a:extLst>
              <a:ext uri="{FF2B5EF4-FFF2-40B4-BE49-F238E27FC236}">
                <a16:creationId xmlns:a16="http://schemas.microsoft.com/office/drawing/2014/main" id="{F852D0E0-2963-6D41-B973-2FA101FBD6DF}"/>
              </a:ext>
            </a:extLst>
          </p:cNvPr>
          <p:cNvSpPr>
            <a:spLocks noGrp="1"/>
          </p:cNvSpPr>
          <p:nvPr>
            <p:ph type="body" sz="quarter" idx="18" hasCustomPrompt="1"/>
          </p:nvPr>
        </p:nvSpPr>
        <p:spPr>
          <a:xfrm>
            <a:off x="1415676"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47" name="Oval 46">
            <a:extLst>
              <a:ext uri="{FF2B5EF4-FFF2-40B4-BE49-F238E27FC236}">
                <a16:creationId xmlns:a16="http://schemas.microsoft.com/office/drawing/2014/main" id="{3CEE7091-C6CC-7E4E-982C-70CAE3B3A885}"/>
              </a:ext>
            </a:extLst>
          </p:cNvPr>
          <p:cNvSpPr/>
          <p:nvPr userDrawn="1"/>
        </p:nvSpPr>
        <p:spPr>
          <a:xfrm>
            <a:off x="4341337"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Text Placeholder 43">
            <a:extLst>
              <a:ext uri="{FF2B5EF4-FFF2-40B4-BE49-F238E27FC236}">
                <a16:creationId xmlns:a16="http://schemas.microsoft.com/office/drawing/2014/main" id="{6B80AD42-B019-154B-944C-39626896A795}"/>
              </a:ext>
            </a:extLst>
          </p:cNvPr>
          <p:cNvSpPr>
            <a:spLocks noGrp="1"/>
          </p:cNvSpPr>
          <p:nvPr>
            <p:ph type="body" sz="quarter" idx="20" hasCustomPrompt="1"/>
          </p:nvPr>
        </p:nvSpPr>
        <p:spPr>
          <a:xfrm>
            <a:off x="4451058"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2</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7403098"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7505200"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3</a:t>
            </a:r>
          </a:p>
        </p:txBody>
      </p:sp>
      <p:sp>
        <p:nvSpPr>
          <p:cNvPr id="22" name="object 14">
            <a:extLst>
              <a:ext uri="{FF2B5EF4-FFF2-40B4-BE49-F238E27FC236}">
                <a16:creationId xmlns:a16="http://schemas.microsoft.com/office/drawing/2014/main" id="{EAE9DB30-5FDF-8D47-AD1D-73ADABA63955}"/>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1E629D8-8E6C-A041-B298-3AC20264A3C2}"/>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7" name="TextBox 26">
            <a:extLst>
              <a:ext uri="{FF2B5EF4-FFF2-40B4-BE49-F238E27FC236}">
                <a16:creationId xmlns:a16="http://schemas.microsoft.com/office/drawing/2014/main" id="{7A880E61-EA93-4847-9DA9-82453EEC1C74}"/>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5C7552E0-1AFC-4CBC-B441-B8D6C73576FA}"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 name="Text Placeholder 2">
            <a:extLst>
              <a:ext uri="{FF2B5EF4-FFF2-40B4-BE49-F238E27FC236}">
                <a16:creationId xmlns:a16="http://schemas.microsoft.com/office/drawing/2014/main" id="{000480FF-C080-B144-BB0A-CC729BBA72E6}"/>
              </a:ext>
            </a:extLst>
          </p:cNvPr>
          <p:cNvSpPr>
            <a:spLocks noGrp="1"/>
          </p:cNvSpPr>
          <p:nvPr>
            <p:ph type="body" sz="quarter" idx="15"/>
          </p:nvPr>
        </p:nvSpPr>
        <p:spPr>
          <a:xfrm>
            <a:off x="344407" y="2569774"/>
            <a:ext cx="2324205" cy="1927996"/>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28" name="Text Placeholder 2">
            <a:extLst>
              <a:ext uri="{FF2B5EF4-FFF2-40B4-BE49-F238E27FC236}">
                <a16:creationId xmlns:a16="http://schemas.microsoft.com/office/drawing/2014/main" id="{64BD45C5-0DC4-B644-8150-9E78A399E3D4}"/>
              </a:ext>
            </a:extLst>
          </p:cNvPr>
          <p:cNvSpPr>
            <a:spLocks noGrp="1"/>
          </p:cNvSpPr>
          <p:nvPr>
            <p:ph type="body" sz="quarter" idx="24"/>
          </p:nvPr>
        </p:nvSpPr>
        <p:spPr>
          <a:xfrm>
            <a:off x="3389252" y="2569774"/>
            <a:ext cx="2324205" cy="1927996"/>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29" name="Text Placeholder 2">
            <a:extLst>
              <a:ext uri="{FF2B5EF4-FFF2-40B4-BE49-F238E27FC236}">
                <a16:creationId xmlns:a16="http://schemas.microsoft.com/office/drawing/2014/main" id="{80B29215-F3BB-A148-81EB-4F63E391C070}"/>
              </a:ext>
            </a:extLst>
          </p:cNvPr>
          <p:cNvSpPr>
            <a:spLocks noGrp="1"/>
          </p:cNvSpPr>
          <p:nvPr>
            <p:ph type="body" sz="quarter" idx="25"/>
          </p:nvPr>
        </p:nvSpPr>
        <p:spPr>
          <a:xfrm>
            <a:off x="6451016" y="2569774"/>
            <a:ext cx="2324205" cy="1927996"/>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Tree>
    <p:extLst>
      <p:ext uri="{BB962C8B-B14F-4D97-AF65-F5344CB8AC3E}">
        <p14:creationId xmlns:p14="http://schemas.microsoft.com/office/powerpoint/2010/main" val="245843739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hree Content 02">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126C8BFA-8CF8-DD4D-A574-D97E28367D5B}"/>
              </a:ext>
            </a:extLst>
          </p:cNvPr>
          <p:cNvSpPr/>
          <p:nvPr userDrawn="1"/>
        </p:nvSpPr>
        <p:spPr>
          <a:xfrm>
            <a:off x="0" y="14179"/>
            <a:ext cx="3061765" cy="4985508"/>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32" name="Text Placeholder 2">
            <a:extLst>
              <a:ext uri="{FF2B5EF4-FFF2-40B4-BE49-F238E27FC236}">
                <a16:creationId xmlns:a16="http://schemas.microsoft.com/office/drawing/2014/main" id="{4399C555-479F-0243-BEEB-99FFD4F03809}"/>
              </a:ext>
            </a:extLst>
          </p:cNvPr>
          <p:cNvSpPr>
            <a:spLocks noGrp="1"/>
          </p:cNvSpPr>
          <p:nvPr>
            <p:ph type="body" sz="quarter" idx="15"/>
          </p:nvPr>
        </p:nvSpPr>
        <p:spPr>
          <a:xfrm>
            <a:off x="416742" y="2170510"/>
            <a:ext cx="2207557" cy="2108869"/>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31" name="object 2">
            <a:extLst>
              <a:ext uri="{FF2B5EF4-FFF2-40B4-BE49-F238E27FC236}">
                <a16:creationId xmlns:a16="http://schemas.microsoft.com/office/drawing/2014/main" id="{79FFFCFB-871D-6B48-A68E-6C6B6416096A}"/>
              </a:ext>
            </a:extLst>
          </p:cNvPr>
          <p:cNvSpPr/>
          <p:nvPr userDrawn="1"/>
        </p:nvSpPr>
        <p:spPr>
          <a:xfrm>
            <a:off x="3043922" y="14179"/>
            <a:ext cx="3061765" cy="4985508"/>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30" name="object 2">
            <a:extLst>
              <a:ext uri="{FF2B5EF4-FFF2-40B4-BE49-F238E27FC236}">
                <a16:creationId xmlns:a16="http://schemas.microsoft.com/office/drawing/2014/main" id="{ABAEA6B8-7DEA-9F44-9E74-B5D5A97A4C46}"/>
              </a:ext>
            </a:extLst>
          </p:cNvPr>
          <p:cNvSpPr/>
          <p:nvPr userDrawn="1"/>
        </p:nvSpPr>
        <p:spPr>
          <a:xfrm>
            <a:off x="6088425" y="14179"/>
            <a:ext cx="3061765" cy="4985508"/>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27" name="bk object 16">
            <a:extLst>
              <a:ext uri="{FF2B5EF4-FFF2-40B4-BE49-F238E27FC236}">
                <a16:creationId xmlns:a16="http://schemas.microsoft.com/office/drawing/2014/main" id="{F7B57EDB-1461-3043-9229-E742D69D9BBB}"/>
              </a:ext>
            </a:extLst>
          </p:cNvPr>
          <p:cNvSpPr/>
          <p:nvPr/>
        </p:nvSpPr>
        <p:spPr>
          <a:xfrm>
            <a:off x="-5086" y="-6228"/>
            <a:ext cx="9151454" cy="870347"/>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377425" y="283266"/>
            <a:ext cx="8380790" cy="662750"/>
          </a:xfrm>
        </p:spPr>
        <p:txBody>
          <a:bodyPr>
            <a:noAutofit/>
          </a:bodyPr>
          <a:lstStyle>
            <a:lvl1pPr>
              <a:defRPr sz="2625" b="1">
                <a:solidFill>
                  <a:schemeClr val="bg1"/>
                </a:solidFill>
                <a:latin typeface="Calibri" panose="020F0502020204030204" pitchFamily="34" charset="0"/>
                <a:cs typeface="Calibri" panose="020F0502020204030204" pitchFamily="34" charset="0"/>
              </a:defRPr>
            </a:lvl1pPr>
          </a:lstStyle>
          <a:p>
            <a:r>
              <a:rPr lang="en-US"/>
              <a:t>Click to edit Title</a:t>
            </a:r>
          </a:p>
        </p:txBody>
      </p:sp>
      <p:sp>
        <p:nvSpPr>
          <p:cNvPr id="33" name="Oval 32">
            <a:extLst>
              <a:ext uri="{FF2B5EF4-FFF2-40B4-BE49-F238E27FC236}">
                <a16:creationId xmlns:a16="http://schemas.microsoft.com/office/drawing/2014/main" id="{D21E6825-4ADB-4046-805F-23ADDDCA0E2B}"/>
              </a:ext>
            </a:extLst>
          </p:cNvPr>
          <p:cNvSpPr/>
          <p:nvPr userDrawn="1"/>
        </p:nvSpPr>
        <p:spPr>
          <a:xfrm>
            <a:off x="1313409" y="1360130"/>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FE787688-92FC-034B-9EE0-7D88C5556919}"/>
              </a:ext>
            </a:extLst>
          </p:cNvPr>
          <p:cNvCxnSpPr/>
          <p:nvPr userDrawn="1"/>
        </p:nvCxnSpPr>
        <p:spPr>
          <a:xfrm>
            <a:off x="957263" y="1938494"/>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0DEE947-0818-3245-A202-52BD0F5B8C08}"/>
              </a:ext>
            </a:extLst>
          </p:cNvPr>
          <p:cNvCxnSpPr/>
          <p:nvPr userDrawn="1"/>
        </p:nvCxnSpPr>
        <p:spPr>
          <a:xfrm>
            <a:off x="3998636" y="1938494"/>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0E9C8AC-8AD7-3940-8EF1-2CA30256A3AE}"/>
              </a:ext>
            </a:extLst>
          </p:cNvPr>
          <p:cNvCxnSpPr/>
          <p:nvPr userDrawn="1"/>
        </p:nvCxnSpPr>
        <p:spPr>
          <a:xfrm>
            <a:off x="7078184" y="1938494"/>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2" name="Text Placeholder 41">
            <a:extLst>
              <a:ext uri="{FF2B5EF4-FFF2-40B4-BE49-F238E27FC236}">
                <a16:creationId xmlns:a16="http://schemas.microsoft.com/office/drawing/2014/main" id="{5FD68BD9-5CD9-7A4A-BABD-0A9E824874B3}"/>
              </a:ext>
            </a:extLst>
          </p:cNvPr>
          <p:cNvSpPr>
            <a:spLocks noGrp="1"/>
          </p:cNvSpPr>
          <p:nvPr>
            <p:ph type="body" sz="quarter" idx="17" hasCustomPrompt="1"/>
          </p:nvPr>
        </p:nvSpPr>
        <p:spPr>
          <a:xfrm>
            <a:off x="385785" y="199363"/>
            <a:ext cx="8357444" cy="283369"/>
          </a:xfrm>
        </p:spPr>
        <p:txBody>
          <a:bodyPr>
            <a:noAutofit/>
          </a:bodyPr>
          <a:lstStyle>
            <a:lvl1pPr>
              <a:buNone/>
              <a:defRPr sz="1125" b="0" i="0" spc="225">
                <a:solidFill>
                  <a:schemeClr val="bg1"/>
                </a:solidFill>
                <a:latin typeface="Calibri" panose="020F0502020204030204" pitchFamily="34" charset="0"/>
                <a:cs typeface="Calibri" panose="020F0502020204030204" pitchFamily="34" charset="0"/>
              </a:defRPr>
            </a:lvl1pPr>
          </a:lstStyle>
          <a:p>
            <a:pPr lvl="0"/>
            <a:r>
              <a:rPr lang="en-US"/>
              <a:t>ENTER YOUR SUBTITLE ALL-CAPS</a:t>
            </a:r>
          </a:p>
        </p:txBody>
      </p:sp>
      <p:sp>
        <p:nvSpPr>
          <p:cNvPr id="44" name="Text Placeholder 43">
            <a:extLst>
              <a:ext uri="{FF2B5EF4-FFF2-40B4-BE49-F238E27FC236}">
                <a16:creationId xmlns:a16="http://schemas.microsoft.com/office/drawing/2014/main" id="{F852D0E0-2963-6D41-B973-2FA101FBD6DF}"/>
              </a:ext>
            </a:extLst>
          </p:cNvPr>
          <p:cNvSpPr>
            <a:spLocks noGrp="1"/>
          </p:cNvSpPr>
          <p:nvPr>
            <p:ph type="body" sz="quarter" idx="18" hasCustomPrompt="1"/>
          </p:nvPr>
        </p:nvSpPr>
        <p:spPr>
          <a:xfrm>
            <a:off x="1423130" y="1453280"/>
            <a:ext cx="215504" cy="271463"/>
          </a:xfrm>
        </p:spPr>
        <p:txBody>
          <a:bodyPr anchor="ctr"/>
          <a:lstStyle>
            <a:lvl1pPr marL="7144" indent="-7144"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47" name="Oval 46">
            <a:extLst>
              <a:ext uri="{FF2B5EF4-FFF2-40B4-BE49-F238E27FC236}">
                <a16:creationId xmlns:a16="http://schemas.microsoft.com/office/drawing/2014/main" id="{3CEE7091-C6CC-7E4E-982C-70CAE3B3A885}"/>
              </a:ext>
            </a:extLst>
          </p:cNvPr>
          <p:cNvSpPr/>
          <p:nvPr userDrawn="1"/>
        </p:nvSpPr>
        <p:spPr>
          <a:xfrm>
            <a:off x="4360623" y="1360130"/>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Text Placeholder 43">
            <a:extLst>
              <a:ext uri="{FF2B5EF4-FFF2-40B4-BE49-F238E27FC236}">
                <a16:creationId xmlns:a16="http://schemas.microsoft.com/office/drawing/2014/main" id="{6B80AD42-B019-154B-944C-39626896A795}"/>
              </a:ext>
            </a:extLst>
          </p:cNvPr>
          <p:cNvSpPr>
            <a:spLocks noGrp="1"/>
          </p:cNvSpPr>
          <p:nvPr>
            <p:ph type="body" sz="quarter" idx="20" hasCustomPrompt="1"/>
          </p:nvPr>
        </p:nvSpPr>
        <p:spPr>
          <a:xfrm>
            <a:off x="4470344" y="1453280"/>
            <a:ext cx="215504" cy="271463"/>
          </a:xfrm>
        </p:spPr>
        <p:txBody>
          <a:bodyPr anchor="ctr"/>
          <a:lstStyle>
            <a:lvl1pPr marL="7144" indent="-7144"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2</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7421977" y="1360130"/>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7531699" y="1453280"/>
            <a:ext cx="215504" cy="271463"/>
          </a:xfrm>
        </p:spPr>
        <p:txBody>
          <a:bodyPr anchor="ctr"/>
          <a:lstStyle>
            <a:lvl1pPr marL="7144" indent="-7144"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3</a:t>
            </a:r>
          </a:p>
        </p:txBody>
      </p:sp>
      <p:sp>
        <p:nvSpPr>
          <p:cNvPr id="24" name="object 14">
            <a:extLst>
              <a:ext uri="{FF2B5EF4-FFF2-40B4-BE49-F238E27FC236}">
                <a16:creationId xmlns:a16="http://schemas.microsoft.com/office/drawing/2014/main" id="{1C69DED8-643C-6E49-A069-700362109F72}"/>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rgbClr val="0052DB"/>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31AA08D-438E-294D-B233-36A79EB9AE71}"/>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8" name="TextBox 27">
            <a:extLst>
              <a:ext uri="{FF2B5EF4-FFF2-40B4-BE49-F238E27FC236}">
                <a16:creationId xmlns:a16="http://schemas.microsoft.com/office/drawing/2014/main" id="{BB6BB682-8B16-0D4F-B52B-20D85F1EC7C3}"/>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C030A882-CCEE-4133-9EB9-158A8BD5C80F}"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 name="object 3">
            <a:extLst>
              <a:ext uri="{FF2B5EF4-FFF2-40B4-BE49-F238E27FC236}">
                <a16:creationId xmlns:a16="http://schemas.microsoft.com/office/drawing/2014/main" id="{79AB6187-F2A0-FC46-B74D-0A946665D99C}"/>
              </a:ext>
            </a:extLst>
          </p:cNvPr>
          <p:cNvSpPr/>
          <p:nvPr userDrawn="1"/>
        </p:nvSpPr>
        <p:spPr>
          <a:xfrm>
            <a:off x="-1358" y="864119"/>
            <a:ext cx="9151454" cy="67884"/>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Text Placeholder 2">
            <a:extLst>
              <a:ext uri="{FF2B5EF4-FFF2-40B4-BE49-F238E27FC236}">
                <a16:creationId xmlns:a16="http://schemas.microsoft.com/office/drawing/2014/main" id="{EC6BD2AD-8BC1-D545-A546-A81143DF2183}"/>
              </a:ext>
            </a:extLst>
          </p:cNvPr>
          <p:cNvSpPr>
            <a:spLocks noGrp="1"/>
          </p:cNvSpPr>
          <p:nvPr>
            <p:ph type="body" sz="quarter" idx="24"/>
          </p:nvPr>
        </p:nvSpPr>
        <p:spPr>
          <a:xfrm>
            <a:off x="3469360" y="2170510"/>
            <a:ext cx="2207557" cy="2108869"/>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37" name="Text Placeholder 2">
            <a:extLst>
              <a:ext uri="{FF2B5EF4-FFF2-40B4-BE49-F238E27FC236}">
                <a16:creationId xmlns:a16="http://schemas.microsoft.com/office/drawing/2014/main" id="{C77252CB-FF70-DD43-9F31-90F0E6401DCF}"/>
              </a:ext>
            </a:extLst>
          </p:cNvPr>
          <p:cNvSpPr>
            <a:spLocks noGrp="1"/>
          </p:cNvSpPr>
          <p:nvPr>
            <p:ph type="body" sz="quarter" idx="25"/>
          </p:nvPr>
        </p:nvSpPr>
        <p:spPr>
          <a:xfrm>
            <a:off x="6535672" y="2170510"/>
            <a:ext cx="2207557" cy="2108869"/>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Tree>
    <p:extLst>
      <p:ext uri="{BB962C8B-B14F-4D97-AF65-F5344CB8AC3E}">
        <p14:creationId xmlns:p14="http://schemas.microsoft.com/office/powerpoint/2010/main" val="3869685481"/>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1" name="object 2">
            <a:extLst>
              <a:ext uri="{FF2B5EF4-FFF2-40B4-BE49-F238E27FC236}">
                <a16:creationId xmlns:a16="http://schemas.microsoft.com/office/drawing/2014/main" id="{AF9EEA82-5990-F847-8B4D-E725893922FD}"/>
              </a:ext>
            </a:extLst>
          </p:cNvPr>
          <p:cNvSpPr/>
          <p:nvPr userDrawn="1"/>
        </p:nvSpPr>
        <p:spPr>
          <a:xfrm>
            <a:off x="35991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52" name="object 2">
            <a:extLst>
              <a:ext uri="{FF2B5EF4-FFF2-40B4-BE49-F238E27FC236}">
                <a16:creationId xmlns:a16="http://schemas.microsoft.com/office/drawing/2014/main" id="{15E19BCA-6990-FF4D-BF2F-57B5929A6AB4}"/>
              </a:ext>
            </a:extLst>
          </p:cNvPr>
          <p:cNvSpPr/>
          <p:nvPr userDrawn="1"/>
        </p:nvSpPr>
        <p:spPr>
          <a:xfrm>
            <a:off x="54660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53" name="object 2">
            <a:extLst>
              <a:ext uri="{FF2B5EF4-FFF2-40B4-BE49-F238E27FC236}">
                <a16:creationId xmlns:a16="http://schemas.microsoft.com/office/drawing/2014/main" id="{39124CAF-DA73-9D41-A0F0-4525946FEACF}"/>
              </a:ext>
            </a:extLst>
          </p:cNvPr>
          <p:cNvSpPr/>
          <p:nvPr userDrawn="1"/>
        </p:nvSpPr>
        <p:spPr>
          <a:xfrm>
            <a:off x="7323450" y="0"/>
            <a:ext cx="1820550"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54" name="object 2">
            <a:extLst>
              <a:ext uri="{FF2B5EF4-FFF2-40B4-BE49-F238E27FC236}">
                <a16:creationId xmlns:a16="http://schemas.microsoft.com/office/drawing/2014/main" id="{4913DA6F-DBCF-0141-B7AD-DBA48355ABDB}"/>
              </a:ext>
            </a:extLst>
          </p:cNvPr>
          <p:cNvSpPr/>
          <p:nvPr userDrawn="1"/>
        </p:nvSpPr>
        <p:spPr>
          <a:xfrm>
            <a:off x="0" y="0"/>
            <a:ext cx="17460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58" name="object 2">
            <a:extLst>
              <a:ext uri="{FF2B5EF4-FFF2-40B4-BE49-F238E27FC236}">
                <a16:creationId xmlns:a16="http://schemas.microsoft.com/office/drawing/2014/main" id="{E00BF257-0D6D-8141-A7E4-83D491757120}"/>
              </a:ext>
            </a:extLst>
          </p:cNvPr>
          <p:cNvSpPr/>
          <p:nvPr userDrawn="1"/>
        </p:nvSpPr>
        <p:spPr>
          <a:xfrm>
            <a:off x="17322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64" name="Straight Connector 63">
            <a:extLst>
              <a:ext uri="{FF2B5EF4-FFF2-40B4-BE49-F238E27FC236}">
                <a16:creationId xmlns:a16="http://schemas.microsoft.com/office/drawing/2014/main" id="{DB31E5A3-020D-7E4F-A87B-5A45BF3BB613}"/>
              </a:ext>
            </a:extLst>
          </p:cNvPr>
          <p:cNvCxnSpPr/>
          <p:nvPr userDrawn="1"/>
        </p:nvCxnSpPr>
        <p:spPr>
          <a:xfrm>
            <a:off x="292945"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6D76473E-B6B4-964B-B0EC-72FDC57362A2}"/>
              </a:ext>
            </a:extLst>
          </p:cNvPr>
          <p:cNvCxnSpPr/>
          <p:nvPr userDrawn="1"/>
        </p:nvCxnSpPr>
        <p:spPr>
          <a:xfrm>
            <a:off x="2084906"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57E0E07-3915-B04B-8AFC-0F7840CB2A08}"/>
              </a:ext>
            </a:extLst>
          </p:cNvPr>
          <p:cNvCxnSpPr/>
          <p:nvPr userDrawn="1"/>
        </p:nvCxnSpPr>
        <p:spPr>
          <a:xfrm>
            <a:off x="3981088"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8B8BAAAA-1FC8-504B-8F64-E895C8F23CD0}"/>
              </a:ext>
            </a:extLst>
          </p:cNvPr>
          <p:cNvCxnSpPr/>
          <p:nvPr userDrawn="1"/>
        </p:nvCxnSpPr>
        <p:spPr>
          <a:xfrm>
            <a:off x="5816612"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12251DFE-9E58-6E44-BFE8-816852ACB3C8}"/>
              </a:ext>
            </a:extLst>
          </p:cNvPr>
          <p:cNvCxnSpPr/>
          <p:nvPr userDrawn="1"/>
        </p:nvCxnSpPr>
        <p:spPr>
          <a:xfrm>
            <a:off x="7682954"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C8ED9459-6CCA-8A4F-925C-EE8B944C3E81}"/>
              </a:ext>
            </a:extLst>
          </p:cNvPr>
          <p:cNvSpPr>
            <a:spLocks noGrp="1"/>
          </p:cNvSpPr>
          <p:nvPr userDrawn="1">
            <p:ph type="body" sz="quarter" idx="24" hasCustomPrompt="1"/>
          </p:nvPr>
        </p:nvSpPr>
        <p:spPr>
          <a:xfrm>
            <a:off x="181741"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4" name="Text Placeholder 4">
            <a:extLst>
              <a:ext uri="{FF2B5EF4-FFF2-40B4-BE49-F238E27FC236}">
                <a16:creationId xmlns:a16="http://schemas.microsoft.com/office/drawing/2014/main" id="{E4C36B83-1666-F442-9A9A-8D7FD9AB4538}"/>
              </a:ext>
            </a:extLst>
          </p:cNvPr>
          <p:cNvSpPr>
            <a:spLocks noGrp="1"/>
          </p:cNvSpPr>
          <p:nvPr userDrawn="1">
            <p:ph type="body" sz="quarter" idx="29" hasCustomPrompt="1"/>
          </p:nvPr>
        </p:nvSpPr>
        <p:spPr>
          <a:xfrm>
            <a:off x="1969479"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5" name="Text Placeholder 4">
            <a:extLst>
              <a:ext uri="{FF2B5EF4-FFF2-40B4-BE49-F238E27FC236}">
                <a16:creationId xmlns:a16="http://schemas.microsoft.com/office/drawing/2014/main" id="{593A6492-91F9-0E4D-ADAB-7C1320DB1904}"/>
              </a:ext>
            </a:extLst>
          </p:cNvPr>
          <p:cNvSpPr>
            <a:spLocks noGrp="1"/>
          </p:cNvSpPr>
          <p:nvPr userDrawn="1">
            <p:ph type="body" sz="quarter" idx="30" hasCustomPrompt="1"/>
          </p:nvPr>
        </p:nvSpPr>
        <p:spPr>
          <a:xfrm>
            <a:off x="3844176"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6" name="Text Placeholder 4">
            <a:extLst>
              <a:ext uri="{FF2B5EF4-FFF2-40B4-BE49-F238E27FC236}">
                <a16:creationId xmlns:a16="http://schemas.microsoft.com/office/drawing/2014/main" id="{9EBBEBFD-0D8B-494F-9069-98CE3ACC2FD0}"/>
              </a:ext>
            </a:extLst>
          </p:cNvPr>
          <p:cNvSpPr>
            <a:spLocks noGrp="1"/>
          </p:cNvSpPr>
          <p:nvPr userDrawn="1">
            <p:ph type="body" sz="quarter" idx="31" hasCustomPrompt="1"/>
          </p:nvPr>
        </p:nvSpPr>
        <p:spPr>
          <a:xfrm>
            <a:off x="5703969"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7" name="Text Placeholder 4">
            <a:extLst>
              <a:ext uri="{FF2B5EF4-FFF2-40B4-BE49-F238E27FC236}">
                <a16:creationId xmlns:a16="http://schemas.microsoft.com/office/drawing/2014/main" id="{3D48B941-4416-AE48-89CF-A7CE72EFEE49}"/>
              </a:ext>
            </a:extLst>
          </p:cNvPr>
          <p:cNvSpPr>
            <a:spLocks noGrp="1"/>
          </p:cNvSpPr>
          <p:nvPr userDrawn="1">
            <p:ph type="body" sz="quarter" idx="32" hasCustomPrompt="1"/>
          </p:nvPr>
        </p:nvSpPr>
        <p:spPr>
          <a:xfrm>
            <a:off x="7539591" y="112532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40" name="object 14">
            <a:extLst>
              <a:ext uri="{FF2B5EF4-FFF2-40B4-BE49-F238E27FC236}">
                <a16:creationId xmlns:a16="http://schemas.microsoft.com/office/drawing/2014/main" id="{9850939C-CC9F-424C-B270-A177E64B99E9}"/>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3ED66A23-7982-7B43-8947-A4D2ECCAF931}"/>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42" name="TextBox 41">
            <a:extLst>
              <a:ext uri="{FF2B5EF4-FFF2-40B4-BE49-F238E27FC236}">
                <a16:creationId xmlns:a16="http://schemas.microsoft.com/office/drawing/2014/main" id="{743141BE-F63B-7E4D-A54E-9706B74501B9}"/>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3F52E00B-4EDB-49B7-B76A-1E66B3028FA5}"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36" name="Group 35">
            <a:extLst>
              <a:ext uri="{FF2B5EF4-FFF2-40B4-BE49-F238E27FC236}">
                <a16:creationId xmlns:a16="http://schemas.microsoft.com/office/drawing/2014/main" id="{1F340385-6A4B-664A-8CBF-3D149D520505}"/>
              </a:ext>
            </a:extLst>
          </p:cNvPr>
          <p:cNvGrpSpPr/>
          <p:nvPr userDrawn="1"/>
        </p:nvGrpSpPr>
        <p:grpSpPr>
          <a:xfrm>
            <a:off x="0" y="1"/>
            <a:ext cx="9144000" cy="779929"/>
            <a:chOff x="0" y="0"/>
            <a:chExt cx="14630400" cy="1524787"/>
          </a:xfrm>
        </p:grpSpPr>
        <p:sp>
          <p:nvSpPr>
            <p:cNvPr id="37" name="object 2">
              <a:extLst>
                <a:ext uri="{FF2B5EF4-FFF2-40B4-BE49-F238E27FC236}">
                  <a16:creationId xmlns:a16="http://schemas.microsoft.com/office/drawing/2014/main" id="{8B9E3A6C-84CD-5A4B-B2CE-DB99E2473091}"/>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object 3">
              <a:extLst>
                <a:ext uri="{FF2B5EF4-FFF2-40B4-BE49-F238E27FC236}">
                  <a16:creationId xmlns:a16="http://schemas.microsoft.com/office/drawing/2014/main" id="{3F727E51-840E-D54F-AA7D-03BAE398CBE0}"/>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43" name="Title 23">
            <a:extLst>
              <a:ext uri="{FF2B5EF4-FFF2-40B4-BE49-F238E27FC236}">
                <a16:creationId xmlns:a16="http://schemas.microsoft.com/office/drawing/2014/main" id="{78D9CE9E-B3F6-B24C-9944-5A28362BC805}"/>
              </a:ext>
            </a:extLst>
          </p:cNvPr>
          <p:cNvSpPr>
            <a:spLocks noGrp="1"/>
          </p:cNvSpPr>
          <p:nvPr>
            <p:ph type="title"/>
          </p:nvPr>
        </p:nvSpPr>
        <p:spPr>
          <a:xfrm>
            <a:off x="456924" y="126232"/>
            <a:ext cx="8229876"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4" name="Text Placeholder 2">
            <a:extLst>
              <a:ext uri="{FF2B5EF4-FFF2-40B4-BE49-F238E27FC236}">
                <a16:creationId xmlns:a16="http://schemas.microsoft.com/office/drawing/2014/main" id="{2E45044D-F7AC-1B48-AED7-644AA4D84673}"/>
              </a:ext>
            </a:extLst>
          </p:cNvPr>
          <p:cNvSpPr>
            <a:spLocks noGrp="1"/>
          </p:cNvSpPr>
          <p:nvPr>
            <p:ph type="body" sz="quarter" idx="15"/>
          </p:nvPr>
        </p:nvSpPr>
        <p:spPr>
          <a:xfrm>
            <a:off x="130747"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45" name="Text Placeholder 2">
            <a:extLst>
              <a:ext uri="{FF2B5EF4-FFF2-40B4-BE49-F238E27FC236}">
                <a16:creationId xmlns:a16="http://schemas.microsoft.com/office/drawing/2014/main" id="{5D8F0D0B-E386-F94A-AA8F-FA85F2657F89}"/>
              </a:ext>
            </a:extLst>
          </p:cNvPr>
          <p:cNvSpPr>
            <a:spLocks noGrp="1"/>
          </p:cNvSpPr>
          <p:nvPr>
            <p:ph type="body" sz="quarter" idx="39"/>
          </p:nvPr>
        </p:nvSpPr>
        <p:spPr>
          <a:xfrm>
            <a:off x="1929467"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46" name="Text Placeholder 2">
            <a:extLst>
              <a:ext uri="{FF2B5EF4-FFF2-40B4-BE49-F238E27FC236}">
                <a16:creationId xmlns:a16="http://schemas.microsoft.com/office/drawing/2014/main" id="{ED50968E-BD7F-0C40-8F2F-66F2991B2FAB}"/>
              </a:ext>
            </a:extLst>
          </p:cNvPr>
          <p:cNvSpPr>
            <a:spLocks noGrp="1"/>
          </p:cNvSpPr>
          <p:nvPr>
            <p:ph type="body" sz="quarter" idx="40"/>
          </p:nvPr>
        </p:nvSpPr>
        <p:spPr>
          <a:xfrm>
            <a:off x="3794329"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47" name="Text Placeholder 2">
            <a:extLst>
              <a:ext uri="{FF2B5EF4-FFF2-40B4-BE49-F238E27FC236}">
                <a16:creationId xmlns:a16="http://schemas.microsoft.com/office/drawing/2014/main" id="{24F02261-B273-F946-AB2E-C254002BD078}"/>
              </a:ext>
            </a:extLst>
          </p:cNvPr>
          <p:cNvSpPr>
            <a:spLocks noGrp="1"/>
          </p:cNvSpPr>
          <p:nvPr>
            <p:ph type="body" sz="quarter" idx="41"/>
          </p:nvPr>
        </p:nvSpPr>
        <p:spPr>
          <a:xfrm>
            <a:off x="5661229"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48" name="Text Placeholder 2">
            <a:extLst>
              <a:ext uri="{FF2B5EF4-FFF2-40B4-BE49-F238E27FC236}">
                <a16:creationId xmlns:a16="http://schemas.microsoft.com/office/drawing/2014/main" id="{A32EEA8C-6586-F24F-B912-11A8BE7693B1}"/>
              </a:ext>
            </a:extLst>
          </p:cNvPr>
          <p:cNvSpPr>
            <a:spLocks noGrp="1"/>
          </p:cNvSpPr>
          <p:nvPr>
            <p:ph type="body" sz="quarter" idx="42"/>
          </p:nvPr>
        </p:nvSpPr>
        <p:spPr>
          <a:xfrm>
            <a:off x="7493317"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Tree>
    <p:extLst>
      <p:ext uri="{BB962C8B-B14F-4D97-AF65-F5344CB8AC3E}">
        <p14:creationId xmlns:p14="http://schemas.microsoft.com/office/powerpoint/2010/main" val="3758868896"/>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Picture with Caption 08">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9BF6C6E8-B7A4-924C-9E6C-3C4CC13FD576}"/>
              </a:ext>
            </a:extLst>
          </p:cNvPr>
          <p:cNvSpPr/>
          <p:nvPr userDrawn="1"/>
        </p:nvSpPr>
        <p:spPr>
          <a:xfrm>
            <a:off x="4346155" y="0"/>
            <a:ext cx="4797846"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14" name="Text Placeholder 2">
            <a:extLst>
              <a:ext uri="{FF2B5EF4-FFF2-40B4-BE49-F238E27FC236}">
                <a16:creationId xmlns:a16="http://schemas.microsoft.com/office/drawing/2014/main" id="{3FFFAC9B-4C83-2646-A78A-13FFD1BED641}"/>
              </a:ext>
            </a:extLst>
          </p:cNvPr>
          <p:cNvSpPr>
            <a:spLocks noGrp="1"/>
          </p:cNvSpPr>
          <p:nvPr>
            <p:ph type="body" sz="quarter" idx="15"/>
          </p:nvPr>
        </p:nvSpPr>
        <p:spPr>
          <a:xfrm>
            <a:off x="4742682" y="1656184"/>
            <a:ext cx="4010111" cy="2936500"/>
          </a:xfrm>
        </p:spPr>
        <p:txBody>
          <a:bodyPr>
            <a:noAutofit/>
          </a:bodyPr>
          <a:lstStyle>
            <a:lvl1pPr marL="85725" indent="-85725">
              <a:defRPr sz="1125">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0"/>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4743057" y="1225052"/>
            <a:ext cx="3572118" cy="369369"/>
          </a:xfrm>
        </p:spPr>
        <p:txBody>
          <a:bodyPr>
            <a:noAutofit/>
          </a:bodyPr>
          <a:lstStyle>
            <a:lvl1pPr algn="l">
              <a:defRPr sz="2625" b="1">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4807509" y="850642"/>
            <a:ext cx="309229" cy="3175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4878038" y="916682"/>
            <a:ext cx="158652" cy="205229"/>
          </a:xfrm>
        </p:spPr>
        <p:txBody>
          <a:bodyPr anchor="ctr"/>
          <a:lstStyle>
            <a:lvl1pPr algn="ctr">
              <a:buNone/>
              <a:defRPr sz="1500"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5" name="Picture Placeholder 4">
            <a:extLst>
              <a:ext uri="{FF2B5EF4-FFF2-40B4-BE49-F238E27FC236}">
                <a16:creationId xmlns:a16="http://schemas.microsoft.com/office/drawing/2014/main" id="{24516C56-B7D0-2043-88BA-8E3EAEBDB88B}"/>
              </a:ext>
            </a:extLst>
          </p:cNvPr>
          <p:cNvSpPr>
            <a:spLocks noGrp="1"/>
          </p:cNvSpPr>
          <p:nvPr>
            <p:ph type="pic" sz="quarter" idx="24"/>
          </p:nvPr>
        </p:nvSpPr>
        <p:spPr>
          <a:xfrm>
            <a:off x="1" y="-1"/>
            <a:ext cx="4345781" cy="4953022"/>
          </a:xfrm>
        </p:spPr>
        <p:txBody>
          <a:bodyPr/>
          <a:lstStyle>
            <a:lvl1pPr marL="0" indent="0">
              <a:buNone/>
              <a:defRPr/>
            </a:lvl1pPr>
          </a:lstStyle>
          <a:p>
            <a:endParaRPr lang="en-US"/>
          </a:p>
        </p:txBody>
      </p:sp>
      <p:sp>
        <p:nvSpPr>
          <p:cNvPr id="12" name="object 14">
            <a:extLst>
              <a:ext uri="{FF2B5EF4-FFF2-40B4-BE49-F238E27FC236}">
                <a16:creationId xmlns:a16="http://schemas.microsoft.com/office/drawing/2014/main" id="{482D10F7-2B28-8F42-B116-5443A322C40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209FAFE-F71C-C545-B273-327A157A031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872830B3-62CE-324A-95A1-276C02A173C4}"/>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17F50DA8-E915-4322-8AED-F6E7E1B173DA}"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16931062"/>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ntent Bloc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18E84-1055-444B-B07B-8F65FEBD712B}"/>
              </a:ext>
            </a:extLst>
          </p:cNvPr>
          <p:cNvSpPr/>
          <p:nvPr userDrawn="1"/>
        </p:nvSpPr>
        <p:spPr>
          <a:xfrm>
            <a:off x="0" y="0"/>
            <a:ext cx="3071192" cy="5056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FBCF4775-257A-094B-9B35-AF76CEE301EB}"/>
              </a:ext>
            </a:extLst>
          </p:cNvPr>
          <p:cNvSpPr>
            <a:spLocks noGrp="1"/>
          </p:cNvSpPr>
          <p:nvPr>
            <p:ph type="body" sz="quarter" idx="14" hasCustomPrompt="1"/>
          </p:nvPr>
        </p:nvSpPr>
        <p:spPr>
          <a:xfrm>
            <a:off x="144119" y="346282"/>
            <a:ext cx="2161339" cy="2208809"/>
          </a:xfrm>
        </p:spPr>
        <p:txBody>
          <a:bodyPr>
            <a:noAutofit/>
          </a:bodyPr>
          <a:lstStyle>
            <a:lvl1pPr marL="0" indent="0">
              <a:buNone/>
              <a:defRPr sz="1875" b="1" i="0">
                <a:solidFill>
                  <a:schemeClr val="bg1"/>
                </a:solidFill>
                <a:latin typeface="Calibri" panose="020F0502020204030204" pitchFamily="34" charset="0"/>
                <a:cs typeface="Calibri" panose="020F0502020204030204" pitchFamily="34" charset="0"/>
              </a:defRPr>
            </a:lvl1pPr>
            <a:lvl2pPr marL="519113" indent="-176213">
              <a:buFont typeface="Courier New" panose="02070309020205020404" pitchFamily="49" charset="0"/>
              <a:buChar char="o"/>
              <a:defRPr sz="1800">
                <a:solidFill>
                  <a:schemeClr val="bg1"/>
                </a:solidFill>
              </a:defRPr>
            </a:lvl2pPr>
            <a:lvl3pPr marL="865585" indent="-179785">
              <a:buFont typeface="Courier New" panose="02070309020205020404" pitchFamily="49" charset="0"/>
              <a:buChar char="o"/>
              <a:defRPr sz="1725">
                <a:solidFill>
                  <a:schemeClr val="bg1"/>
                </a:solidFill>
              </a:defRPr>
            </a:lvl3pPr>
            <a:lvl4pPr marL="1202531" indent="-173831">
              <a:buFont typeface="Courier New" panose="02070309020205020404" pitchFamily="49" charset="0"/>
              <a:buChar char="o"/>
              <a:defRPr sz="1650">
                <a:solidFill>
                  <a:schemeClr val="bg1"/>
                </a:solidFill>
              </a:defRPr>
            </a:lvl4pPr>
            <a:lvl5pPr marL="1549004" indent="-177404">
              <a:buFont typeface="Courier New" panose="02070309020205020404" pitchFamily="49" charset="0"/>
              <a:buChar char="o"/>
              <a:defRPr sz="1650">
                <a:solidFill>
                  <a:schemeClr val="bg1"/>
                </a:solidFill>
              </a:defRPr>
            </a:lvl5pPr>
          </a:lstStyle>
          <a:p>
            <a:pPr lvl="0"/>
            <a:r>
              <a:rPr lang="en-US"/>
              <a:t>Project Name</a:t>
            </a:r>
          </a:p>
        </p:txBody>
      </p:sp>
      <p:sp>
        <p:nvSpPr>
          <p:cNvPr id="7" name="Rectangle 6">
            <a:extLst>
              <a:ext uri="{FF2B5EF4-FFF2-40B4-BE49-F238E27FC236}">
                <a16:creationId xmlns:a16="http://schemas.microsoft.com/office/drawing/2014/main" id="{792640D3-C16E-3640-ADAB-6A1348541A32}"/>
              </a:ext>
            </a:extLst>
          </p:cNvPr>
          <p:cNvSpPr/>
          <p:nvPr userDrawn="1"/>
        </p:nvSpPr>
        <p:spPr>
          <a:xfrm>
            <a:off x="2613360" y="-1894"/>
            <a:ext cx="2501032" cy="25569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D7AFB1E-6494-D141-AE24-87F3C83310E9}"/>
              </a:ext>
            </a:extLst>
          </p:cNvPr>
          <p:cNvSpPr/>
          <p:nvPr userDrawn="1"/>
        </p:nvSpPr>
        <p:spPr>
          <a:xfrm>
            <a:off x="2612092" y="2555092"/>
            <a:ext cx="4265787" cy="24013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00A651"/>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6C6479F-886E-EF46-AE34-68E3F449F8A4}"/>
              </a:ext>
            </a:extLst>
          </p:cNvPr>
          <p:cNvSpPr/>
          <p:nvPr userDrawn="1"/>
        </p:nvSpPr>
        <p:spPr>
          <a:xfrm>
            <a:off x="6877879" y="2555092"/>
            <a:ext cx="2266121" cy="2401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 Placeholder 26">
            <a:extLst>
              <a:ext uri="{FF2B5EF4-FFF2-40B4-BE49-F238E27FC236}">
                <a16:creationId xmlns:a16="http://schemas.microsoft.com/office/drawing/2014/main" id="{4FB3F97A-6B5A-4342-AFD3-F66711EB0828}"/>
              </a:ext>
            </a:extLst>
          </p:cNvPr>
          <p:cNvSpPr>
            <a:spLocks noGrp="1"/>
          </p:cNvSpPr>
          <p:nvPr>
            <p:ph type="body" sz="quarter" idx="18" hasCustomPrompt="1"/>
          </p:nvPr>
        </p:nvSpPr>
        <p:spPr>
          <a:xfrm>
            <a:off x="148238" y="166025"/>
            <a:ext cx="1919288" cy="218031"/>
          </a:xfrm>
        </p:spPr>
        <p:txBody>
          <a:bodyPr>
            <a:noAutofit/>
          </a:bodyPr>
          <a:lstStyle>
            <a:lvl1pPr>
              <a:buNone/>
              <a:defRPr sz="1125" b="0" i="0" spc="225">
                <a:solidFill>
                  <a:schemeClr val="bg1"/>
                </a:solidFill>
                <a:latin typeface="Calibri" panose="020F0502020204030204" pitchFamily="34" charset="0"/>
                <a:cs typeface="Calibri" panose="020F0502020204030204" pitchFamily="34" charset="0"/>
              </a:defRPr>
            </a:lvl1pPr>
          </a:lstStyle>
          <a:p>
            <a:pPr lvl="0"/>
            <a:r>
              <a:rPr lang="en-US"/>
              <a:t>PROJECT 1 ALL-CAP</a:t>
            </a:r>
          </a:p>
        </p:txBody>
      </p:sp>
      <p:sp>
        <p:nvSpPr>
          <p:cNvPr id="29" name="Text Placeholder 26">
            <a:extLst>
              <a:ext uri="{FF2B5EF4-FFF2-40B4-BE49-F238E27FC236}">
                <a16:creationId xmlns:a16="http://schemas.microsoft.com/office/drawing/2014/main" id="{F6077739-6487-3D40-BCAF-9D06A4A9B850}"/>
              </a:ext>
            </a:extLst>
          </p:cNvPr>
          <p:cNvSpPr>
            <a:spLocks noGrp="1"/>
          </p:cNvSpPr>
          <p:nvPr>
            <p:ph type="body" sz="quarter" idx="20" hasCustomPrompt="1"/>
          </p:nvPr>
        </p:nvSpPr>
        <p:spPr>
          <a:xfrm>
            <a:off x="2771246" y="166025"/>
            <a:ext cx="1919288" cy="218031"/>
          </a:xfrm>
        </p:spPr>
        <p:txBody>
          <a:bodyPr>
            <a:noAutofit/>
          </a:bodyPr>
          <a:lstStyle>
            <a:lvl1pPr>
              <a:buNone/>
              <a:defRPr sz="1125" b="0" i="0" spc="225">
                <a:solidFill>
                  <a:schemeClr val="bg1"/>
                </a:solidFill>
                <a:latin typeface="Calibri" panose="020F0502020204030204" pitchFamily="34" charset="0"/>
                <a:cs typeface="Calibri" panose="020F0502020204030204" pitchFamily="34" charset="0"/>
              </a:defRPr>
            </a:lvl1pPr>
          </a:lstStyle>
          <a:p>
            <a:pPr lvl="0"/>
            <a:r>
              <a:rPr lang="en-US"/>
              <a:t>PROJECT 2 ALL-CAP</a:t>
            </a:r>
          </a:p>
        </p:txBody>
      </p:sp>
      <p:sp>
        <p:nvSpPr>
          <p:cNvPr id="10" name="Rectangle 9">
            <a:extLst>
              <a:ext uri="{FF2B5EF4-FFF2-40B4-BE49-F238E27FC236}">
                <a16:creationId xmlns:a16="http://schemas.microsoft.com/office/drawing/2014/main" id="{5396DA42-6DC0-C041-9701-6C97BB14C01C}"/>
              </a:ext>
            </a:extLst>
          </p:cNvPr>
          <p:cNvSpPr/>
          <p:nvPr userDrawn="1"/>
        </p:nvSpPr>
        <p:spPr>
          <a:xfrm>
            <a:off x="5114392" y="-1894"/>
            <a:ext cx="4029608" cy="25569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bject 14">
            <a:extLst>
              <a:ext uri="{FF2B5EF4-FFF2-40B4-BE49-F238E27FC236}">
                <a16:creationId xmlns:a16="http://schemas.microsoft.com/office/drawing/2014/main" id="{B92EC240-4A2E-6E41-A6D9-1435ED038518}"/>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6A52DAD-2DF5-784F-86F4-B052C30C59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4A5DC5AA-25DE-B54B-8882-C8A159B02E27}"/>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BFB64924-A74F-4823-A53C-B8AB535AFC30}"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 Placeholder 2">
            <a:extLst>
              <a:ext uri="{FF2B5EF4-FFF2-40B4-BE49-F238E27FC236}">
                <a16:creationId xmlns:a16="http://schemas.microsoft.com/office/drawing/2014/main" id="{FD382712-3F37-6C45-BF5E-2E97DC1D81B7}"/>
              </a:ext>
            </a:extLst>
          </p:cNvPr>
          <p:cNvSpPr>
            <a:spLocks noGrp="1"/>
          </p:cNvSpPr>
          <p:nvPr>
            <p:ph type="body" sz="quarter" idx="21" hasCustomPrompt="1"/>
          </p:nvPr>
        </p:nvSpPr>
        <p:spPr>
          <a:xfrm>
            <a:off x="2754127" y="346282"/>
            <a:ext cx="2161339" cy="1162479"/>
          </a:xfrm>
        </p:spPr>
        <p:txBody>
          <a:bodyPr>
            <a:noAutofit/>
          </a:bodyPr>
          <a:lstStyle>
            <a:lvl1pPr marL="0" indent="0">
              <a:buNone/>
              <a:defRPr sz="1875" b="1" i="0">
                <a:solidFill>
                  <a:schemeClr val="bg1"/>
                </a:solidFill>
                <a:latin typeface="Calibri" panose="020F0502020204030204" pitchFamily="34" charset="0"/>
                <a:cs typeface="Calibri" panose="020F0502020204030204" pitchFamily="34" charset="0"/>
              </a:defRPr>
            </a:lvl1pPr>
            <a:lvl2pPr marL="519113" indent="-176213">
              <a:buFont typeface="Courier New" panose="02070309020205020404" pitchFamily="49" charset="0"/>
              <a:buChar char="o"/>
              <a:defRPr sz="1800">
                <a:solidFill>
                  <a:schemeClr val="bg1"/>
                </a:solidFill>
              </a:defRPr>
            </a:lvl2pPr>
            <a:lvl3pPr marL="865585" indent="-179785">
              <a:buFont typeface="Courier New" panose="02070309020205020404" pitchFamily="49" charset="0"/>
              <a:buChar char="o"/>
              <a:defRPr sz="1725">
                <a:solidFill>
                  <a:schemeClr val="bg1"/>
                </a:solidFill>
              </a:defRPr>
            </a:lvl3pPr>
            <a:lvl4pPr marL="1202531" indent="-173831">
              <a:buFont typeface="Courier New" panose="02070309020205020404" pitchFamily="49" charset="0"/>
              <a:buChar char="o"/>
              <a:defRPr sz="1650">
                <a:solidFill>
                  <a:schemeClr val="bg1"/>
                </a:solidFill>
              </a:defRPr>
            </a:lvl4pPr>
            <a:lvl5pPr marL="1549004" indent="-177404">
              <a:buFont typeface="Courier New" panose="02070309020205020404" pitchFamily="49" charset="0"/>
              <a:buChar char="o"/>
              <a:defRPr sz="1650">
                <a:solidFill>
                  <a:schemeClr val="bg1"/>
                </a:solidFill>
              </a:defRPr>
            </a:lvl5pPr>
          </a:lstStyle>
          <a:p>
            <a:pPr lvl="0"/>
            <a:r>
              <a:rPr lang="en-US"/>
              <a:t>Project Name</a:t>
            </a:r>
          </a:p>
        </p:txBody>
      </p:sp>
    </p:spTree>
    <p:extLst>
      <p:ext uri="{BB962C8B-B14F-4D97-AF65-F5344CB8AC3E}">
        <p14:creationId xmlns:p14="http://schemas.microsoft.com/office/powerpoint/2010/main" val="409582407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Picture Blocks with Caption 0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18E84-1055-444B-B07B-8F65FEBD712B}"/>
              </a:ext>
            </a:extLst>
          </p:cNvPr>
          <p:cNvSpPr/>
          <p:nvPr userDrawn="1"/>
        </p:nvSpPr>
        <p:spPr>
          <a:xfrm>
            <a:off x="0" y="-2"/>
            <a:ext cx="4572000" cy="49562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Picture Placeholder 8">
            <a:extLst>
              <a:ext uri="{FF2B5EF4-FFF2-40B4-BE49-F238E27FC236}">
                <a16:creationId xmlns:a16="http://schemas.microsoft.com/office/drawing/2014/main" id="{95C4A8F5-1301-6E4E-820F-D72B6762D260}"/>
              </a:ext>
            </a:extLst>
          </p:cNvPr>
          <p:cNvSpPr>
            <a:spLocks noGrp="1"/>
          </p:cNvSpPr>
          <p:nvPr>
            <p:ph type="pic" sz="quarter" idx="24"/>
          </p:nvPr>
        </p:nvSpPr>
        <p:spPr>
          <a:xfrm>
            <a:off x="4572001" y="0"/>
            <a:ext cx="2947985" cy="1861423"/>
          </a:xfrm>
        </p:spPr>
        <p:txBody>
          <a:bodyPr/>
          <a:lstStyle/>
          <a:p>
            <a:endParaRPr lang="en-US"/>
          </a:p>
        </p:txBody>
      </p:sp>
      <p:sp>
        <p:nvSpPr>
          <p:cNvPr id="13" name="Picture Placeholder 12">
            <a:extLst>
              <a:ext uri="{FF2B5EF4-FFF2-40B4-BE49-F238E27FC236}">
                <a16:creationId xmlns:a16="http://schemas.microsoft.com/office/drawing/2014/main" id="{0BD0A1DE-F9D2-3744-8173-0216955AB394}"/>
              </a:ext>
            </a:extLst>
          </p:cNvPr>
          <p:cNvSpPr>
            <a:spLocks noGrp="1"/>
          </p:cNvSpPr>
          <p:nvPr>
            <p:ph type="pic" sz="quarter" idx="25"/>
          </p:nvPr>
        </p:nvSpPr>
        <p:spPr>
          <a:xfrm>
            <a:off x="7519987" y="0"/>
            <a:ext cx="1624013" cy="1861423"/>
          </a:xfrm>
        </p:spPr>
        <p:txBody>
          <a:bodyPr/>
          <a:lstStyle/>
          <a:p>
            <a:endParaRPr lang="en-US"/>
          </a:p>
        </p:txBody>
      </p:sp>
      <p:sp>
        <p:nvSpPr>
          <p:cNvPr id="15" name="Picture Placeholder 14">
            <a:extLst>
              <a:ext uri="{FF2B5EF4-FFF2-40B4-BE49-F238E27FC236}">
                <a16:creationId xmlns:a16="http://schemas.microsoft.com/office/drawing/2014/main" id="{A14500EC-100B-6B48-9F07-7540A86AED29}"/>
              </a:ext>
            </a:extLst>
          </p:cNvPr>
          <p:cNvSpPr>
            <a:spLocks noGrp="1"/>
          </p:cNvSpPr>
          <p:nvPr>
            <p:ph type="pic" sz="quarter" idx="26"/>
          </p:nvPr>
        </p:nvSpPr>
        <p:spPr>
          <a:xfrm>
            <a:off x="7519986" y="1865711"/>
            <a:ext cx="1624014" cy="1695675"/>
          </a:xfrm>
        </p:spPr>
        <p:txBody>
          <a:bodyPr/>
          <a:lstStyle/>
          <a:p>
            <a:endParaRPr lang="en-US"/>
          </a:p>
        </p:txBody>
      </p:sp>
      <p:sp>
        <p:nvSpPr>
          <p:cNvPr id="24" name="Picture Placeholder 23">
            <a:extLst>
              <a:ext uri="{FF2B5EF4-FFF2-40B4-BE49-F238E27FC236}">
                <a16:creationId xmlns:a16="http://schemas.microsoft.com/office/drawing/2014/main" id="{A05EE176-26A1-7843-94E4-D20577BD4EE5}"/>
              </a:ext>
            </a:extLst>
          </p:cNvPr>
          <p:cNvSpPr>
            <a:spLocks noGrp="1"/>
          </p:cNvSpPr>
          <p:nvPr>
            <p:ph type="pic" sz="quarter" idx="27"/>
          </p:nvPr>
        </p:nvSpPr>
        <p:spPr>
          <a:xfrm>
            <a:off x="5637610" y="1865710"/>
            <a:ext cx="1882376" cy="1684721"/>
          </a:xfrm>
        </p:spPr>
        <p:txBody>
          <a:bodyPr/>
          <a:lstStyle/>
          <a:p>
            <a:endParaRPr lang="en-US"/>
          </a:p>
        </p:txBody>
      </p:sp>
      <p:sp>
        <p:nvSpPr>
          <p:cNvPr id="26" name="Picture Placeholder 25">
            <a:extLst>
              <a:ext uri="{FF2B5EF4-FFF2-40B4-BE49-F238E27FC236}">
                <a16:creationId xmlns:a16="http://schemas.microsoft.com/office/drawing/2014/main" id="{7D9E9228-6638-AA44-A5ED-3C4AFC6A1C97}"/>
              </a:ext>
            </a:extLst>
          </p:cNvPr>
          <p:cNvSpPr>
            <a:spLocks noGrp="1"/>
          </p:cNvSpPr>
          <p:nvPr>
            <p:ph type="pic" sz="quarter" idx="28"/>
          </p:nvPr>
        </p:nvSpPr>
        <p:spPr>
          <a:xfrm>
            <a:off x="4572000" y="1865711"/>
            <a:ext cx="1065610" cy="1684722"/>
          </a:xfrm>
        </p:spPr>
        <p:txBody>
          <a:bodyPr/>
          <a:lstStyle/>
          <a:p>
            <a:endParaRPr lang="en-US"/>
          </a:p>
        </p:txBody>
      </p:sp>
      <p:sp>
        <p:nvSpPr>
          <p:cNvPr id="31" name="Picture Placeholder 30">
            <a:extLst>
              <a:ext uri="{FF2B5EF4-FFF2-40B4-BE49-F238E27FC236}">
                <a16:creationId xmlns:a16="http://schemas.microsoft.com/office/drawing/2014/main" id="{E6B28C88-6157-0040-A34D-1B7C34989273}"/>
              </a:ext>
            </a:extLst>
          </p:cNvPr>
          <p:cNvSpPr>
            <a:spLocks noGrp="1"/>
          </p:cNvSpPr>
          <p:nvPr>
            <p:ph type="pic" sz="quarter" idx="29"/>
          </p:nvPr>
        </p:nvSpPr>
        <p:spPr>
          <a:xfrm>
            <a:off x="4572001" y="3561386"/>
            <a:ext cx="2518172" cy="1402586"/>
          </a:xfrm>
        </p:spPr>
        <p:txBody>
          <a:bodyPr/>
          <a:lstStyle/>
          <a:p>
            <a:endParaRPr lang="en-US"/>
          </a:p>
        </p:txBody>
      </p:sp>
      <p:sp>
        <p:nvSpPr>
          <p:cNvPr id="33" name="Picture Placeholder 32">
            <a:extLst>
              <a:ext uri="{FF2B5EF4-FFF2-40B4-BE49-F238E27FC236}">
                <a16:creationId xmlns:a16="http://schemas.microsoft.com/office/drawing/2014/main" id="{57A7E1FF-43C3-2244-A39D-E5F7A51717DE}"/>
              </a:ext>
            </a:extLst>
          </p:cNvPr>
          <p:cNvSpPr>
            <a:spLocks noGrp="1"/>
          </p:cNvSpPr>
          <p:nvPr>
            <p:ph type="pic" sz="quarter" idx="30"/>
          </p:nvPr>
        </p:nvSpPr>
        <p:spPr>
          <a:xfrm>
            <a:off x="7069932" y="3565670"/>
            <a:ext cx="2074069" cy="1409255"/>
          </a:xfrm>
        </p:spPr>
        <p:txBody>
          <a:bodyPr/>
          <a:lstStyle/>
          <a:p>
            <a:endParaRPr lang="en-US"/>
          </a:p>
        </p:txBody>
      </p:sp>
      <p:sp>
        <p:nvSpPr>
          <p:cNvPr id="18" name="Title 7">
            <a:extLst>
              <a:ext uri="{FF2B5EF4-FFF2-40B4-BE49-F238E27FC236}">
                <a16:creationId xmlns:a16="http://schemas.microsoft.com/office/drawing/2014/main" id="{E9143C3A-093E-5440-AA5D-A2EFCB51A726}"/>
              </a:ext>
            </a:extLst>
          </p:cNvPr>
          <p:cNvSpPr>
            <a:spLocks noGrp="1"/>
          </p:cNvSpPr>
          <p:nvPr>
            <p:ph type="title"/>
          </p:nvPr>
        </p:nvSpPr>
        <p:spPr>
          <a:xfrm>
            <a:off x="267301" y="405753"/>
            <a:ext cx="4001048" cy="1459958"/>
          </a:xfrm>
        </p:spPr>
        <p:txBody>
          <a:bodyPr anchor="t">
            <a:noAutofit/>
          </a:bodyPr>
          <a:lstStyle>
            <a:lvl1pPr>
              <a:lnSpc>
                <a:spcPct val="100000"/>
              </a:lnSpc>
              <a:defRPr lang="en-US" sz="2625"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a:t>
            </a:r>
          </a:p>
        </p:txBody>
      </p:sp>
      <p:sp>
        <p:nvSpPr>
          <p:cNvPr id="14" name="object 14">
            <a:extLst>
              <a:ext uri="{FF2B5EF4-FFF2-40B4-BE49-F238E27FC236}">
                <a16:creationId xmlns:a16="http://schemas.microsoft.com/office/drawing/2014/main" id="{E1DBF8FF-44E7-8D4C-BC04-05EE0FB09AC8}"/>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6C49D12-E62B-7741-894A-4AD25DC6664F}"/>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0" name="TextBox 19">
            <a:extLst>
              <a:ext uri="{FF2B5EF4-FFF2-40B4-BE49-F238E27FC236}">
                <a16:creationId xmlns:a16="http://schemas.microsoft.com/office/drawing/2014/main" id="{99A44C63-515E-7246-AB24-6003C63CDFCA}"/>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814CC45E-66CC-478A-8CF1-4CDC54A01521}"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 Placeholder 2">
            <a:extLst>
              <a:ext uri="{FF2B5EF4-FFF2-40B4-BE49-F238E27FC236}">
                <a16:creationId xmlns:a16="http://schemas.microsoft.com/office/drawing/2014/main" id="{1FE317A8-FDC7-5C4D-9548-42A505EE7E94}"/>
              </a:ext>
            </a:extLst>
          </p:cNvPr>
          <p:cNvSpPr>
            <a:spLocks noGrp="1"/>
          </p:cNvSpPr>
          <p:nvPr>
            <p:ph type="body" sz="quarter" idx="14"/>
          </p:nvPr>
        </p:nvSpPr>
        <p:spPr>
          <a:xfrm>
            <a:off x="267301" y="2194560"/>
            <a:ext cx="4001048" cy="2432209"/>
          </a:xfrm>
        </p:spPr>
        <p:txBody>
          <a:bodyPr>
            <a:noAutofit/>
          </a:bodyPr>
          <a:lstStyle>
            <a:lvl1pPr marL="85725" indent="-85725">
              <a:defRPr sz="1125">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362150312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Picture Blocks with Caption 02">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A975E8A-74D8-C04B-8820-1EBA8392534D}"/>
              </a:ext>
            </a:extLst>
          </p:cNvPr>
          <p:cNvSpPr/>
          <p:nvPr userDrawn="1"/>
        </p:nvSpPr>
        <p:spPr>
          <a:xfrm>
            <a:off x="0" y="1600200"/>
            <a:ext cx="4562061" cy="17186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00A651"/>
              </a:solidFill>
              <a:effectLst/>
              <a:uLnTx/>
              <a:uFillTx/>
              <a:latin typeface="Calibri" panose="020F0502020204030204"/>
              <a:ea typeface="+mn-ea"/>
              <a:cs typeface="+mn-cs"/>
            </a:endParaRPr>
          </a:p>
        </p:txBody>
      </p:sp>
      <p:sp>
        <p:nvSpPr>
          <p:cNvPr id="22" name="Text Placeholder 2">
            <a:extLst>
              <a:ext uri="{FF2B5EF4-FFF2-40B4-BE49-F238E27FC236}">
                <a16:creationId xmlns:a16="http://schemas.microsoft.com/office/drawing/2014/main" id="{FAD5376B-E9D5-0A40-9E54-E47AA20EBAE4}"/>
              </a:ext>
            </a:extLst>
          </p:cNvPr>
          <p:cNvSpPr>
            <a:spLocks noGrp="1"/>
          </p:cNvSpPr>
          <p:nvPr>
            <p:ph type="body" sz="quarter" idx="15"/>
          </p:nvPr>
        </p:nvSpPr>
        <p:spPr>
          <a:xfrm>
            <a:off x="84482" y="2055613"/>
            <a:ext cx="4380309" cy="1012031"/>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39" name="Rectangle 38">
            <a:extLst>
              <a:ext uri="{FF2B5EF4-FFF2-40B4-BE49-F238E27FC236}">
                <a16:creationId xmlns:a16="http://schemas.microsoft.com/office/drawing/2014/main" id="{82DDF741-4619-3147-914E-918E4E745100}"/>
              </a:ext>
            </a:extLst>
          </p:cNvPr>
          <p:cNvSpPr/>
          <p:nvPr userDrawn="1"/>
        </p:nvSpPr>
        <p:spPr>
          <a:xfrm>
            <a:off x="0" y="1465"/>
            <a:ext cx="4562061" cy="159554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00A651"/>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9C2A715-1DC8-3541-A6B0-C65AA36724C3}"/>
              </a:ext>
            </a:extLst>
          </p:cNvPr>
          <p:cNvSpPr/>
          <p:nvPr userDrawn="1"/>
        </p:nvSpPr>
        <p:spPr>
          <a:xfrm>
            <a:off x="0" y="3323306"/>
            <a:ext cx="4562061" cy="163295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00A651"/>
              </a:solidFill>
              <a:effectLst/>
              <a:uLnTx/>
              <a:uFillTx/>
              <a:latin typeface="Calibri" panose="020F0502020204030204"/>
              <a:ea typeface="+mn-ea"/>
              <a:cs typeface="+mn-cs"/>
            </a:endParaRPr>
          </a:p>
        </p:txBody>
      </p:sp>
      <p:sp>
        <p:nvSpPr>
          <p:cNvPr id="29" name="Picture Placeholder 9">
            <a:extLst>
              <a:ext uri="{FF2B5EF4-FFF2-40B4-BE49-F238E27FC236}">
                <a16:creationId xmlns:a16="http://schemas.microsoft.com/office/drawing/2014/main" id="{59C11872-6892-784E-86B3-6982F896E45D}"/>
              </a:ext>
            </a:extLst>
          </p:cNvPr>
          <p:cNvSpPr>
            <a:spLocks noGrp="1"/>
          </p:cNvSpPr>
          <p:nvPr>
            <p:ph type="pic" sz="quarter" idx="17"/>
          </p:nvPr>
        </p:nvSpPr>
        <p:spPr>
          <a:xfrm>
            <a:off x="6552372" y="1"/>
            <a:ext cx="2591628" cy="1563578"/>
          </a:xfrm>
        </p:spPr>
        <p:txBody>
          <a:bodyPr anchor="ctr">
            <a:normAutofit/>
          </a:bodyPr>
          <a:lstStyle>
            <a:lvl1pPr marL="0" indent="0" algn="ctr">
              <a:buNone/>
              <a:defRPr sz="1200"/>
            </a:lvl1pPr>
          </a:lstStyle>
          <a:p>
            <a:endParaRPr lang="en-US"/>
          </a:p>
        </p:txBody>
      </p:sp>
      <p:sp>
        <p:nvSpPr>
          <p:cNvPr id="30" name="Picture Placeholder 9">
            <a:extLst>
              <a:ext uri="{FF2B5EF4-FFF2-40B4-BE49-F238E27FC236}">
                <a16:creationId xmlns:a16="http://schemas.microsoft.com/office/drawing/2014/main" id="{B1111639-D06C-A04A-A177-6AF17AFA8DE8}"/>
              </a:ext>
            </a:extLst>
          </p:cNvPr>
          <p:cNvSpPr>
            <a:spLocks noGrp="1"/>
          </p:cNvSpPr>
          <p:nvPr>
            <p:ph type="pic" sz="quarter" idx="18"/>
          </p:nvPr>
        </p:nvSpPr>
        <p:spPr>
          <a:xfrm>
            <a:off x="4562061" y="1"/>
            <a:ext cx="1990312" cy="1563578"/>
          </a:xfrm>
        </p:spPr>
        <p:txBody>
          <a:bodyPr anchor="ctr">
            <a:normAutofit/>
          </a:bodyPr>
          <a:lstStyle>
            <a:lvl1pPr marL="0" indent="0" algn="ctr">
              <a:buNone/>
              <a:defRPr sz="1200"/>
            </a:lvl1pPr>
          </a:lstStyle>
          <a:p>
            <a:endParaRPr lang="en-US"/>
          </a:p>
        </p:txBody>
      </p:sp>
      <p:sp>
        <p:nvSpPr>
          <p:cNvPr id="31" name="Picture Placeholder 9">
            <a:extLst>
              <a:ext uri="{FF2B5EF4-FFF2-40B4-BE49-F238E27FC236}">
                <a16:creationId xmlns:a16="http://schemas.microsoft.com/office/drawing/2014/main" id="{4E3761BD-4C97-2E4D-81DC-7555C01A83FE}"/>
              </a:ext>
            </a:extLst>
          </p:cNvPr>
          <p:cNvSpPr>
            <a:spLocks noGrp="1"/>
          </p:cNvSpPr>
          <p:nvPr>
            <p:ph type="pic" sz="quarter" idx="19"/>
          </p:nvPr>
        </p:nvSpPr>
        <p:spPr>
          <a:xfrm>
            <a:off x="4562061" y="1568074"/>
            <a:ext cx="2723452" cy="1610568"/>
          </a:xfrm>
        </p:spPr>
        <p:txBody>
          <a:bodyPr anchor="ctr">
            <a:normAutofit/>
          </a:bodyPr>
          <a:lstStyle>
            <a:lvl1pPr marL="0" indent="0" algn="ctr">
              <a:buNone/>
              <a:defRPr sz="1200"/>
            </a:lvl1pPr>
          </a:lstStyle>
          <a:p>
            <a:endParaRPr lang="en-US"/>
          </a:p>
        </p:txBody>
      </p:sp>
      <p:sp>
        <p:nvSpPr>
          <p:cNvPr id="32" name="Picture Placeholder 9">
            <a:extLst>
              <a:ext uri="{FF2B5EF4-FFF2-40B4-BE49-F238E27FC236}">
                <a16:creationId xmlns:a16="http://schemas.microsoft.com/office/drawing/2014/main" id="{753F2BAC-8853-E046-8124-933C9A25CBEA}"/>
              </a:ext>
            </a:extLst>
          </p:cNvPr>
          <p:cNvSpPr>
            <a:spLocks noGrp="1"/>
          </p:cNvSpPr>
          <p:nvPr>
            <p:ph type="pic" sz="quarter" idx="20"/>
          </p:nvPr>
        </p:nvSpPr>
        <p:spPr>
          <a:xfrm>
            <a:off x="7285512" y="1568073"/>
            <a:ext cx="1870364" cy="2133492"/>
          </a:xfrm>
        </p:spPr>
        <p:txBody>
          <a:bodyPr anchor="ctr">
            <a:normAutofit/>
          </a:bodyPr>
          <a:lstStyle>
            <a:lvl1pPr marL="0" indent="0" algn="ctr">
              <a:buNone/>
              <a:defRPr sz="1200"/>
            </a:lvl1pPr>
          </a:lstStyle>
          <a:p>
            <a:endParaRPr lang="en-US"/>
          </a:p>
        </p:txBody>
      </p:sp>
      <p:sp>
        <p:nvSpPr>
          <p:cNvPr id="34" name="Picture Placeholder 9">
            <a:extLst>
              <a:ext uri="{FF2B5EF4-FFF2-40B4-BE49-F238E27FC236}">
                <a16:creationId xmlns:a16="http://schemas.microsoft.com/office/drawing/2014/main" id="{47A7B0CD-6082-594C-A8AF-AB6FEDBBA647}"/>
              </a:ext>
            </a:extLst>
          </p:cNvPr>
          <p:cNvSpPr>
            <a:spLocks noGrp="1"/>
          </p:cNvSpPr>
          <p:nvPr>
            <p:ph type="pic" sz="quarter" idx="21"/>
          </p:nvPr>
        </p:nvSpPr>
        <p:spPr>
          <a:xfrm>
            <a:off x="4562061" y="3178801"/>
            <a:ext cx="2723452" cy="1777459"/>
          </a:xfrm>
        </p:spPr>
        <p:txBody>
          <a:bodyPr anchor="ctr">
            <a:normAutofit/>
          </a:bodyPr>
          <a:lstStyle>
            <a:lvl1pPr marL="0" indent="0" algn="ctr">
              <a:buNone/>
              <a:defRPr sz="1200"/>
            </a:lvl1pPr>
          </a:lstStyle>
          <a:p>
            <a:endParaRPr lang="en-US"/>
          </a:p>
        </p:txBody>
      </p:sp>
      <p:sp>
        <p:nvSpPr>
          <p:cNvPr id="35" name="Picture Placeholder 9">
            <a:extLst>
              <a:ext uri="{FF2B5EF4-FFF2-40B4-BE49-F238E27FC236}">
                <a16:creationId xmlns:a16="http://schemas.microsoft.com/office/drawing/2014/main" id="{BC1F2C4C-D74F-9641-A92D-6B8EF605E9ED}"/>
              </a:ext>
            </a:extLst>
          </p:cNvPr>
          <p:cNvSpPr>
            <a:spLocks noGrp="1"/>
          </p:cNvSpPr>
          <p:nvPr>
            <p:ph type="pic" sz="quarter" idx="22"/>
          </p:nvPr>
        </p:nvSpPr>
        <p:spPr>
          <a:xfrm>
            <a:off x="7285512" y="3709471"/>
            <a:ext cx="1870364" cy="1246789"/>
          </a:xfrm>
        </p:spPr>
        <p:txBody>
          <a:bodyPr anchor="ctr">
            <a:normAutofit/>
          </a:bodyPr>
          <a:lstStyle>
            <a:lvl1pPr marL="0" indent="0" algn="ctr">
              <a:buNone/>
              <a:defRPr sz="1200"/>
            </a:lvl1pPr>
          </a:lstStyle>
          <a:p>
            <a:endParaRPr lang="en-US"/>
          </a:p>
        </p:txBody>
      </p:sp>
      <p:sp>
        <p:nvSpPr>
          <p:cNvPr id="51" name="Text Placeholder 50">
            <a:extLst>
              <a:ext uri="{FF2B5EF4-FFF2-40B4-BE49-F238E27FC236}">
                <a16:creationId xmlns:a16="http://schemas.microsoft.com/office/drawing/2014/main" id="{6B826EBB-F734-8845-873F-548D7E6A93A9}"/>
              </a:ext>
            </a:extLst>
          </p:cNvPr>
          <p:cNvSpPr>
            <a:spLocks noGrp="1"/>
          </p:cNvSpPr>
          <p:nvPr>
            <p:ph type="body" sz="quarter" idx="28" hasCustomPrompt="1"/>
          </p:nvPr>
        </p:nvSpPr>
        <p:spPr>
          <a:xfrm>
            <a:off x="84482" y="79900"/>
            <a:ext cx="4380362" cy="273845"/>
          </a:xfrm>
        </p:spPr>
        <p:txBody>
          <a:bodyPr anchor="ctr">
            <a:noAutofit/>
          </a:bodyPr>
          <a:lstStyle>
            <a:lvl1pPr>
              <a:buNone/>
              <a:defRPr sz="1500" b="0" i="0" spc="225">
                <a:solidFill>
                  <a:schemeClr val="bg1"/>
                </a:solidFill>
                <a:latin typeface="Calibri" panose="020F0502020204030204" pitchFamily="34" charset="0"/>
                <a:cs typeface="Calibri" panose="020F0502020204030204" pitchFamily="34" charset="0"/>
              </a:defRPr>
            </a:lvl1pPr>
          </a:lstStyle>
          <a:p>
            <a:pPr lvl="0"/>
            <a:r>
              <a:rPr lang="en-US"/>
              <a:t>HEADLINE ALL-CAP 1</a:t>
            </a:r>
          </a:p>
        </p:txBody>
      </p:sp>
      <p:sp>
        <p:nvSpPr>
          <p:cNvPr id="24" name="Text Placeholder 50">
            <a:extLst>
              <a:ext uri="{FF2B5EF4-FFF2-40B4-BE49-F238E27FC236}">
                <a16:creationId xmlns:a16="http://schemas.microsoft.com/office/drawing/2014/main" id="{1DCAE723-DF56-0041-A237-3300B434206A}"/>
              </a:ext>
            </a:extLst>
          </p:cNvPr>
          <p:cNvSpPr>
            <a:spLocks noGrp="1"/>
          </p:cNvSpPr>
          <p:nvPr>
            <p:ph type="body" sz="quarter" idx="32" hasCustomPrompt="1"/>
          </p:nvPr>
        </p:nvSpPr>
        <p:spPr>
          <a:xfrm>
            <a:off x="84482" y="1679193"/>
            <a:ext cx="4380362" cy="273845"/>
          </a:xfrm>
        </p:spPr>
        <p:txBody>
          <a:bodyPr anchor="ctr">
            <a:noAutofit/>
          </a:bodyPr>
          <a:lstStyle>
            <a:lvl1pPr>
              <a:buNone/>
              <a:defRPr sz="1500" b="0" i="0" spc="225">
                <a:solidFill>
                  <a:schemeClr val="bg1"/>
                </a:solidFill>
                <a:latin typeface="Calibri" panose="020F0502020204030204" pitchFamily="34" charset="0"/>
                <a:cs typeface="Calibri" panose="020F0502020204030204" pitchFamily="34" charset="0"/>
              </a:defRPr>
            </a:lvl1pPr>
          </a:lstStyle>
          <a:p>
            <a:pPr lvl="0"/>
            <a:r>
              <a:rPr lang="en-US"/>
              <a:t>HEADLINE ALL-CAP 2</a:t>
            </a:r>
          </a:p>
        </p:txBody>
      </p:sp>
      <p:sp>
        <p:nvSpPr>
          <p:cNvPr id="27" name="Text Placeholder 50">
            <a:extLst>
              <a:ext uri="{FF2B5EF4-FFF2-40B4-BE49-F238E27FC236}">
                <a16:creationId xmlns:a16="http://schemas.microsoft.com/office/drawing/2014/main" id="{6BBDBCC1-6D71-5F40-91C8-28F08666DC75}"/>
              </a:ext>
            </a:extLst>
          </p:cNvPr>
          <p:cNvSpPr>
            <a:spLocks noGrp="1"/>
          </p:cNvSpPr>
          <p:nvPr>
            <p:ph type="body" sz="quarter" idx="34" hasCustomPrompt="1"/>
          </p:nvPr>
        </p:nvSpPr>
        <p:spPr>
          <a:xfrm>
            <a:off x="84482" y="3427720"/>
            <a:ext cx="4380362" cy="273845"/>
          </a:xfrm>
        </p:spPr>
        <p:txBody>
          <a:bodyPr anchor="ctr">
            <a:noAutofit/>
          </a:bodyPr>
          <a:lstStyle>
            <a:lvl1pPr>
              <a:buNone/>
              <a:defRPr sz="1500" b="0" i="0" spc="225">
                <a:solidFill>
                  <a:schemeClr val="bg1"/>
                </a:solidFill>
                <a:latin typeface="Calibri" panose="020F0502020204030204" pitchFamily="34" charset="0"/>
                <a:cs typeface="Calibri" panose="020F0502020204030204" pitchFamily="34" charset="0"/>
              </a:defRPr>
            </a:lvl1pPr>
          </a:lstStyle>
          <a:p>
            <a:pPr lvl="0"/>
            <a:r>
              <a:rPr lang="en-US"/>
              <a:t>HEADLINE ALL-CAP 3</a:t>
            </a:r>
          </a:p>
        </p:txBody>
      </p:sp>
      <p:sp>
        <p:nvSpPr>
          <p:cNvPr id="20" name="object 14">
            <a:extLst>
              <a:ext uri="{FF2B5EF4-FFF2-40B4-BE49-F238E27FC236}">
                <a16:creationId xmlns:a16="http://schemas.microsoft.com/office/drawing/2014/main" id="{7565DC0F-34B9-764F-9BED-8CE52E32BDD4}"/>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22E514F-1A1E-4345-B515-62AB97A8C5B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6" name="TextBox 25">
            <a:extLst>
              <a:ext uri="{FF2B5EF4-FFF2-40B4-BE49-F238E27FC236}">
                <a16:creationId xmlns:a16="http://schemas.microsoft.com/office/drawing/2014/main" id="{614105E9-038A-0949-9598-6A3CCED21239}"/>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682D5474-DA3F-48FB-86C9-FC696B11E8E7}"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3" name="Text Placeholder 2">
            <a:extLst>
              <a:ext uri="{FF2B5EF4-FFF2-40B4-BE49-F238E27FC236}">
                <a16:creationId xmlns:a16="http://schemas.microsoft.com/office/drawing/2014/main" id="{8DA87707-5C82-C94A-B7AB-9F4E95B5CD71}"/>
              </a:ext>
            </a:extLst>
          </p:cNvPr>
          <p:cNvSpPr>
            <a:spLocks noGrp="1"/>
          </p:cNvSpPr>
          <p:nvPr>
            <p:ph type="body" sz="quarter" idx="36"/>
          </p:nvPr>
        </p:nvSpPr>
        <p:spPr>
          <a:xfrm>
            <a:off x="84482" y="455441"/>
            <a:ext cx="4380309" cy="1012031"/>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36" name="Text Placeholder 2">
            <a:extLst>
              <a:ext uri="{FF2B5EF4-FFF2-40B4-BE49-F238E27FC236}">
                <a16:creationId xmlns:a16="http://schemas.microsoft.com/office/drawing/2014/main" id="{49ED7C81-39BE-7C40-81DB-D9E1E0677473}"/>
              </a:ext>
            </a:extLst>
          </p:cNvPr>
          <p:cNvSpPr>
            <a:spLocks noGrp="1"/>
          </p:cNvSpPr>
          <p:nvPr>
            <p:ph type="body" sz="quarter" idx="37"/>
          </p:nvPr>
        </p:nvSpPr>
        <p:spPr>
          <a:xfrm>
            <a:off x="84482" y="3805980"/>
            <a:ext cx="4380309" cy="1012031"/>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Tree>
    <p:extLst>
      <p:ext uri="{BB962C8B-B14F-4D97-AF65-F5344CB8AC3E}">
        <p14:creationId xmlns:p14="http://schemas.microsoft.com/office/powerpoint/2010/main" val="324209995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03">
    <p:spTree>
      <p:nvGrpSpPr>
        <p:cNvPr id="1" name=""/>
        <p:cNvGrpSpPr/>
        <p:nvPr/>
      </p:nvGrpSpPr>
      <p:grpSpPr>
        <a:xfrm>
          <a:off x="0" y="0"/>
          <a:ext cx="0" cy="0"/>
          <a:chOff x="0" y="0"/>
          <a:chExt cx="0" cy="0"/>
        </a:xfrm>
      </p:grpSpPr>
      <p:sp>
        <p:nvSpPr>
          <p:cNvPr id="28" name="Text Placeholder 17"/>
          <p:cNvSpPr>
            <a:spLocks noGrp="1"/>
          </p:cNvSpPr>
          <p:nvPr>
            <p:ph type="body" sz="quarter" idx="14" hasCustomPrompt="1"/>
          </p:nvPr>
        </p:nvSpPr>
        <p:spPr>
          <a:xfrm>
            <a:off x="364743"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20" name="object 14">
            <a:extLst>
              <a:ext uri="{FF2B5EF4-FFF2-40B4-BE49-F238E27FC236}">
                <a16:creationId xmlns:a16="http://schemas.microsoft.com/office/drawing/2014/main" id="{68BB297C-4F11-B641-A0B7-87B423EC0D7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513F85A-5C71-7446-9D01-DA58F486B254}"/>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2" name="TextBox 21">
            <a:extLst>
              <a:ext uri="{FF2B5EF4-FFF2-40B4-BE49-F238E27FC236}">
                <a16:creationId xmlns:a16="http://schemas.microsoft.com/office/drawing/2014/main" id="{83201D6F-B902-C14B-BB58-A6290D8E850A}"/>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AEF88AC1-3629-4E75-B91E-75B6983061D5}"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2501274"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4655389"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6809505"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p:nvPr userDrawn="1"/>
        </p:nvCxnSpPr>
        <p:spPr>
          <a:xfrm>
            <a:off x="364744"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p:nvPr userDrawn="1"/>
        </p:nvCxnSpPr>
        <p:spPr>
          <a:xfrm>
            <a:off x="2501275"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p:nvPr userDrawn="1"/>
        </p:nvCxnSpPr>
        <p:spPr>
          <a:xfrm>
            <a:off x="4655389"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p:nvPr userDrawn="1"/>
        </p:nvCxnSpPr>
        <p:spPr>
          <a:xfrm>
            <a:off x="6809505"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6AA5A1DE-1C37-9C49-AEAC-CD84F8249698}"/>
              </a:ext>
            </a:extLst>
          </p:cNvPr>
          <p:cNvGrpSpPr/>
          <p:nvPr userDrawn="1"/>
        </p:nvGrpSpPr>
        <p:grpSpPr>
          <a:xfrm>
            <a:off x="0" y="1"/>
            <a:ext cx="9144000" cy="779929"/>
            <a:chOff x="0" y="0"/>
            <a:chExt cx="14630400" cy="1524787"/>
          </a:xfrm>
        </p:grpSpPr>
        <p:sp>
          <p:nvSpPr>
            <p:cNvPr id="31" name="object 2">
              <a:extLst>
                <a:ext uri="{FF2B5EF4-FFF2-40B4-BE49-F238E27FC236}">
                  <a16:creationId xmlns:a16="http://schemas.microsoft.com/office/drawing/2014/main" id="{81C8B496-17AD-854B-86A7-46CFE4A24FA1}"/>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object 3">
              <a:extLst>
                <a:ext uri="{FF2B5EF4-FFF2-40B4-BE49-F238E27FC236}">
                  <a16:creationId xmlns:a16="http://schemas.microsoft.com/office/drawing/2014/main" id="{4DAD5BCB-4F72-3A4B-8640-78A15CB0BDDB}"/>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33" name="Title 23">
            <a:extLst>
              <a:ext uri="{FF2B5EF4-FFF2-40B4-BE49-F238E27FC236}">
                <a16:creationId xmlns:a16="http://schemas.microsoft.com/office/drawing/2014/main" id="{4D2D04FA-4602-C046-82B0-E34F5D5F3234}"/>
              </a:ext>
            </a:extLst>
          </p:cNvPr>
          <p:cNvSpPr>
            <a:spLocks noGrp="1"/>
          </p:cNvSpPr>
          <p:nvPr userDrawn="1">
            <p:ph type="title"/>
          </p:nvPr>
        </p:nvSpPr>
        <p:spPr>
          <a:xfrm>
            <a:off x="456924" y="126232"/>
            <a:ext cx="8339918"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2" name="Text Placeholder 2">
            <a:extLst>
              <a:ext uri="{FF2B5EF4-FFF2-40B4-BE49-F238E27FC236}">
                <a16:creationId xmlns:a16="http://schemas.microsoft.com/office/drawing/2014/main" id="{6DB93D1D-ED5D-CF4D-B314-21B564C8286E}"/>
              </a:ext>
            </a:extLst>
          </p:cNvPr>
          <p:cNvSpPr>
            <a:spLocks noGrp="1"/>
          </p:cNvSpPr>
          <p:nvPr userDrawn="1">
            <p:ph type="body" sz="quarter" idx="22"/>
          </p:nvPr>
        </p:nvSpPr>
        <p:spPr>
          <a:xfrm>
            <a:off x="364742" y="1767006"/>
            <a:ext cx="1996130" cy="2797204"/>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3" name="Text Placeholder 2">
            <a:extLst>
              <a:ext uri="{FF2B5EF4-FFF2-40B4-BE49-F238E27FC236}">
                <a16:creationId xmlns:a16="http://schemas.microsoft.com/office/drawing/2014/main" id="{D57E9C33-55B7-584C-9479-6D1E44DD68ED}"/>
              </a:ext>
            </a:extLst>
          </p:cNvPr>
          <p:cNvSpPr>
            <a:spLocks noGrp="1"/>
          </p:cNvSpPr>
          <p:nvPr userDrawn="1">
            <p:ph type="body" sz="quarter" idx="23"/>
          </p:nvPr>
        </p:nvSpPr>
        <p:spPr>
          <a:xfrm>
            <a:off x="2501273" y="1767006"/>
            <a:ext cx="2005535" cy="2797204"/>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4" name="Text Placeholder 2">
            <a:extLst>
              <a:ext uri="{FF2B5EF4-FFF2-40B4-BE49-F238E27FC236}">
                <a16:creationId xmlns:a16="http://schemas.microsoft.com/office/drawing/2014/main" id="{D87601F6-C6F7-984D-B0D8-31EEBF27E507}"/>
              </a:ext>
            </a:extLst>
          </p:cNvPr>
          <p:cNvSpPr>
            <a:spLocks noGrp="1"/>
          </p:cNvSpPr>
          <p:nvPr userDrawn="1">
            <p:ph type="body" sz="quarter" idx="24"/>
          </p:nvPr>
        </p:nvSpPr>
        <p:spPr>
          <a:xfrm>
            <a:off x="4647209" y="1767006"/>
            <a:ext cx="2005535" cy="2797204"/>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5" name="Text Placeholder 2">
            <a:extLst>
              <a:ext uri="{FF2B5EF4-FFF2-40B4-BE49-F238E27FC236}">
                <a16:creationId xmlns:a16="http://schemas.microsoft.com/office/drawing/2014/main" id="{72BEF79C-F130-7547-8FEB-52F2C6B0B0F1}"/>
              </a:ext>
            </a:extLst>
          </p:cNvPr>
          <p:cNvSpPr>
            <a:spLocks noGrp="1"/>
          </p:cNvSpPr>
          <p:nvPr>
            <p:ph type="body" sz="quarter" idx="25"/>
          </p:nvPr>
        </p:nvSpPr>
        <p:spPr>
          <a:xfrm>
            <a:off x="6791920" y="1767006"/>
            <a:ext cx="2005535" cy="2797204"/>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32212238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Pattern with Content 01">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A2CB836-204D-684A-9790-F2073F1B0A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5530" y="0"/>
            <a:ext cx="8848471" cy="4979280"/>
          </a:xfrm>
          <a:prstGeom prst="rect">
            <a:avLst/>
          </a:prstGeom>
        </p:spPr>
      </p:pic>
      <p:sp>
        <p:nvSpPr>
          <p:cNvPr id="2" name="Rectangle 1">
            <a:extLst>
              <a:ext uri="{FF2B5EF4-FFF2-40B4-BE49-F238E27FC236}">
                <a16:creationId xmlns:a16="http://schemas.microsoft.com/office/drawing/2014/main" id="{345D5DD2-2E19-CA4B-AA8E-4199EABE98B3}"/>
              </a:ext>
            </a:extLst>
          </p:cNvPr>
          <p:cNvSpPr/>
          <p:nvPr userDrawn="1"/>
        </p:nvSpPr>
        <p:spPr>
          <a:xfrm>
            <a:off x="0" y="0"/>
            <a:ext cx="583692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560755" y="527332"/>
            <a:ext cx="4697621" cy="3980549"/>
          </a:xfrm>
        </p:spPr>
        <p:txBody>
          <a:bodyPr>
            <a:noAutofit/>
          </a:bodyPr>
          <a:lstStyle>
            <a:lvl1pPr marL="258366" indent="-258366">
              <a:spcBef>
                <a:spcPct val="0"/>
              </a:spcBef>
              <a:buFont typeface="Arial" panose="020B0604020202020204" pitchFamily="34" charset="0"/>
              <a:buChar char="•"/>
              <a:defRPr sz="4500" b="1" i="0">
                <a:solidFill>
                  <a:schemeClr val="bg1"/>
                </a:solidFill>
                <a:latin typeface="Calibri" panose="020F0502020204030204" pitchFamily="34" charset="0"/>
                <a:cs typeface="Calibri" panose="020F0502020204030204"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9" name="object 14">
            <a:extLst>
              <a:ext uri="{FF2B5EF4-FFF2-40B4-BE49-F238E27FC236}">
                <a16:creationId xmlns:a16="http://schemas.microsoft.com/office/drawing/2014/main" id="{EBBFEF2E-ABA1-7249-8E3D-9169F3FBFFB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4F4938-01BE-494A-94A6-B5CC305F0F21}"/>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65987906-BD43-1745-81F9-112BEEE7005D}"/>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4CB328A4-7B28-41AF-8C85-5E1A81841771}"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79492679"/>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attern with Content 0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1B4CF28-8821-5B4F-B415-DB4A8BF24453}"/>
              </a:ext>
            </a:extLst>
          </p:cNvPr>
          <p:cNvSpPr/>
          <p:nvPr userDrawn="1"/>
        </p:nvSpPr>
        <p:spPr>
          <a:xfrm>
            <a:off x="0" y="0"/>
            <a:ext cx="589026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picture containing shape&#10;&#10;Description automatically generated">
            <a:extLst>
              <a:ext uri="{FF2B5EF4-FFF2-40B4-BE49-F238E27FC236}">
                <a16:creationId xmlns:a16="http://schemas.microsoft.com/office/drawing/2014/main" id="{548BA117-9106-874A-937F-336F005A1AE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871" y="1"/>
            <a:ext cx="8811129" cy="4956260"/>
          </a:xfrm>
          <a:prstGeom prst="rect">
            <a:avLst/>
          </a:prstGeom>
        </p:spPr>
      </p:pic>
      <p:sp>
        <p:nvSpPr>
          <p:cNvPr id="12" name="Text Placeholder 2">
            <a:extLst>
              <a:ext uri="{FF2B5EF4-FFF2-40B4-BE49-F238E27FC236}">
                <a16:creationId xmlns:a16="http://schemas.microsoft.com/office/drawing/2014/main" id="{BF6074BF-01F8-874C-A806-EE9EF88EAE9A}"/>
              </a:ext>
            </a:extLst>
          </p:cNvPr>
          <p:cNvSpPr>
            <a:spLocks noGrp="1"/>
          </p:cNvSpPr>
          <p:nvPr>
            <p:ph type="body" sz="quarter" idx="14"/>
          </p:nvPr>
        </p:nvSpPr>
        <p:spPr>
          <a:xfrm>
            <a:off x="560755" y="527333"/>
            <a:ext cx="4697621" cy="3980549"/>
          </a:xfrm>
        </p:spPr>
        <p:txBody>
          <a:bodyPr>
            <a:noAutofit/>
          </a:bodyPr>
          <a:lstStyle>
            <a:lvl1pPr marL="175022" indent="-175022">
              <a:defRPr sz="2700" b="1"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2700">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14">
            <a:extLst>
              <a:ext uri="{FF2B5EF4-FFF2-40B4-BE49-F238E27FC236}">
                <a16:creationId xmlns:a16="http://schemas.microsoft.com/office/drawing/2014/main" id="{F4ED66D2-49B2-9340-AEEB-222BA246730C}"/>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C2EFF71-F2BD-C043-A7E4-5F0F6852ACF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C28901BF-3ACD-D647-A3B1-BB843462F352}"/>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70F5792E-70A4-4839-90ED-4DCB4FB23EC9}"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84113972"/>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attern with Content 0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4EE6F5-BE74-154C-BA08-4F68E6710628}"/>
              </a:ext>
            </a:extLst>
          </p:cNvPr>
          <p:cNvSpPr/>
          <p:nvPr userDrawn="1"/>
        </p:nvSpPr>
        <p:spPr>
          <a:xfrm>
            <a:off x="0" y="0"/>
            <a:ext cx="589026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picture containing shape&#10;&#10;Description automatically generated">
            <a:extLst>
              <a:ext uri="{FF2B5EF4-FFF2-40B4-BE49-F238E27FC236}">
                <a16:creationId xmlns:a16="http://schemas.microsoft.com/office/drawing/2014/main" id="{0E9DF143-D6BA-114E-B9F1-654193DD2A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871" y="1"/>
            <a:ext cx="8811129" cy="4956260"/>
          </a:xfrm>
          <a:prstGeom prst="rect">
            <a:avLst/>
          </a:prstGeom>
        </p:spPr>
      </p:pic>
      <p:sp>
        <p:nvSpPr>
          <p:cNvPr id="12" name="Text Placeholder 2">
            <a:extLst>
              <a:ext uri="{FF2B5EF4-FFF2-40B4-BE49-F238E27FC236}">
                <a16:creationId xmlns:a16="http://schemas.microsoft.com/office/drawing/2014/main" id="{BF6074BF-01F8-874C-A806-EE9EF88EAE9A}"/>
              </a:ext>
            </a:extLst>
          </p:cNvPr>
          <p:cNvSpPr>
            <a:spLocks noGrp="1"/>
          </p:cNvSpPr>
          <p:nvPr>
            <p:ph type="body" sz="quarter" idx="14"/>
          </p:nvPr>
        </p:nvSpPr>
        <p:spPr>
          <a:xfrm>
            <a:off x="560755" y="527333"/>
            <a:ext cx="4697621" cy="3980549"/>
          </a:xfrm>
        </p:spPr>
        <p:txBody>
          <a:bodyPr>
            <a:noAutofit/>
          </a:bodyPr>
          <a:lstStyle>
            <a:lvl1pPr marL="128588" indent="-128588">
              <a:defRPr sz="1500" b="1"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14">
            <a:extLst>
              <a:ext uri="{FF2B5EF4-FFF2-40B4-BE49-F238E27FC236}">
                <a16:creationId xmlns:a16="http://schemas.microsoft.com/office/drawing/2014/main" id="{F4ED66D2-49B2-9340-AEEB-222BA246730C}"/>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C2EFF71-F2BD-C043-A7E4-5F0F6852ACF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C28901BF-3ACD-D647-A3B1-BB843462F352}"/>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D28F858F-E77C-41D6-B540-E09BC9F07743}"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80428268"/>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Pattern with Content 0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5618C4-3B88-634B-AF8F-22B2F393ED06}"/>
              </a:ext>
            </a:extLst>
          </p:cNvPr>
          <p:cNvSpPr/>
          <p:nvPr userDrawn="1"/>
        </p:nvSpPr>
        <p:spPr>
          <a:xfrm>
            <a:off x="0" y="3310468"/>
            <a:ext cx="5859780" cy="17074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A6E2D23-D519-A84C-97F3-710E9A7E7D4D}"/>
              </a:ext>
            </a:extLst>
          </p:cNvPr>
          <p:cNvSpPr/>
          <p:nvPr userDrawn="1"/>
        </p:nvSpPr>
        <p:spPr>
          <a:xfrm>
            <a:off x="0" y="0"/>
            <a:ext cx="5859780" cy="33104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A picture containing shape&#10;&#10;Description automatically generated">
            <a:extLst>
              <a:ext uri="{FF2B5EF4-FFF2-40B4-BE49-F238E27FC236}">
                <a16:creationId xmlns:a16="http://schemas.microsoft.com/office/drawing/2014/main" id="{2576BDEC-5636-3044-B56F-30F76A6633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871" y="1"/>
            <a:ext cx="8811129" cy="4956260"/>
          </a:xfrm>
          <a:prstGeom prst="rect">
            <a:avLst/>
          </a:prstGeom>
        </p:spPr>
      </p:pic>
      <p:sp>
        <p:nvSpPr>
          <p:cNvPr id="16" name="Text Placeholder 3">
            <a:extLst>
              <a:ext uri="{FF2B5EF4-FFF2-40B4-BE49-F238E27FC236}">
                <a16:creationId xmlns:a16="http://schemas.microsoft.com/office/drawing/2014/main" id="{BB1526FB-9DA2-B140-A457-8DD90F1B291E}"/>
              </a:ext>
            </a:extLst>
          </p:cNvPr>
          <p:cNvSpPr>
            <a:spLocks noGrp="1"/>
          </p:cNvSpPr>
          <p:nvPr>
            <p:ph type="body" sz="quarter" idx="11" hasCustomPrompt="1"/>
          </p:nvPr>
        </p:nvSpPr>
        <p:spPr>
          <a:xfrm>
            <a:off x="560755" y="527332"/>
            <a:ext cx="4011245" cy="3980549"/>
          </a:xfrm>
        </p:spPr>
        <p:txBody>
          <a:bodyPr>
            <a:noAutofit/>
          </a:bodyPr>
          <a:lstStyle>
            <a:lvl1pPr marL="258366" indent="-258366">
              <a:spcBef>
                <a:spcPct val="0"/>
              </a:spcBef>
              <a:buFont typeface="Arial" panose="020B0604020202020204" pitchFamily="34" charset="0"/>
              <a:buChar char="•"/>
              <a:defRPr sz="3975" b="1" i="0">
                <a:solidFill>
                  <a:schemeClr val="bg1"/>
                </a:solidFill>
                <a:latin typeface="Calibri" panose="020F0502020204030204" pitchFamily="34" charset="0"/>
                <a:cs typeface="Calibri" panose="020F0502020204030204"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61E3D1-7569-944F-87A2-47F7106560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76806" y="-361732"/>
            <a:ext cx="5666729" cy="5379642"/>
          </a:xfrm>
          <a:prstGeom prst="rect">
            <a:avLst/>
          </a:prstGeom>
        </p:spPr>
      </p:pic>
      <p:sp>
        <p:nvSpPr>
          <p:cNvPr id="13" name="object 14">
            <a:extLst>
              <a:ext uri="{FF2B5EF4-FFF2-40B4-BE49-F238E27FC236}">
                <a16:creationId xmlns:a16="http://schemas.microsoft.com/office/drawing/2014/main" id="{982BA4F4-E28E-DC41-B3BF-D4837A204A8D}"/>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D080666-7B87-2E41-972A-A14292169ACF}"/>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8" name="TextBox 17">
            <a:extLst>
              <a:ext uri="{FF2B5EF4-FFF2-40B4-BE49-F238E27FC236}">
                <a16:creationId xmlns:a16="http://schemas.microsoft.com/office/drawing/2014/main" id="{1A774E0C-4426-7A4B-A2DB-3FB697C52B26}"/>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C5AB5958-068E-4B13-9CF6-85F43972108D}"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51520557"/>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Pattern with Content 0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A35966-664D-D84E-AE50-9D87895AF381}"/>
              </a:ext>
            </a:extLst>
          </p:cNvPr>
          <p:cNvSpPr/>
          <p:nvPr userDrawn="1"/>
        </p:nvSpPr>
        <p:spPr>
          <a:xfrm>
            <a:off x="0" y="1"/>
            <a:ext cx="4229100" cy="5052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pie chart&#10;&#10;Description automatically generated">
            <a:extLst>
              <a:ext uri="{FF2B5EF4-FFF2-40B4-BE49-F238E27FC236}">
                <a16:creationId xmlns:a16="http://schemas.microsoft.com/office/drawing/2014/main" id="{C966F5A0-21BD-534C-BB47-1B46FC42D0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663" y="1339"/>
            <a:ext cx="8813337" cy="4954922"/>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398123" y="484469"/>
            <a:ext cx="3356655" cy="3226920"/>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44D54420-C774-4D6B-952E-F55A9A1E68B4}"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3642388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Pattern with Content 0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A35966-664D-D84E-AE50-9D87895AF381}"/>
              </a:ext>
            </a:extLst>
          </p:cNvPr>
          <p:cNvSpPr/>
          <p:nvPr userDrawn="1"/>
        </p:nvSpPr>
        <p:spPr>
          <a:xfrm>
            <a:off x="0" y="1"/>
            <a:ext cx="4229100" cy="50528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pie chart&#10;&#10;Description automatically generated">
            <a:extLst>
              <a:ext uri="{FF2B5EF4-FFF2-40B4-BE49-F238E27FC236}">
                <a16:creationId xmlns:a16="http://schemas.microsoft.com/office/drawing/2014/main" id="{C966F5A0-21BD-534C-BB47-1B46FC42D0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663" y="1339"/>
            <a:ext cx="8813337" cy="4954922"/>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398123" y="484469"/>
            <a:ext cx="3356655" cy="3226920"/>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8BBDB176-9D6B-4298-A025-BF0C67D2B958}"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84897231"/>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_Pattern with Content 0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A35966-664D-D84E-AE50-9D87895AF381}"/>
              </a:ext>
            </a:extLst>
          </p:cNvPr>
          <p:cNvSpPr/>
          <p:nvPr userDrawn="1"/>
        </p:nvSpPr>
        <p:spPr>
          <a:xfrm>
            <a:off x="0" y="1"/>
            <a:ext cx="4191000" cy="5052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A picture containing icon&#10;&#10;Description automatically generated">
            <a:extLst>
              <a:ext uri="{FF2B5EF4-FFF2-40B4-BE49-F238E27FC236}">
                <a16:creationId xmlns:a16="http://schemas.microsoft.com/office/drawing/2014/main" id="{5E2207C5-567F-404D-AA57-5629BEC3910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663" y="1"/>
            <a:ext cx="8813337" cy="4957502"/>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398123" y="484469"/>
            <a:ext cx="3356655" cy="3226920"/>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20022F3C-A120-4620-9DC9-A8E00BDD3973}"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73687622"/>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Pattern with Content 08">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9C89E68-AD30-B749-961D-FCA005F60900}"/>
              </a:ext>
            </a:extLst>
          </p:cNvPr>
          <p:cNvSpPr/>
          <p:nvPr userDrawn="1"/>
        </p:nvSpPr>
        <p:spPr>
          <a:xfrm>
            <a:off x="0" y="1"/>
            <a:ext cx="4191000" cy="5052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Picture 16" descr="A picture containing icon&#10;&#10;Description automatically generated">
            <a:extLst>
              <a:ext uri="{FF2B5EF4-FFF2-40B4-BE49-F238E27FC236}">
                <a16:creationId xmlns:a16="http://schemas.microsoft.com/office/drawing/2014/main" id="{D77FC52C-6E97-2B47-B0EF-B99FA2C6705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663" y="1"/>
            <a:ext cx="8813337" cy="4957502"/>
          </a:xfrm>
          <a:prstGeom prst="rect">
            <a:avLst/>
          </a:prstGeom>
        </p:spPr>
      </p:pic>
      <p:pic>
        <p:nvPicPr>
          <p:cNvPr id="12" name="Picture 11">
            <a:extLst>
              <a:ext uri="{FF2B5EF4-FFF2-40B4-BE49-F238E27FC236}">
                <a16:creationId xmlns:a16="http://schemas.microsoft.com/office/drawing/2014/main" id="{5D88E59D-4F4A-2F4B-8511-68E354B447A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0" y="-162301"/>
            <a:ext cx="5785761" cy="5291623"/>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C59C0E07-E95C-4AB7-B27E-1341ED548979}"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 Placeholder 3">
            <a:extLst>
              <a:ext uri="{FF2B5EF4-FFF2-40B4-BE49-F238E27FC236}">
                <a16:creationId xmlns:a16="http://schemas.microsoft.com/office/drawing/2014/main" id="{418C3902-06AC-8A44-93E3-3FA40B5137A4}"/>
              </a:ext>
            </a:extLst>
          </p:cNvPr>
          <p:cNvSpPr>
            <a:spLocks noGrp="1"/>
          </p:cNvSpPr>
          <p:nvPr>
            <p:ph type="body" sz="quarter" idx="11" hasCustomPrompt="1"/>
          </p:nvPr>
        </p:nvSpPr>
        <p:spPr>
          <a:xfrm>
            <a:off x="4514043" y="437294"/>
            <a:ext cx="4323154" cy="3020732"/>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Tree>
    <p:extLst>
      <p:ext uri="{BB962C8B-B14F-4D97-AF65-F5344CB8AC3E}">
        <p14:creationId xmlns:p14="http://schemas.microsoft.com/office/powerpoint/2010/main" val="22225050"/>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attern with Content 09">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1768CF-52B8-0347-A647-678EC4374F90}"/>
              </a:ext>
            </a:extLst>
          </p:cNvPr>
          <p:cNvSpPr/>
          <p:nvPr userDrawn="1"/>
        </p:nvSpPr>
        <p:spPr>
          <a:xfrm>
            <a:off x="0" y="0"/>
            <a:ext cx="583364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shape&#10;&#10;Description automatically generated">
            <a:extLst>
              <a:ext uri="{FF2B5EF4-FFF2-40B4-BE49-F238E27FC236}">
                <a16:creationId xmlns:a16="http://schemas.microsoft.com/office/drawing/2014/main" id="{F7D14B83-48F8-F445-9CE2-DB1FE28DCA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1932906" y="1078546"/>
            <a:ext cx="1967827" cy="5833640"/>
          </a:xfrm>
          <a:prstGeom prst="rect">
            <a:avLst/>
          </a:prstGeom>
        </p:spPr>
      </p:pic>
      <p:pic>
        <p:nvPicPr>
          <p:cNvPr id="14" name="Picture 13" descr="A person holding a leaf&#10;&#10;Description automatically generated with medium confidence">
            <a:extLst>
              <a:ext uri="{FF2B5EF4-FFF2-40B4-BE49-F238E27FC236}">
                <a16:creationId xmlns:a16="http://schemas.microsoft.com/office/drawing/2014/main" id="{9569BDD0-66A7-B54F-AA5C-F10DB19B69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22895" y="0"/>
            <a:ext cx="7221105" cy="5143500"/>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4EE784C2-9E7B-48C0-93C4-C0D33BC58257}"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Text Placeholder 3">
            <a:extLst>
              <a:ext uri="{FF2B5EF4-FFF2-40B4-BE49-F238E27FC236}">
                <a16:creationId xmlns:a16="http://schemas.microsoft.com/office/drawing/2014/main" id="{FEDF4BE4-3445-8947-A92B-191B5D8E277E}"/>
              </a:ext>
            </a:extLst>
          </p:cNvPr>
          <p:cNvSpPr>
            <a:spLocks noGrp="1"/>
          </p:cNvSpPr>
          <p:nvPr>
            <p:ph type="body" sz="quarter" idx="11" hasCustomPrompt="1"/>
          </p:nvPr>
        </p:nvSpPr>
        <p:spPr>
          <a:xfrm>
            <a:off x="479614" y="484469"/>
            <a:ext cx="4302983" cy="2087282"/>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Tree>
    <p:extLst>
      <p:ext uri="{BB962C8B-B14F-4D97-AF65-F5344CB8AC3E}">
        <p14:creationId xmlns:p14="http://schemas.microsoft.com/office/powerpoint/2010/main" val="67795616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Pattern with Conten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D5DD2-2E19-CA4B-AA8E-4199EABE98B3}"/>
              </a:ext>
            </a:extLst>
          </p:cNvPr>
          <p:cNvSpPr/>
          <p:nvPr userDrawn="1"/>
        </p:nvSpPr>
        <p:spPr>
          <a:xfrm>
            <a:off x="0" y="0"/>
            <a:ext cx="584454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3A2CB836-204D-684A-9790-F2073F1B0A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6436" y="1"/>
            <a:ext cx="8807564" cy="4956260"/>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560756" y="527332"/>
            <a:ext cx="4703754" cy="3980549"/>
          </a:xfrm>
        </p:spPr>
        <p:txBody>
          <a:bodyPr anchor="ctr">
            <a:noAutofit/>
          </a:bodyPr>
          <a:lstStyle>
            <a:lvl1pPr marL="0" indent="0">
              <a:spcBef>
                <a:spcPct val="0"/>
              </a:spcBef>
              <a:buFontTx/>
              <a:buNone/>
              <a:defRPr sz="3000" b="1" i="0">
                <a:solidFill>
                  <a:schemeClr val="bg1"/>
                </a:solidFill>
                <a:latin typeface="Calibri" panose="020F0502020204030204" pitchFamily="34" charset="0"/>
                <a:cs typeface="Calibri" panose="020F0502020204030204"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p:txBody>
      </p:sp>
      <p:sp>
        <p:nvSpPr>
          <p:cNvPr id="9" name="object 14">
            <a:extLst>
              <a:ext uri="{FF2B5EF4-FFF2-40B4-BE49-F238E27FC236}">
                <a16:creationId xmlns:a16="http://schemas.microsoft.com/office/drawing/2014/main" id="{EBBFEF2E-ABA1-7249-8E3D-9169F3FBFFB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4F4938-01BE-494A-94A6-B5CC305F0F21}"/>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65987906-BD43-1745-81F9-112BEEE7005D}"/>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F5F28B4F-B968-44EA-B3A3-4B56341866A6}"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6063537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ent 01">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9BF6C6E8-B7A4-924C-9E6C-3C4CC13FD576}"/>
              </a:ext>
            </a:extLst>
          </p:cNvPr>
          <p:cNvSpPr/>
          <p:nvPr userDrawn="1"/>
        </p:nvSpPr>
        <p:spPr>
          <a:xfrm>
            <a:off x="6082236" y="0"/>
            <a:ext cx="3061765"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3020472" y="-5443"/>
            <a:ext cx="3061764"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object 2">
            <a:extLst>
              <a:ext uri="{FF2B5EF4-FFF2-40B4-BE49-F238E27FC236}">
                <a16:creationId xmlns:a16="http://schemas.microsoft.com/office/drawing/2014/main" id="{126C8BFA-8CF8-DD4D-A574-D97E28367D5B}"/>
              </a:ext>
            </a:extLst>
          </p:cNvPr>
          <p:cNvSpPr/>
          <p:nvPr userDrawn="1"/>
        </p:nvSpPr>
        <p:spPr>
          <a:xfrm>
            <a:off x="-7454" y="0"/>
            <a:ext cx="3061765"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634746" y="502636"/>
            <a:ext cx="7886700" cy="662750"/>
          </a:xfrm>
        </p:spPr>
        <p:txBody>
          <a:bodyPr>
            <a:noAutofit/>
          </a:bodyPr>
          <a:lstStyle>
            <a:lvl1pPr algn="ctr">
              <a:defRPr sz="3000" b="1">
                <a:solidFill>
                  <a:schemeClr val="bg1"/>
                </a:solidFill>
                <a:latin typeface="Calibri" panose="020F0502020204030204" pitchFamily="34" charset="0"/>
                <a:cs typeface="Calibri" panose="020F0502020204030204" pitchFamily="34" charset="0"/>
              </a:defRPr>
            </a:lvl1pPr>
          </a:lstStyle>
          <a:p>
            <a:r>
              <a:rPr lang="en-US"/>
              <a:t>Click to edit title</a:t>
            </a:r>
          </a:p>
        </p:txBody>
      </p:sp>
      <p:sp>
        <p:nvSpPr>
          <p:cNvPr id="33" name="Oval 32">
            <a:extLst>
              <a:ext uri="{FF2B5EF4-FFF2-40B4-BE49-F238E27FC236}">
                <a16:creationId xmlns:a16="http://schemas.microsoft.com/office/drawing/2014/main" id="{D21E6825-4ADB-4046-805F-23ADDDCA0E2B}"/>
              </a:ext>
            </a:extLst>
          </p:cNvPr>
          <p:cNvSpPr/>
          <p:nvPr userDrawn="1"/>
        </p:nvSpPr>
        <p:spPr>
          <a:xfrm>
            <a:off x="1313409"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FE787688-92FC-034B-9EE0-7D88C5556919}"/>
              </a:ext>
            </a:extLst>
          </p:cNvPr>
          <p:cNvCxnSpPr/>
          <p:nvPr userDrawn="1"/>
        </p:nvCxnSpPr>
        <p:spPr>
          <a:xfrm>
            <a:off x="957263" y="232167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0DEE947-0818-3245-A202-52BD0F5B8C08}"/>
              </a:ext>
            </a:extLst>
          </p:cNvPr>
          <p:cNvCxnSpPr/>
          <p:nvPr userDrawn="1"/>
        </p:nvCxnSpPr>
        <p:spPr>
          <a:xfrm>
            <a:off x="3989070" y="232167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0E9C8AC-8AD7-3940-8EF1-2CA30256A3AE}"/>
              </a:ext>
            </a:extLst>
          </p:cNvPr>
          <p:cNvCxnSpPr/>
          <p:nvPr userDrawn="1"/>
        </p:nvCxnSpPr>
        <p:spPr>
          <a:xfrm>
            <a:off x="7030188" y="2325348"/>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4" name="Text Placeholder 43">
            <a:extLst>
              <a:ext uri="{FF2B5EF4-FFF2-40B4-BE49-F238E27FC236}">
                <a16:creationId xmlns:a16="http://schemas.microsoft.com/office/drawing/2014/main" id="{F852D0E0-2963-6D41-B973-2FA101FBD6DF}"/>
              </a:ext>
            </a:extLst>
          </p:cNvPr>
          <p:cNvSpPr>
            <a:spLocks noGrp="1"/>
          </p:cNvSpPr>
          <p:nvPr>
            <p:ph type="body" sz="quarter" idx="18" hasCustomPrompt="1"/>
          </p:nvPr>
        </p:nvSpPr>
        <p:spPr>
          <a:xfrm>
            <a:off x="1415676"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47" name="Oval 46">
            <a:extLst>
              <a:ext uri="{FF2B5EF4-FFF2-40B4-BE49-F238E27FC236}">
                <a16:creationId xmlns:a16="http://schemas.microsoft.com/office/drawing/2014/main" id="{3CEE7091-C6CC-7E4E-982C-70CAE3B3A885}"/>
              </a:ext>
            </a:extLst>
          </p:cNvPr>
          <p:cNvSpPr/>
          <p:nvPr userDrawn="1"/>
        </p:nvSpPr>
        <p:spPr>
          <a:xfrm>
            <a:off x="4341337"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Text Placeholder 43">
            <a:extLst>
              <a:ext uri="{FF2B5EF4-FFF2-40B4-BE49-F238E27FC236}">
                <a16:creationId xmlns:a16="http://schemas.microsoft.com/office/drawing/2014/main" id="{6B80AD42-B019-154B-944C-39626896A795}"/>
              </a:ext>
            </a:extLst>
          </p:cNvPr>
          <p:cNvSpPr>
            <a:spLocks noGrp="1"/>
          </p:cNvSpPr>
          <p:nvPr>
            <p:ph type="body" sz="quarter" idx="20" hasCustomPrompt="1"/>
          </p:nvPr>
        </p:nvSpPr>
        <p:spPr>
          <a:xfrm>
            <a:off x="4451058"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2</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7403098"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7505200"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3</a:t>
            </a:r>
          </a:p>
        </p:txBody>
      </p:sp>
      <p:sp>
        <p:nvSpPr>
          <p:cNvPr id="22" name="object 14">
            <a:extLst>
              <a:ext uri="{FF2B5EF4-FFF2-40B4-BE49-F238E27FC236}">
                <a16:creationId xmlns:a16="http://schemas.microsoft.com/office/drawing/2014/main" id="{EAE9DB30-5FDF-8D47-AD1D-73ADABA63955}"/>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1E629D8-8E6C-A041-B298-3AC20264A3C2}"/>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7" name="TextBox 26">
            <a:extLst>
              <a:ext uri="{FF2B5EF4-FFF2-40B4-BE49-F238E27FC236}">
                <a16:creationId xmlns:a16="http://schemas.microsoft.com/office/drawing/2014/main" id="{7A880E61-EA93-4847-9DA9-82453EEC1C74}"/>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34B4C779-CAFC-46CB-8568-034A3B00E079}"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 name="Text Placeholder 2">
            <a:extLst>
              <a:ext uri="{FF2B5EF4-FFF2-40B4-BE49-F238E27FC236}">
                <a16:creationId xmlns:a16="http://schemas.microsoft.com/office/drawing/2014/main" id="{000480FF-C080-B144-BB0A-CC729BBA72E6}"/>
              </a:ext>
            </a:extLst>
          </p:cNvPr>
          <p:cNvSpPr>
            <a:spLocks noGrp="1"/>
          </p:cNvSpPr>
          <p:nvPr>
            <p:ph type="body" sz="quarter" idx="15"/>
          </p:nvPr>
        </p:nvSpPr>
        <p:spPr>
          <a:xfrm>
            <a:off x="344407" y="2569774"/>
            <a:ext cx="2324205" cy="1927996"/>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28" name="Text Placeholder 2">
            <a:extLst>
              <a:ext uri="{FF2B5EF4-FFF2-40B4-BE49-F238E27FC236}">
                <a16:creationId xmlns:a16="http://schemas.microsoft.com/office/drawing/2014/main" id="{64BD45C5-0DC4-B644-8150-9E78A399E3D4}"/>
              </a:ext>
            </a:extLst>
          </p:cNvPr>
          <p:cNvSpPr>
            <a:spLocks noGrp="1"/>
          </p:cNvSpPr>
          <p:nvPr>
            <p:ph type="body" sz="quarter" idx="24"/>
          </p:nvPr>
        </p:nvSpPr>
        <p:spPr>
          <a:xfrm>
            <a:off x="3389252" y="2569774"/>
            <a:ext cx="2324205" cy="1927996"/>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29" name="Text Placeholder 2">
            <a:extLst>
              <a:ext uri="{FF2B5EF4-FFF2-40B4-BE49-F238E27FC236}">
                <a16:creationId xmlns:a16="http://schemas.microsoft.com/office/drawing/2014/main" id="{80B29215-F3BB-A148-81EB-4F63E391C070}"/>
              </a:ext>
            </a:extLst>
          </p:cNvPr>
          <p:cNvSpPr>
            <a:spLocks noGrp="1"/>
          </p:cNvSpPr>
          <p:nvPr>
            <p:ph type="body" sz="quarter" idx="25"/>
          </p:nvPr>
        </p:nvSpPr>
        <p:spPr>
          <a:xfrm>
            <a:off x="6451016" y="2569774"/>
            <a:ext cx="2324205" cy="1927996"/>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Tree>
    <p:extLst>
      <p:ext uri="{BB962C8B-B14F-4D97-AF65-F5344CB8AC3E}">
        <p14:creationId xmlns:p14="http://schemas.microsoft.com/office/powerpoint/2010/main" val="221165565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attern with Content 10">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1768CF-52B8-0347-A647-678EC4374F90}"/>
              </a:ext>
            </a:extLst>
          </p:cNvPr>
          <p:cNvSpPr/>
          <p:nvPr userDrawn="1"/>
        </p:nvSpPr>
        <p:spPr>
          <a:xfrm>
            <a:off x="0" y="0"/>
            <a:ext cx="583364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shape&#10;&#10;Description automatically generated">
            <a:extLst>
              <a:ext uri="{FF2B5EF4-FFF2-40B4-BE49-F238E27FC236}">
                <a16:creationId xmlns:a16="http://schemas.microsoft.com/office/drawing/2014/main" id="{F7D14B83-48F8-F445-9CE2-DB1FE28DCA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1932906" y="1078546"/>
            <a:ext cx="1967827" cy="5833640"/>
          </a:xfrm>
          <a:prstGeom prst="rect">
            <a:avLst/>
          </a:prstGeom>
        </p:spPr>
      </p:pic>
      <p:pic>
        <p:nvPicPr>
          <p:cNvPr id="14" name="Picture 13" descr="A person holding a leaf&#10;&#10;Description automatically generated with medium confidence">
            <a:extLst>
              <a:ext uri="{FF2B5EF4-FFF2-40B4-BE49-F238E27FC236}">
                <a16:creationId xmlns:a16="http://schemas.microsoft.com/office/drawing/2014/main" id="{9569BDD0-66A7-B54F-AA5C-F10DB19B69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22895" y="0"/>
            <a:ext cx="7221105" cy="5143500"/>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5A7061E3-DBB3-4FE5-B884-C203C3E62DFB}"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Text Placeholder 3">
            <a:extLst>
              <a:ext uri="{FF2B5EF4-FFF2-40B4-BE49-F238E27FC236}">
                <a16:creationId xmlns:a16="http://schemas.microsoft.com/office/drawing/2014/main" id="{FEDF4BE4-3445-8947-A92B-191B5D8E277E}"/>
              </a:ext>
            </a:extLst>
          </p:cNvPr>
          <p:cNvSpPr>
            <a:spLocks noGrp="1"/>
          </p:cNvSpPr>
          <p:nvPr>
            <p:ph type="body" sz="quarter" idx="11" hasCustomPrompt="1"/>
          </p:nvPr>
        </p:nvSpPr>
        <p:spPr>
          <a:xfrm>
            <a:off x="479614" y="484469"/>
            <a:ext cx="4302983" cy="2087282"/>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Tree>
    <p:extLst>
      <p:ext uri="{BB962C8B-B14F-4D97-AF65-F5344CB8AC3E}">
        <p14:creationId xmlns:p14="http://schemas.microsoft.com/office/powerpoint/2010/main" val="43610525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Pattern with Content 11">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7FEA58EE-6904-A74F-95B9-01E5101719E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057565"/>
          </a:xfrm>
          <a:prstGeom prst="rect">
            <a:avLst/>
          </a:prstGeom>
        </p:spPr>
      </p:pic>
      <p:sp>
        <p:nvSpPr>
          <p:cNvPr id="17" name="Rectangle 16">
            <a:extLst>
              <a:ext uri="{FF2B5EF4-FFF2-40B4-BE49-F238E27FC236}">
                <a16:creationId xmlns:a16="http://schemas.microsoft.com/office/drawing/2014/main" id="{25F84725-21C6-BE45-BE42-A7EA6A32E46E}"/>
              </a:ext>
            </a:extLst>
          </p:cNvPr>
          <p:cNvSpPr/>
          <p:nvPr userDrawn="1"/>
        </p:nvSpPr>
        <p:spPr>
          <a:xfrm>
            <a:off x="685800" y="0"/>
            <a:ext cx="5178056" cy="51523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9" name="Picture 18" descr="A picture containing windmill, outdoor object&#10;&#10;Description automatically generated">
            <a:extLst>
              <a:ext uri="{FF2B5EF4-FFF2-40B4-BE49-F238E27FC236}">
                <a16:creationId xmlns:a16="http://schemas.microsoft.com/office/drawing/2014/main" id="{E18F52E1-FB6D-524D-ACCC-62D345CB1D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51946" y="-78284"/>
            <a:ext cx="4370257" cy="5057565"/>
          </a:xfrm>
          <a:prstGeom prst="rect">
            <a:avLst/>
          </a:prstGeom>
        </p:spPr>
      </p:pic>
      <p:pic>
        <p:nvPicPr>
          <p:cNvPr id="20" name="Picture 19" descr="A picture containing windmill, outdoor object&#10;&#10;Description automatically generated">
            <a:extLst>
              <a:ext uri="{FF2B5EF4-FFF2-40B4-BE49-F238E27FC236}">
                <a16:creationId xmlns:a16="http://schemas.microsoft.com/office/drawing/2014/main" id="{B05B56EE-41C9-D94E-A6DB-7A479077EED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668778" y="2230050"/>
            <a:ext cx="2522065" cy="2749230"/>
          </a:xfrm>
          <a:prstGeom prst="rect">
            <a:avLst/>
          </a:prstGeom>
        </p:spPr>
      </p:pic>
      <p:sp>
        <p:nvSpPr>
          <p:cNvPr id="11" name="object 14">
            <a:extLst>
              <a:ext uri="{FF2B5EF4-FFF2-40B4-BE49-F238E27FC236}">
                <a16:creationId xmlns:a16="http://schemas.microsoft.com/office/drawing/2014/main" id="{44FE5C87-C327-A549-9EB2-2C22CF7E23AD}"/>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596148-2BF5-C243-9337-6ABF6F8D5A26}"/>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8" name="TextBox 17">
            <a:extLst>
              <a:ext uri="{FF2B5EF4-FFF2-40B4-BE49-F238E27FC236}">
                <a16:creationId xmlns:a16="http://schemas.microsoft.com/office/drawing/2014/main" id="{D845A496-6F89-9C45-87E7-1898BA4848FA}"/>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E501CDCF-2542-434D-B4D4-27BA73539FB7}"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 Placeholder 3">
            <a:extLst>
              <a:ext uri="{FF2B5EF4-FFF2-40B4-BE49-F238E27FC236}">
                <a16:creationId xmlns:a16="http://schemas.microsoft.com/office/drawing/2014/main" id="{919333D3-2CE5-814A-BAA4-6B115810C52C}"/>
              </a:ext>
            </a:extLst>
          </p:cNvPr>
          <p:cNvSpPr>
            <a:spLocks noGrp="1"/>
          </p:cNvSpPr>
          <p:nvPr>
            <p:ph type="body" sz="quarter" idx="11" hasCustomPrompt="1"/>
          </p:nvPr>
        </p:nvSpPr>
        <p:spPr>
          <a:xfrm>
            <a:off x="1064151" y="449580"/>
            <a:ext cx="3668715" cy="4058301"/>
          </a:xfrm>
        </p:spPr>
        <p:txBody>
          <a:bodyPr>
            <a:noAutofit/>
          </a:bodyPr>
          <a:lstStyle>
            <a:lvl1pPr marL="304800" indent="-304800">
              <a:spcBef>
                <a:spcPct val="0"/>
              </a:spcBef>
              <a:buFont typeface="Arial" panose="020B0604020202020204" pitchFamily="34" charset="0"/>
              <a:buChar char="•"/>
              <a:defRPr sz="4500" b="1" i="0">
                <a:solidFill>
                  <a:schemeClr val="bg1"/>
                </a:solidFill>
                <a:latin typeface="Calibri" panose="020F0502020204030204" pitchFamily="34" charset="0"/>
                <a:cs typeface="Calibri" panose="020F0502020204030204"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Tree>
    <p:extLst>
      <p:ext uri="{BB962C8B-B14F-4D97-AF65-F5344CB8AC3E}">
        <p14:creationId xmlns:p14="http://schemas.microsoft.com/office/powerpoint/2010/main" val="156746946"/>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Pattern with Content 1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540508-B502-5146-8F90-5B91F1663EFA}"/>
              </a:ext>
            </a:extLst>
          </p:cNvPr>
          <p:cNvSpPr/>
          <p:nvPr userDrawn="1"/>
        </p:nvSpPr>
        <p:spPr>
          <a:xfrm>
            <a:off x="0" y="-160"/>
            <a:ext cx="4191000" cy="5075080"/>
          </a:xfrm>
          <a:prstGeom prst="rect">
            <a:avLst/>
          </a:prstGeom>
          <a:solidFill>
            <a:srgbClr val="00A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descr="A picture containing text, person, outdoor, male&#10;&#10;Description automatically generated">
            <a:extLst>
              <a:ext uri="{FF2B5EF4-FFF2-40B4-BE49-F238E27FC236}">
                <a16:creationId xmlns:a16="http://schemas.microsoft.com/office/drawing/2014/main" id="{A15711D4-951A-3541-806C-87D91F217D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5" name="Text Placeholder 3">
            <a:extLst>
              <a:ext uri="{FF2B5EF4-FFF2-40B4-BE49-F238E27FC236}">
                <a16:creationId xmlns:a16="http://schemas.microsoft.com/office/drawing/2014/main" id="{B913F90F-AD25-E446-93E9-8FC95B5720FC}"/>
              </a:ext>
            </a:extLst>
          </p:cNvPr>
          <p:cNvSpPr>
            <a:spLocks noGrp="1"/>
          </p:cNvSpPr>
          <p:nvPr>
            <p:ph type="body" sz="quarter" idx="11" hasCustomPrompt="1"/>
          </p:nvPr>
        </p:nvSpPr>
        <p:spPr>
          <a:xfrm>
            <a:off x="434611" y="1458791"/>
            <a:ext cx="3163355" cy="3045053"/>
          </a:xfrm>
        </p:spPr>
        <p:txBody>
          <a:bodyPr>
            <a:noAutofit/>
          </a:bodyPr>
          <a:lstStyle>
            <a:lvl1pPr marL="173831" indent="-173831">
              <a:spcBef>
                <a:spcPct val="0"/>
              </a:spcBef>
              <a:buFont typeface="Arial" panose="020B0604020202020204" pitchFamily="34" charset="0"/>
              <a:buChar char="•"/>
              <a:defRPr sz="1800"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14">
            <a:extLst>
              <a:ext uri="{FF2B5EF4-FFF2-40B4-BE49-F238E27FC236}">
                <a16:creationId xmlns:a16="http://schemas.microsoft.com/office/drawing/2014/main" id="{49D3E8D3-81DB-DB47-898F-ABAAFD66420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E07F7FD-79A8-5149-A7B0-1D5988C491F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3" name="TextBox 12">
            <a:extLst>
              <a:ext uri="{FF2B5EF4-FFF2-40B4-BE49-F238E27FC236}">
                <a16:creationId xmlns:a16="http://schemas.microsoft.com/office/drawing/2014/main" id="{8A690407-3DAB-734F-B7B9-AD1649E28B1F}"/>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3A6C566F-2B3B-4EDC-8314-0B7DECC4CE73}"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itle 7">
            <a:extLst>
              <a:ext uri="{FF2B5EF4-FFF2-40B4-BE49-F238E27FC236}">
                <a16:creationId xmlns:a16="http://schemas.microsoft.com/office/drawing/2014/main" id="{C165D976-D3A0-244F-A266-9B5F914026FC}"/>
              </a:ext>
            </a:extLst>
          </p:cNvPr>
          <p:cNvSpPr>
            <a:spLocks noGrp="1"/>
          </p:cNvSpPr>
          <p:nvPr>
            <p:ph type="title"/>
          </p:nvPr>
        </p:nvSpPr>
        <p:spPr>
          <a:xfrm>
            <a:off x="426264" y="452577"/>
            <a:ext cx="3171702" cy="824948"/>
          </a:xfrm>
        </p:spPr>
        <p:txBody>
          <a:bodyPr>
            <a:noAutofit/>
          </a:bodyPr>
          <a:lstStyle>
            <a:lvl1pPr>
              <a:lnSpc>
                <a:spcPct val="100000"/>
              </a:lnSpc>
              <a:defRPr lang="en-US" sz="405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a:t>
            </a:r>
          </a:p>
        </p:txBody>
      </p:sp>
    </p:spTree>
    <p:extLst>
      <p:ext uri="{BB962C8B-B14F-4D97-AF65-F5344CB8AC3E}">
        <p14:creationId xmlns:p14="http://schemas.microsoft.com/office/powerpoint/2010/main" val="161744915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1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696E1-4502-1B47-A4C2-3E229529E019}"/>
              </a:ext>
            </a:extLst>
          </p:cNvPr>
          <p:cNvSpPr/>
          <p:nvPr userDrawn="1"/>
        </p:nvSpPr>
        <p:spPr>
          <a:xfrm>
            <a:off x="578551" y="3284189"/>
            <a:ext cx="2120967" cy="80641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1685611-9DB3-F14E-982B-42CBA13DE671}"/>
              </a:ext>
            </a:extLst>
          </p:cNvPr>
          <p:cNvSpPr/>
          <p:nvPr userDrawn="1"/>
        </p:nvSpPr>
        <p:spPr>
          <a:xfrm>
            <a:off x="6457336" y="2146850"/>
            <a:ext cx="2171126" cy="26414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 name="object 12">
            <a:extLst>
              <a:ext uri="{FF2B5EF4-FFF2-40B4-BE49-F238E27FC236}">
                <a16:creationId xmlns:a16="http://schemas.microsoft.com/office/drawing/2014/main" id="{C46081BD-75C4-C84A-B9B5-BFF9EFB4F0B3}"/>
              </a:ext>
            </a:extLst>
          </p:cNvPr>
          <p:cNvSpPr/>
          <p:nvPr userDrawn="1"/>
        </p:nvSpPr>
        <p:spPr>
          <a:xfrm>
            <a:off x="2160424" y="301290"/>
            <a:ext cx="285274" cy="446723"/>
          </a:xfrm>
          <a:custGeom>
            <a:avLst/>
            <a:gdLst/>
            <a:ahLst/>
            <a:cxnLst/>
            <a:rect l="l" t="t" r="r" b="b"/>
            <a:pathLst>
              <a:path w="380364" h="595630">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 name="object 13">
            <a:extLst>
              <a:ext uri="{FF2B5EF4-FFF2-40B4-BE49-F238E27FC236}">
                <a16:creationId xmlns:a16="http://schemas.microsoft.com/office/drawing/2014/main" id="{8AF29EB1-96DB-E445-A79B-6B4B8F53A12A}"/>
              </a:ext>
            </a:extLst>
          </p:cNvPr>
          <p:cNvSpPr/>
          <p:nvPr userDrawn="1"/>
        </p:nvSpPr>
        <p:spPr>
          <a:xfrm>
            <a:off x="1820832" y="301270"/>
            <a:ext cx="285750" cy="446723"/>
          </a:xfrm>
          <a:custGeom>
            <a:avLst/>
            <a:gdLst/>
            <a:ahLst/>
            <a:cxnLst/>
            <a:rect l="l" t="t" r="r" b="b"/>
            <a:pathLst>
              <a:path w="381000" h="595630">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1"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 name="object 14">
            <a:extLst>
              <a:ext uri="{FF2B5EF4-FFF2-40B4-BE49-F238E27FC236}">
                <a16:creationId xmlns:a16="http://schemas.microsoft.com/office/drawing/2014/main" id="{0013C43A-D576-384F-92A4-E2B8438848E3}"/>
              </a:ext>
            </a:extLst>
          </p:cNvPr>
          <p:cNvSpPr/>
          <p:nvPr userDrawn="1"/>
        </p:nvSpPr>
        <p:spPr>
          <a:xfrm>
            <a:off x="2160424" y="1569282"/>
            <a:ext cx="285274" cy="446723"/>
          </a:xfrm>
          <a:custGeom>
            <a:avLst/>
            <a:gdLst/>
            <a:ahLst/>
            <a:cxnLst/>
            <a:rect l="l" t="t" r="r" b="b"/>
            <a:pathLst>
              <a:path w="380364" h="595629">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 name="object 15">
            <a:extLst>
              <a:ext uri="{FF2B5EF4-FFF2-40B4-BE49-F238E27FC236}">
                <a16:creationId xmlns:a16="http://schemas.microsoft.com/office/drawing/2014/main" id="{02FAB2DC-E224-9F40-A012-54D9DC94C96D}"/>
              </a:ext>
            </a:extLst>
          </p:cNvPr>
          <p:cNvSpPr/>
          <p:nvPr userDrawn="1"/>
        </p:nvSpPr>
        <p:spPr>
          <a:xfrm>
            <a:off x="1820832" y="1569262"/>
            <a:ext cx="285750" cy="446723"/>
          </a:xfrm>
          <a:custGeom>
            <a:avLst/>
            <a:gdLst/>
            <a:ahLst/>
            <a:cxnLst/>
            <a:rect l="l" t="t" r="r" b="b"/>
            <a:pathLst>
              <a:path w="381000" h="595629">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1"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 name="object 16">
            <a:extLst>
              <a:ext uri="{FF2B5EF4-FFF2-40B4-BE49-F238E27FC236}">
                <a16:creationId xmlns:a16="http://schemas.microsoft.com/office/drawing/2014/main" id="{F547AAB7-DAD2-6E4E-8D11-9C5CECE5C767}"/>
              </a:ext>
            </a:extLst>
          </p:cNvPr>
          <p:cNvSpPr/>
          <p:nvPr userDrawn="1"/>
        </p:nvSpPr>
        <p:spPr>
          <a:xfrm>
            <a:off x="4521026" y="1569282"/>
            <a:ext cx="285274" cy="446723"/>
          </a:xfrm>
          <a:custGeom>
            <a:avLst/>
            <a:gdLst/>
            <a:ahLst/>
            <a:cxnLst/>
            <a:rect l="l" t="t" r="r" b="b"/>
            <a:pathLst>
              <a:path w="380364" h="595629">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object 17">
            <a:extLst>
              <a:ext uri="{FF2B5EF4-FFF2-40B4-BE49-F238E27FC236}">
                <a16:creationId xmlns:a16="http://schemas.microsoft.com/office/drawing/2014/main" id="{1F71DBBB-056D-774D-8284-3921DBE9D0E6}"/>
              </a:ext>
            </a:extLst>
          </p:cNvPr>
          <p:cNvSpPr/>
          <p:nvPr userDrawn="1"/>
        </p:nvSpPr>
        <p:spPr>
          <a:xfrm>
            <a:off x="4181433" y="1569262"/>
            <a:ext cx="285750" cy="446723"/>
          </a:xfrm>
          <a:custGeom>
            <a:avLst/>
            <a:gdLst/>
            <a:ahLst/>
            <a:cxnLst/>
            <a:rect l="l" t="t" r="r" b="b"/>
            <a:pathLst>
              <a:path w="381000" h="595629">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1"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object 20">
            <a:extLst>
              <a:ext uri="{FF2B5EF4-FFF2-40B4-BE49-F238E27FC236}">
                <a16:creationId xmlns:a16="http://schemas.microsoft.com/office/drawing/2014/main" id="{5CC6E395-F70C-7249-BA2C-270A73BB02F1}"/>
              </a:ext>
            </a:extLst>
          </p:cNvPr>
          <p:cNvSpPr/>
          <p:nvPr userDrawn="1"/>
        </p:nvSpPr>
        <p:spPr>
          <a:xfrm>
            <a:off x="4521026" y="301290"/>
            <a:ext cx="285274" cy="446723"/>
          </a:xfrm>
          <a:custGeom>
            <a:avLst/>
            <a:gdLst/>
            <a:ahLst/>
            <a:cxnLst/>
            <a:rect l="l" t="t" r="r" b="b"/>
            <a:pathLst>
              <a:path w="380364" h="595630">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object 21">
            <a:extLst>
              <a:ext uri="{FF2B5EF4-FFF2-40B4-BE49-F238E27FC236}">
                <a16:creationId xmlns:a16="http://schemas.microsoft.com/office/drawing/2014/main" id="{572D2AA0-CE4E-E147-B8EE-C570EF49F2E9}"/>
              </a:ext>
            </a:extLst>
          </p:cNvPr>
          <p:cNvSpPr/>
          <p:nvPr userDrawn="1"/>
        </p:nvSpPr>
        <p:spPr>
          <a:xfrm>
            <a:off x="4181433" y="301270"/>
            <a:ext cx="285750" cy="446723"/>
          </a:xfrm>
          <a:custGeom>
            <a:avLst/>
            <a:gdLst/>
            <a:ahLst/>
            <a:cxnLst/>
            <a:rect l="l" t="t" r="r" b="b"/>
            <a:pathLst>
              <a:path w="381000" h="595630">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1"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object 22">
            <a:extLst>
              <a:ext uri="{FF2B5EF4-FFF2-40B4-BE49-F238E27FC236}">
                <a16:creationId xmlns:a16="http://schemas.microsoft.com/office/drawing/2014/main" id="{A0CDC8AF-9C1C-5F4A-9029-8F0B68B58660}"/>
              </a:ext>
            </a:extLst>
          </p:cNvPr>
          <p:cNvSpPr/>
          <p:nvPr userDrawn="1"/>
        </p:nvSpPr>
        <p:spPr>
          <a:xfrm>
            <a:off x="583045" y="773822"/>
            <a:ext cx="485299" cy="759619"/>
          </a:xfrm>
          <a:custGeom>
            <a:avLst/>
            <a:gdLst/>
            <a:ahLst/>
            <a:cxnLst/>
            <a:rect l="l" t="t" r="r" b="b"/>
            <a:pathLst>
              <a:path w="647065"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 name="object 23">
            <a:extLst>
              <a:ext uri="{FF2B5EF4-FFF2-40B4-BE49-F238E27FC236}">
                <a16:creationId xmlns:a16="http://schemas.microsoft.com/office/drawing/2014/main" id="{69E6A325-91F6-AF40-9723-4852F0189681}"/>
              </a:ext>
            </a:extLst>
          </p:cNvPr>
          <p:cNvSpPr/>
          <p:nvPr userDrawn="1"/>
        </p:nvSpPr>
        <p:spPr>
          <a:xfrm>
            <a:off x="1160380" y="773885"/>
            <a:ext cx="486728" cy="759619"/>
          </a:xfrm>
          <a:custGeom>
            <a:avLst/>
            <a:gdLst/>
            <a:ahLst/>
            <a:cxnLst/>
            <a:rect l="l" t="t" r="r" b="b"/>
            <a:pathLst>
              <a:path w="648969" h="1012825">
                <a:moveTo>
                  <a:pt x="463042"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2"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 name="object 24">
            <a:extLst>
              <a:ext uri="{FF2B5EF4-FFF2-40B4-BE49-F238E27FC236}">
                <a16:creationId xmlns:a16="http://schemas.microsoft.com/office/drawing/2014/main" id="{71FEAA33-38E0-D444-8C6C-E55D68566295}"/>
              </a:ext>
            </a:extLst>
          </p:cNvPr>
          <p:cNvSpPr/>
          <p:nvPr userDrawn="1"/>
        </p:nvSpPr>
        <p:spPr>
          <a:xfrm>
            <a:off x="583045" y="2041815"/>
            <a:ext cx="485299" cy="759619"/>
          </a:xfrm>
          <a:custGeom>
            <a:avLst/>
            <a:gdLst/>
            <a:ahLst/>
            <a:cxnLst/>
            <a:rect l="l" t="t" r="r" b="b"/>
            <a:pathLst>
              <a:path w="647065"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 name="object 25">
            <a:extLst>
              <a:ext uri="{FF2B5EF4-FFF2-40B4-BE49-F238E27FC236}">
                <a16:creationId xmlns:a16="http://schemas.microsoft.com/office/drawing/2014/main" id="{760905C5-2CD6-384B-A42D-7274A9D61089}"/>
              </a:ext>
            </a:extLst>
          </p:cNvPr>
          <p:cNvSpPr/>
          <p:nvPr userDrawn="1"/>
        </p:nvSpPr>
        <p:spPr>
          <a:xfrm>
            <a:off x="1160380" y="2041878"/>
            <a:ext cx="486728" cy="759619"/>
          </a:xfrm>
          <a:custGeom>
            <a:avLst/>
            <a:gdLst/>
            <a:ahLst/>
            <a:cxnLst/>
            <a:rect l="l" t="t" r="r" b="b"/>
            <a:pathLst>
              <a:path w="648969" h="1012825">
                <a:moveTo>
                  <a:pt x="463042"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2"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 name="object 26">
            <a:extLst>
              <a:ext uri="{FF2B5EF4-FFF2-40B4-BE49-F238E27FC236}">
                <a16:creationId xmlns:a16="http://schemas.microsoft.com/office/drawing/2014/main" id="{522ED6A1-9B12-8641-83FB-0B3C6F2EA601}"/>
              </a:ext>
            </a:extLst>
          </p:cNvPr>
          <p:cNvSpPr/>
          <p:nvPr userDrawn="1"/>
        </p:nvSpPr>
        <p:spPr>
          <a:xfrm>
            <a:off x="2943646" y="2041815"/>
            <a:ext cx="485299" cy="759619"/>
          </a:xfrm>
          <a:custGeom>
            <a:avLst/>
            <a:gdLst/>
            <a:ahLst/>
            <a:cxnLst/>
            <a:rect l="l" t="t" r="r" b="b"/>
            <a:pathLst>
              <a:path w="647064"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object 27">
            <a:extLst>
              <a:ext uri="{FF2B5EF4-FFF2-40B4-BE49-F238E27FC236}">
                <a16:creationId xmlns:a16="http://schemas.microsoft.com/office/drawing/2014/main" id="{F3F901AE-2ED6-AB4E-944D-BB1315F6E4A8}"/>
              </a:ext>
            </a:extLst>
          </p:cNvPr>
          <p:cNvSpPr/>
          <p:nvPr userDrawn="1"/>
        </p:nvSpPr>
        <p:spPr>
          <a:xfrm>
            <a:off x="3520981" y="2041878"/>
            <a:ext cx="486728" cy="759619"/>
          </a:xfrm>
          <a:custGeom>
            <a:avLst/>
            <a:gdLst/>
            <a:ahLst/>
            <a:cxnLst/>
            <a:rect l="l" t="t" r="r" b="b"/>
            <a:pathLst>
              <a:path w="648970" h="1012825">
                <a:moveTo>
                  <a:pt x="463042"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2"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 name="object 30">
            <a:extLst>
              <a:ext uri="{FF2B5EF4-FFF2-40B4-BE49-F238E27FC236}">
                <a16:creationId xmlns:a16="http://schemas.microsoft.com/office/drawing/2014/main" id="{3F27FCF1-61A3-4846-9EF1-B2774C8BF3FC}"/>
              </a:ext>
            </a:extLst>
          </p:cNvPr>
          <p:cNvSpPr/>
          <p:nvPr userDrawn="1"/>
        </p:nvSpPr>
        <p:spPr>
          <a:xfrm>
            <a:off x="2943646" y="773822"/>
            <a:ext cx="485299" cy="759619"/>
          </a:xfrm>
          <a:custGeom>
            <a:avLst/>
            <a:gdLst/>
            <a:ahLst/>
            <a:cxnLst/>
            <a:rect l="l" t="t" r="r" b="b"/>
            <a:pathLst>
              <a:path w="647064"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 name="object 31">
            <a:extLst>
              <a:ext uri="{FF2B5EF4-FFF2-40B4-BE49-F238E27FC236}">
                <a16:creationId xmlns:a16="http://schemas.microsoft.com/office/drawing/2014/main" id="{3E399936-23FA-EC46-86A9-A18D19F0EF80}"/>
              </a:ext>
            </a:extLst>
          </p:cNvPr>
          <p:cNvSpPr/>
          <p:nvPr userDrawn="1"/>
        </p:nvSpPr>
        <p:spPr>
          <a:xfrm>
            <a:off x="3520981" y="773885"/>
            <a:ext cx="486728" cy="759619"/>
          </a:xfrm>
          <a:custGeom>
            <a:avLst/>
            <a:gdLst/>
            <a:ahLst/>
            <a:cxnLst/>
            <a:rect l="l" t="t" r="r" b="b"/>
            <a:pathLst>
              <a:path w="648970" h="1012825">
                <a:moveTo>
                  <a:pt x="463042"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2"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 name="object 32">
            <a:extLst>
              <a:ext uri="{FF2B5EF4-FFF2-40B4-BE49-F238E27FC236}">
                <a16:creationId xmlns:a16="http://schemas.microsoft.com/office/drawing/2014/main" id="{FABEE067-7AB5-264C-8BD5-594A1A2652CF}"/>
              </a:ext>
            </a:extLst>
          </p:cNvPr>
          <p:cNvSpPr/>
          <p:nvPr userDrawn="1"/>
        </p:nvSpPr>
        <p:spPr>
          <a:xfrm>
            <a:off x="6457335" y="198638"/>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 name="object 33">
            <a:extLst>
              <a:ext uri="{FF2B5EF4-FFF2-40B4-BE49-F238E27FC236}">
                <a16:creationId xmlns:a16="http://schemas.microsoft.com/office/drawing/2014/main" id="{D6404EFE-9A15-C24C-925D-2017633B8EE8}"/>
              </a:ext>
            </a:extLst>
          </p:cNvPr>
          <p:cNvSpPr/>
          <p:nvPr userDrawn="1"/>
        </p:nvSpPr>
        <p:spPr>
          <a:xfrm>
            <a:off x="7668341" y="198638"/>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 name="object 34">
            <a:extLst>
              <a:ext uri="{FF2B5EF4-FFF2-40B4-BE49-F238E27FC236}">
                <a16:creationId xmlns:a16="http://schemas.microsoft.com/office/drawing/2014/main" id="{9A5C1165-7C76-EA45-9856-D9D49B10D5E0}"/>
              </a:ext>
            </a:extLst>
          </p:cNvPr>
          <p:cNvSpPr/>
          <p:nvPr userDrawn="1"/>
        </p:nvSpPr>
        <p:spPr>
          <a:xfrm>
            <a:off x="6463484" y="1050932"/>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4" name="object 35">
            <a:extLst>
              <a:ext uri="{FF2B5EF4-FFF2-40B4-BE49-F238E27FC236}">
                <a16:creationId xmlns:a16="http://schemas.microsoft.com/office/drawing/2014/main" id="{01E6B6DA-80B4-8040-B131-393F371DD529}"/>
              </a:ext>
            </a:extLst>
          </p:cNvPr>
          <p:cNvSpPr/>
          <p:nvPr userDrawn="1"/>
        </p:nvSpPr>
        <p:spPr>
          <a:xfrm>
            <a:off x="7668341" y="1050932"/>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object 36">
            <a:extLst>
              <a:ext uri="{FF2B5EF4-FFF2-40B4-BE49-F238E27FC236}">
                <a16:creationId xmlns:a16="http://schemas.microsoft.com/office/drawing/2014/main" id="{857D1316-9959-844F-9638-C9DB74C3F613}"/>
              </a:ext>
            </a:extLst>
          </p:cNvPr>
          <p:cNvSpPr/>
          <p:nvPr userDrawn="1"/>
        </p:nvSpPr>
        <p:spPr>
          <a:xfrm>
            <a:off x="7133159" y="2470025"/>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 name="object 18">
            <a:extLst>
              <a:ext uri="{FF2B5EF4-FFF2-40B4-BE49-F238E27FC236}">
                <a16:creationId xmlns:a16="http://schemas.microsoft.com/office/drawing/2014/main" id="{1D568B02-0602-474C-9611-60B853D1B775}"/>
              </a:ext>
            </a:extLst>
          </p:cNvPr>
          <p:cNvSpPr/>
          <p:nvPr userDrawn="1"/>
        </p:nvSpPr>
        <p:spPr>
          <a:xfrm>
            <a:off x="8178421" y="3388549"/>
            <a:ext cx="285274" cy="446723"/>
          </a:xfrm>
          <a:custGeom>
            <a:avLst/>
            <a:gdLst/>
            <a:ahLst/>
            <a:cxnLst/>
            <a:rect l="l" t="t" r="r" b="b"/>
            <a:pathLst>
              <a:path w="380365" h="595629">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object 19">
            <a:extLst>
              <a:ext uri="{FF2B5EF4-FFF2-40B4-BE49-F238E27FC236}">
                <a16:creationId xmlns:a16="http://schemas.microsoft.com/office/drawing/2014/main" id="{6A886205-0A65-D648-B3D2-338E0D59723F}"/>
              </a:ext>
            </a:extLst>
          </p:cNvPr>
          <p:cNvSpPr/>
          <p:nvPr userDrawn="1"/>
        </p:nvSpPr>
        <p:spPr>
          <a:xfrm>
            <a:off x="7838828" y="3388528"/>
            <a:ext cx="285750" cy="446723"/>
          </a:xfrm>
          <a:custGeom>
            <a:avLst/>
            <a:gdLst/>
            <a:ahLst/>
            <a:cxnLst/>
            <a:rect l="l" t="t" r="r" b="b"/>
            <a:pathLst>
              <a:path w="381000" h="595629">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2"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 name="object 28">
            <a:extLst>
              <a:ext uri="{FF2B5EF4-FFF2-40B4-BE49-F238E27FC236}">
                <a16:creationId xmlns:a16="http://schemas.microsoft.com/office/drawing/2014/main" id="{9AD9F5D2-9AE1-0541-9F1C-EDA5D5FED324}"/>
              </a:ext>
            </a:extLst>
          </p:cNvPr>
          <p:cNvSpPr/>
          <p:nvPr userDrawn="1"/>
        </p:nvSpPr>
        <p:spPr>
          <a:xfrm>
            <a:off x="6601041" y="3861084"/>
            <a:ext cx="485299" cy="759619"/>
          </a:xfrm>
          <a:custGeom>
            <a:avLst/>
            <a:gdLst/>
            <a:ahLst/>
            <a:cxnLst/>
            <a:rect l="l" t="t" r="r" b="b"/>
            <a:pathLst>
              <a:path w="647065"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 name="object 29">
            <a:extLst>
              <a:ext uri="{FF2B5EF4-FFF2-40B4-BE49-F238E27FC236}">
                <a16:creationId xmlns:a16="http://schemas.microsoft.com/office/drawing/2014/main" id="{57C2E7F1-069A-F84E-8203-A485EEBA79BD}"/>
              </a:ext>
            </a:extLst>
          </p:cNvPr>
          <p:cNvSpPr/>
          <p:nvPr userDrawn="1"/>
        </p:nvSpPr>
        <p:spPr>
          <a:xfrm>
            <a:off x="7178376" y="3861147"/>
            <a:ext cx="486728" cy="759619"/>
          </a:xfrm>
          <a:custGeom>
            <a:avLst/>
            <a:gdLst/>
            <a:ahLst/>
            <a:cxnLst/>
            <a:rect l="l" t="t" r="r" b="b"/>
            <a:pathLst>
              <a:path w="648970" h="1012825">
                <a:moveTo>
                  <a:pt x="463041"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1"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object 6">
            <a:extLst>
              <a:ext uri="{FF2B5EF4-FFF2-40B4-BE49-F238E27FC236}">
                <a16:creationId xmlns:a16="http://schemas.microsoft.com/office/drawing/2014/main" id="{24F682B3-DC07-EC4C-9644-595145493B33}"/>
              </a:ext>
            </a:extLst>
          </p:cNvPr>
          <p:cNvSpPr/>
          <p:nvPr userDrawn="1"/>
        </p:nvSpPr>
        <p:spPr>
          <a:xfrm>
            <a:off x="752643" y="4301962"/>
            <a:ext cx="1724501" cy="459105"/>
          </a:xfrm>
          <a:custGeom>
            <a:avLst/>
            <a:gdLst/>
            <a:ahLst/>
            <a:cxnLst/>
            <a:rect l="l" t="t" r="r" b="b"/>
            <a:pathLst>
              <a:path w="2299335" h="612139">
                <a:moveTo>
                  <a:pt x="2297549" y="606770"/>
                </a:moveTo>
                <a:lnTo>
                  <a:pt x="1758505" y="606770"/>
                </a:lnTo>
                <a:lnTo>
                  <a:pt x="1818709" y="606820"/>
                </a:lnTo>
                <a:lnTo>
                  <a:pt x="2204883" y="611779"/>
                </a:lnTo>
                <a:lnTo>
                  <a:pt x="2276150" y="611749"/>
                </a:lnTo>
                <a:lnTo>
                  <a:pt x="2295575" y="611504"/>
                </a:lnTo>
                <a:lnTo>
                  <a:pt x="2296934" y="608824"/>
                </a:lnTo>
                <a:lnTo>
                  <a:pt x="2297549" y="606770"/>
                </a:lnTo>
                <a:close/>
              </a:path>
              <a:path w="2299335" h="612139">
                <a:moveTo>
                  <a:pt x="883885" y="0"/>
                </a:moveTo>
                <a:lnTo>
                  <a:pt x="822463" y="8420"/>
                </a:lnTo>
                <a:lnTo>
                  <a:pt x="763194" y="29825"/>
                </a:lnTo>
                <a:lnTo>
                  <a:pt x="707588" y="64383"/>
                </a:lnTo>
                <a:lnTo>
                  <a:pt x="657153" y="112263"/>
                </a:lnTo>
                <a:lnTo>
                  <a:pt x="613397" y="173634"/>
                </a:lnTo>
                <a:lnTo>
                  <a:pt x="595545" y="207397"/>
                </a:lnTo>
                <a:lnTo>
                  <a:pt x="573831" y="254031"/>
                </a:lnTo>
                <a:lnTo>
                  <a:pt x="568361" y="265666"/>
                </a:lnTo>
                <a:lnTo>
                  <a:pt x="550860" y="299767"/>
                </a:lnTo>
                <a:lnTo>
                  <a:pt x="522658" y="341611"/>
                </a:lnTo>
                <a:lnTo>
                  <a:pt x="484429" y="380550"/>
                </a:lnTo>
                <a:lnTo>
                  <a:pt x="451939" y="408269"/>
                </a:lnTo>
                <a:lnTo>
                  <a:pt x="416033" y="434560"/>
                </a:lnTo>
                <a:lnTo>
                  <a:pt x="375889" y="459713"/>
                </a:lnTo>
                <a:lnTo>
                  <a:pt x="330685" y="484020"/>
                </a:lnTo>
                <a:lnTo>
                  <a:pt x="279599" y="507769"/>
                </a:lnTo>
                <a:lnTo>
                  <a:pt x="221810" y="531252"/>
                </a:lnTo>
                <a:lnTo>
                  <a:pt x="156495" y="554759"/>
                </a:lnTo>
                <a:lnTo>
                  <a:pt x="82832" y="578581"/>
                </a:lnTo>
                <a:lnTo>
                  <a:pt x="42613" y="590701"/>
                </a:lnTo>
                <a:lnTo>
                  <a:pt x="0" y="603008"/>
                </a:lnTo>
                <a:lnTo>
                  <a:pt x="2276" y="603788"/>
                </a:lnTo>
                <a:lnTo>
                  <a:pt x="81522" y="606514"/>
                </a:lnTo>
                <a:lnTo>
                  <a:pt x="593782" y="608441"/>
                </a:lnTo>
                <a:lnTo>
                  <a:pt x="2297549" y="606770"/>
                </a:lnTo>
                <a:lnTo>
                  <a:pt x="2297809" y="605925"/>
                </a:lnTo>
                <a:lnTo>
                  <a:pt x="2298979" y="603262"/>
                </a:lnTo>
                <a:lnTo>
                  <a:pt x="2251061" y="594287"/>
                </a:lnTo>
                <a:lnTo>
                  <a:pt x="2206152" y="584420"/>
                </a:lnTo>
                <a:lnTo>
                  <a:pt x="2164151" y="573749"/>
                </a:lnTo>
                <a:lnTo>
                  <a:pt x="2124957" y="562361"/>
                </a:lnTo>
                <a:lnTo>
                  <a:pt x="2088468" y="550345"/>
                </a:lnTo>
                <a:lnTo>
                  <a:pt x="2023204" y="524776"/>
                </a:lnTo>
                <a:lnTo>
                  <a:pt x="1967551" y="497743"/>
                </a:lnTo>
                <a:lnTo>
                  <a:pt x="1920701" y="469947"/>
                </a:lnTo>
                <a:lnTo>
                  <a:pt x="1881846" y="442088"/>
                </a:lnTo>
                <a:lnTo>
                  <a:pt x="1850178" y="414869"/>
                </a:lnTo>
                <a:lnTo>
                  <a:pt x="1814385" y="376771"/>
                </a:lnTo>
                <a:lnTo>
                  <a:pt x="1813031" y="375062"/>
                </a:lnTo>
                <a:lnTo>
                  <a:pt x="1338738" y="375062"/>
                </a:lnTo>
                <a:lnTo>
                  <a:pt x="1302307" y="357933"/>
                </a:lnTo>
                <a:lnTo>
                  <a:pt x="1274859" y="323206"/>
                </a:lnTo>
                <a:lnTo>
                  <a:pt x="1255915" y="288073"/>
                </a:lnTo>
                <a:lnTo>
                  <a:pt x="1250113" y="276202"/>
                </a:lnTo>
                <a:lnTo>
                  <a:pt x="1244222" y="264545"/>
                </a:lnTo>
                <a:lnTo>
                  <a:pt x="1225857" y="230639"/>
                </a:lnTo>
                <a:lnTo>
                  <a:pt x="1199605" y="187857"/>
                </a:lnTo>
                <a:lnTo>
                  <a:pt x="1170513" y="146750"/>
                </a:lnTo>
                <a:lnTo>
                  <a:pt x="1120947" y="92782"/>
                </a:lnTo>
                <a:lnTo>
                  <a:pt x="1065992" y="50954"/>
                </a:lnTo>
                <a:lnTo>
                  <a:pt x="1007158" y="21436"/>
                </a:lnTo>
                <a:lnTo>
                  <a:pt x="945953" y="4394"/>
                </a:lnTo>
                <a:lnTo>
                  <a:pt x="914933" y="605"/>
                </a:lnTo>
                <a:lnTo>
                  <a:pt x="883885" y="0"/>
                </a:lnTo>
                <a:close/>
              </a:path>
              <a:path w="2299335" h="612139">
                <a:moveTo>
                  <a:pt x="1598115" y="242859"/>
                </a:moveTo>
                <a:lnTo>
                  <a:pt x="1543341" y="251745"/>
                </a:lnTo>
                <a:lnTo>
                  <a:pt x="1507773" y="266375"/>
                </a:lnTo>
                <a:lnTo>
                  <a:pt x="1473643" y="288149"/>
                </a:lnTo>
                <a:lnTo>
                  <a:pt x="1444495" y="313296"/>
                </a:lnTo>
                <a:lnTo>
                  <a:pt x="1432214" y="324167"/>
                </a:lnTo>
                <a:lnTo>
                  <a:pt x="1398113" y="351769"/>
                </a:lnTo>
                <a:lnTo>
                  <a:pt x="1357587" y="372997"/>
                </a:lnTo>
                <a:lnTo>
                  <a:pt x="1338738" y="375062"/>
                </a:lnTo>
                <a:lnTo>
                  <a:pt x="1813031" y="375062"/>
                </a:lnTo>
                <a:lnTo>
                  <a:pt x="1805161" y="365133"/>
                </a:lnTo>
                <a:lnTo>
                  <a:pt x="1797151" y="354215"/>
                </a:lnTo>
                <a:lnTo>
                  <a:pt x="1783660" y="336452"/>
                </a:lnTo>
                <a:lnTo>
                  <a:pt x="1754333" y="305380"/>
                </a:lnTo>
                <a:lnTo>
                  <a:pt x="1722368" y="280376"/>
                </a:lnTo>
                <a:lnTo>
                  <a:pt x="1688346" y="261592"/>
                </a:lnTo>
                <a:lnTo>
                  <a:pt x="1634731" y="245417"/>
                </a:lnTo>
                <a:lnTo>
                  <a:pt x="1616462" y="243303"/>
                </a:lnTo>
                <a:lnTo>
                  <a:pt x="1598115" y="242859"/>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4FE2F3"/>
              </a:solidFill>
              <a:effectLst/>
              <a:uLnTx/>
              <a:uFillTx/>
              <a:latin typeface="Calibri" panose="020F0502020204030204"/>
              <a:ea typeface="+mn-ea"/>
              <a:cs typeface="+mn-cs"/>
            </a:endParaRPr>
          </a:p>
        </p:txBody>
      </p:sp>
      <p:sp>
        <p:nvSpPr>
          <p:cNvPr id="31" name="object 6">
            <a:extLst>
              <a:ext uri="{FF2B5EF4-FFF2-40B4-BE49-F238E27FC236}">
                <a16:creationId xmlns:a16="http://schemas.microsoft.com/office/drawing/2014/main" id="{16E0453E-4940-1B4E-B8AA-6865B523A1E7}"/>
              </a:ext>
            </a:extLst>
          </p:cNvPr>
          <p:cNvSpPr/>
          <p:nvPr userDrawn="1"/>
        </p:nvSpPr>
        <p:spPr>
          <a:xfrm>
            <a:off x="752643" y="3489440"/>
            <a:ext cx="1724501" cy="459105"/>
          </a:xfrm>
          <a:custGeom>
            <a:avLst/>
            <a:gdLst/>
            <a:ahLst/>
            <a:cxnLst/>
            <a:rect l="l" t="t" r="r" b="b"/>
            <a:pathLst>
              <a:path w="2299335" h="612139">
                <a:moveTo>
                  <a:pt x="2297549" y="606770"/>
                </a:moveTo>
                <a:lnTo>
                  <a:pt x="1758505" y="606770"/>
                </a:lnTo>
                <a:lnTo>
                  <a:pt x="1818709" y="606820"/>
                </a:lnTo>
                <a:lnTo>
                  <a:pt x="2204883" y="611779"/>
                </a:lnTo>
                <a:lnTo>
                  <a:pt x="2276150" y="611749"/>
                </a:lnTo>
                <a:lnTo>
                  <a:pt x="2295575" y="611504"/>
                </a:lnTo>
                <a:lnTo>
                  <a:pt x="2296934" y="608824"/>
                </a:lnTo>
                <a:lnTo>
                  <a:pt x="2297549" y="606770"/>
                </a:lnTo>
                <a:close/>
              </a:path>
              <a:path w="2299335" h="612139">
                <a:moveTo>
                  <a:pt x="883885" y="0"/>
                </a:moveTo>
                <a:lnTo>
                  <a:pt x="822463" y="8420"/>
                </a:lnTo>
                <a:lnTo>
                  <a:pt x="763194" y="29825"/>
                </a:lnTo>
                <a:lnTo>
                  <a:pt x="707588" y="64383"/>
                </a:lnTo>
                <a:lnTo>
                  <a:pt x="657153" y="112263"/>
                </a:lnTo>
                <a:lnTo>
                  <a:pt x="613397" y="173634"/>
                </a:lnTo>
                <a:lnTo>
                  <a:pt x="595545" y="207397"/>
                </a:lnTo>
                <a:lnTo>
                  <a:pt x="573831" y="254031"/>
                </a:lnTo>
                <a:lnTo>
                  <a:pt x="568361" y="265666"/>
                </a:lnTo>
                <a:lnTo>
                  <a:pt x="550860" y="299767"/>
                </a:lnTo>
                <a:lnTo>
                  <a:pt x="522658" y="341611"/>
                </a:lnTo>
                <a:lnTo>
                  <a:pt x="484429" y="380550"/>
                </a:lnTo>
                <a:lnTo>
                  <a:pt x="451939" y="408269"/>
                </a:lnTo>
                <a:lnTo>
                  <a:pt x="416033" y="434560"/>
                </a:lnTo>
                <a:lnTo>
                  <a:pt x="375889" y="459713"/>
                </a:lnTo>
                <a:lnTo>
                  <a:pt x="330685" y="484020"/>
                </a:lnTo>
                <a:lnTo>
                  <a:pt x="279599" y="507769"/>
                </a:lnTo>
                <a:lnTo>
                  <a:pt x="221810" y="531252"/>
                </a:lnTo>
                <a:lnTo>
                  <a:pt x="156495" y="554759"/>
                </a:lnTo>
                <a:lnTo>
                  <a:pt x="82832" y="578581"/>
                </a:lnTo>
                <a:lnTo>
                  <a:pt x="42613" y="590701"/>
                </a:lnTo>
                <a:lnTo>
                  <a:pt x="0" y="603008"/>
                </a:lnTo>
                <a:lnTo>
                  <a:pt x="2276" y="603788"/>
                </a:lnTo>
                <a:lnTo>
                  <a:pt x="81522" y="606514"/>
                </a:lnTo>
                <a:lnTo>
                  <a:pt x="593782" y="608441"/>
                </a:lnTo>
                <a:lnTo>
                  <a:pt x="2297549" y="606770"/>
                </a:lnTo>
                <a:lnTo>
                  <a:pt x="2297809" y="605925"/>
                </a:lnTo>
                <a:lnTo>
                  <a:pt x="2298979" y="603262"/>
                </a:lnTo>
                <a:lnTo>
                  <a:pt x="2251061" y="594287"/>
                </a:lnTo>
                <a:lnTo>
                  <a:pt x="2206152" y="584420"/>
                </a:lnTo>
                <a:lnTo>
                  <a:pt x="2164151" y="573749"/>
                </a:lnTo>
                <a:lnTo>
                  <a:pt x="2124957" y="562361"/>
                </a:lnTo>
                <a:lnTo>
                  <a:pt x="2088468" y="550345"/>
                </a:lnTo>
                <a:lnTo>
                  <a:pt x="2023204" y="524776"/>
                </a:lnTo>
                <a:lnTo>
                  <a:pt x="1967551" y="497743"/>
                </a:lnTo>
                <a:lnTo>
                  <a:pt x="1920701" y="469947"/>
                </a:lnTo>
                <a:lnTo>
                  <a:pt x="1881846" y="442088"/>
                </a:lnTo>
                <a:lnTo>
                  <a:pt x="1850178" y="414869"/>
                </a:lnTo>
                <a:lnTo>
                  <a:pt x="1814385" y="376771"/>
                </a:lnTo>
                <a:lnTo>
                  <a:pt x="1813031" y="375062"/>
                </a:lnTo>
                <a:lnTo>
                  <a:pt x="1338738" y="375062"/>
                </a:lnTo>
                <a:lnTo>
                  <a:pt x="1302307" y="357933"/>
                </a:lnTo>
                <a:lnTo>
                  <a:pt x="1274859" y="323206"/>
                </a:lnTo>
                <a:lnTo>
                  <a:pt x="1255915" y="288073"/>
                </a:lnTo>
                <a:lnTo>
                  <a:pt x="1250113" y="276202"/>
                </a:lnTo>
                <a:lnTo>
                  <a:pt x="1244222" y="264545"/>
                </a:lnTo>
                <a:lnTo>
                  <a:pt x="1225857" y="230639"/>
                </a:lnTo>
                <a:lnTo>
                  <a:pt x="1199605" y="187857"/>
                </a:lnTo>
                <a:lnTo>
                  <a:pt x="1170513" y="146750"/>
                </a:lnTo>
                <a:lnTo>
                  <a:pt x="1120947" y="92782"/>
                </a:lnTo>
                <a:lnTo>
                  <a:pt x="1065992" y="50954"/>
                </a:lnTo>
                <a:lnTo>
                  <a:pt x="1007158" y="21436"/>
                </a:lnTo>
                <a:lnTo>
                  <a:pt x="945953" y="4394"/>
                </a:lnTo>
                <a:lnTo>
                  <a:pt x="914933" y="605"/>
                </a:lnTo>
                <a:lnTo>
                  <a:pt x="883885" y="0"/>
                </a:lnTo>
                <a:close/>
              </a:path>
              <a:path w="2299335" h="612139">
                <a:moveTo>
                  <a:pt x="1598115" y="242859"/>
                </a:moveTo>
                <a:lnTo>
                  <a:pt x="1543341" y="251745"/>
                </a:lnTo>
                <a:lnTo>
                  <a:pt x="1507773" y="266375"/>
                </a:lnTo>
                <a:lnTo>
                  <a:pt x="1473643" y="288149"/>
                </a:lnTo>
                <a:lnTo>
                  <a:pt x="1444495" y="313296"/>
                </a:lnTo>
                <a:lnTo>
                  <a:pt x="1432214" y="324167"/>
                </a:lnTo>
                <a:lnTo>
                  <a:pt x="1398113" y="351769"/>
                </a:lnTo>
                <a:lnTo>
                  <a:pt x="1357587" y="372997"/>
                </a:lnTo>
                <a:lnTo>
                  <a:pt x="1338738" y="375062"/>
                </a:lnTo>
                <a:lnTo>
                  <a:pt x="1813031" y="375062"/>
                </a:lnTo>
                <a:lnTo>
                  <a:pt x="1805161" y="365133"/>
                </a:lnTo>
                <a:lnTo>
                  <a:pt x="1797151" y="354215"/>
                </a:lnTo>
                <a:lnTo>
                  <a:pt x="1783660" y="336452"/>
                </a:lnTo>
                <a:lnTo>
                  <a:pt x="1754333" y="305380"/>
                </a:lnTo>
                <a:lnTo>
                  <a:pt x="1722368" y="280376"/>
                </a:lnTo>
                <a:lnTo>
                  <a:pt x="1688346" y="261592"/>
                </a:lnTo>
                <a:lnTo>
                  <a:pt x="1634731" y="245417"/>
                </a:lnTo>
                <a:lnTo>
                  <a:pt x="1616462" y="243303"/>
                </a:lnTo>
                <a:lnTo>
                  <a:pt x="1598115" y="242859"/>
                </a:lnTo>
                <a:close/>
              </a:path>
            </a:pathLst>
          </a:custGeom>
          <a:solidFill>
            <a:schemeClr val="bg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4FE2F3"/>
              </a:solidFill>
              <a:effectLst/>
              <a:uLnTx/>
              <a:uFillTx/>
              <a:latin typeface="Calibri" panose="020F0502020204030204"/>
              <a:ea typeface="+mn-ea"/>
              <a:cs typeface="+mn-cs"/>
            </a:endParaRPr>
          </a:p>
        </p:txBody>
      </p:sp>
      <p:pic>
        <p:nvPicPr>
          <p:cNvPr id="6" name="Picture 5" descr="Logo&#10;&#10;Description automatically generated">
            <a:extLst>
              <a:ext uri="{FF2B5EF4-FFF2-40B4-BE49-F238E27FC236}">
                <a16:creationId xmlns:a16="http://schemas.microsoft.com/office/drawing/2014/main" id="{085F4303-2A82-2447-A2EB-767F4C06B4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30986" y="2900794"/>
            <a:ext cx="2238375" cy="2095500"/>
          </a:xfrm>
          <a:prstGeom prst="rect">
            <a:avLst/>
          </a:prstGeom>
        </p:spPr>
      </p:pic>
    </p:spTree>
    <p:extLst>
      <p:ext uri="{BB962C8B-B14F-4D97-AF65-F5344CB8AC3E}">
        <p14:creationId xmlns:p14="http://schemas.microsoft.com/office/powerpoint/2010/main" val="390188909"/>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09562" y="530352"/>
            <a:ext cx="8524800" cy="307800"/>
          </a:xfrm>
          <a:prstGeom prst="rect">
            <a:avLst/>
          </a:prstGeom>
          <a:noFill/>
          <a:ln>
            <a:noFill/>
          </a:ln>
        </p:spPr>
        <p:txBody>
          <a:bodyPr spcFirstLastPara="1" wrap="square" lIns="0" tIns="0" rIns="0" bIns="0" anchor="t" anchorCtr="0">
            <a:normAutofit/>
          </a:bodyPr>
          <a:lstStyle>
            <a:lvl1pPr marR="0" lvl="0" algn="l" rtl="0">
              <a:lnSpc>
                <a:spcPct val="100000"/>
              </a:lnSpc>
              <a:spcBef>
                <a:spcPct val="0"/>
              </a:spcBef>
              <a:spcAft>
                <a:spcPct val="0"/>
              </a:spcAft>
              <a:buClr>
                <a:schemeClr val="dk1"/>
              </a:buClr>
              <a:buSzPts val="1300"/>
              <a:buFont typeface="Georgia"/>
              <a:buNone/>
              <a:defRPr sz="1700" b="1" i="0" u="none" strike="noStrike" cap="none">
                <a:solidFill>
                  <a:srgbClr val="00B4EF"/>
                </a:solidFill>
                <a:latin typeface="Helvetica Neue"/>
                <a:ea typeface="Helvetica Neue"/>
                <a:cs typeface="Helvetica Neue"/>
                <a:sym typeface="Helvetica Neue"/>
              </a:defRPr>
            </a:lvl1pPr>
            <a:lvl2pPr marR="0" lvl="1"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09562" y="1168000"/>
            <a:ext cx="8524800" cy="1134300"/>
          </a:xfrm>
          <a:prstGeom prst="rect">
            <a:avLst/>
          </a:prstGeom>
          <a:noFill/>
          <a:ln>
            <a:noFill/>
          </a:ln>
        </p:spPr>
        <p:txBody>
          <a:bodyPr spcFirstLastPara="1" wrap="square" lIns="0" tIns="0" rIns="0" bIns="0" anchor="t" anchorCtr="0">
            <a:normAutofit/>
          </a:bodyPr>
          <a:lstStyle>
            <a:lvl1pPr marL="457189" marR="0" lvl="0" indent="-228594" algn="l" rtl="0">
              <a:lnSpc>
                <a:spcPct val="100000"/>
              </a:lnSpc>
              <a:spcBef>
                <a:spcPct val="0"/>
              </a:spcBef>
              <a:spcAft>
                <a:spcPct val="0"/>
              </a:spcAft>
              <a:buClr>
                <a:srgbClr val="000000"/>
              </a:buClr>
              <a:buSzPts val="900"/>
              <a:buFont typeface="Georgia"/>
              <a:buNone/>
              <a:defRPr sz="1100" b="0" i="0" u="none" strike="noStrike" cap="none">
                <a:solidFill>
                  <a:srgbClr val="000000"/>
                </a:solidFill>
                <a:latin typeface="Helvetica Neue"/>
                <a:ea typeface="Helvetica Neue"/>
                <a:cs typeface="Helvetica Neue"/>
                <a:sym typeface="Helvetica Neue"/>
              </a:defRPr>
            </a:lvl1pPr>
            <a:lvl2pPr marL="914378" marR="0" lvl="1" indent="-285743" algn="l" rtl="0">
              <a:lnSpc>
                <a:spcPct val="100000"/>
              </a:lnSpc>
              <a:spcBef>
                <a:spcPts val="300"/>
              </a:spcBef>
              <a:spcAft>
                <a:spcPct val="0"/>
              </a:spcAft>
              <a:buClr>
                <a:srgbClr val="000000"/>
              </a:buClr>
              <a:buSzPts val="900"/>
              <a:buFont typeface="Georgia"/>
              <a:buChar char="▪"/>
              <a:defRPr sz="1300" b="0" i="0" u="none" strike="noStrike" cap="none">
                <a:solidFill>
                  <a:srgbClr val="000000"/>
                </a:solidFill>
                <a:latin typeface="Georgia"/>
                <a:ea typeface="Georgia"/>
                <a:cs typeface="Georgia"/>
                <a:sym typeface="Georgia"/>
              </a:defRPr>
            </a:lvl2pPr>
            <a:lvl3pPr marL="1371566" marR="0" lvl="2" indent="-285743" algn="l" rtl="0">
              <a:lnSpc>
                <a:spcPct val="100000"/>
              </a:lnSpc>
              <a:spcBef>
                <a:spcPts val="1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3pPr>
            <a:lvl4pPr marL="1828754" marR="0" lvl="3" indent="-285743" algn="l" rtl="0">
              <a:lnSpc>
                <a:spcPct val="100000"/>
              </a:lnSpc>
              <a:spcBef>
                <a:spcPts val="1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4pPr>
            <a:lvl5pPr marL="2285943" marR="0" lvl="4" indent="-285743" algn="l" rtl="0">
              <a:lnSpc>
                <a:spcPct val="100000"/>
              </a:lnSpc>
              <a:spcBef>
                <a:spcPts val="1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5pPr>
            <a:lvl6pPr marL="2743132" marR="0" lvl="5"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6pPr>
            <a:lvl7pPr marL="3200320" marR="0" lvl="6"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7pPr>
            <a:lvl8pPr marL="3657509" marR="0" lvl="7"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8pPr>
            <a:lvl9pPr marL="4114697" marR="0" lvl="8"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9pPr>
          </a:lstStyle>
          <a:p>
            <a:endParaRPr/>
          </a:p>
        </p:txBody>
      </p:sp>
      <p:sp>
        <p:nvSpPr>
          <p:cNvPr id="55" name="Google Shape;55;p13"/>
          <p:cNvSpPr txBox="1">
            <a:spLocks noGrp="1"/>
          </p:cNvSpPr>
          <p:nvPr>
            <p:ph type="sldNum" idx="12"/>
          </p:nvPr>
        </p:nvSpPr>
        <p:spPr>
          <a:xfrm>
            <a:off x="6776962" y="4879747"/>
            <a:ext cx="2057400" cy="92400"/>
          </a:xfrm>
          <a:prstGeom prst="rect">
            <a:avLst/>
          </a:prstGeom>
          <a:noFill/>
          <a:ln>
            <a:noFill/>
          </a:ln>
        </p:spPr>
        <p:txBody>
          <a:bodyPr spcFirstLastPara="1" wrap="square" lIns="0" tIns="0" rIns="0" bIns="0" anchor="t" anchorCtr="0">
            <a:normAutofit/>
          </a:bodyPr>
          <a:lstStyle>
            <a:lvl1pPr marL="0" marR="0" lvl="0"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9pPr>
          </a:lstStyle>
          <a:p>
            <a:pPr defTabSz="685800"/>
            <a:fld id="{00000000-1234-1234-1234-123412341234}" type="slidenum">
              <a:rPr lang="en" smtClean="0"/>
              <a:pPr defTabSz="685800"/>
              <a:t>‹#›</a:t>
            </a:fld>
            <a:endParaRPr lang="en"/>
          </a:p>
        </p:txBody>
      </p:sp>
      <p:sp>
        <p:nvSpPr>
          <p:cNvPr id="56" name="Google Shape;56;p13"/>
          <p:cNvSpPr txBox="1">
            <a:spLocks noGrp="1"/>
          </p:cNvSpPr>
          <p:nvPr>
            <p:ph type="body" idx="2"/>
          </p:nvPr>
        </p:nvSpPr>
        <p:spPr>
          <a:xfrm>
            <a:off x="309562" y="284385"/>
            <a:ext cx="2811900" cy="184800"/>
          </a:xfrm>
          <a:prstGeom prst="rect">
            <a:avLst/>
          </a:prstGeom>
          <a:noFill/>
          <a:ln>
            <a:noFill/>
          </a:ln>
        </p:spPr>
        <p:txBody>
          <a:bodyPr spcFirstLastPara="1" wrap="square" lIns="0" tIns="0" rIns="0" bIns="0" anchor="t" anchorCtr="0">
            <a:normAutofit/>
          </a:bodyPr>
          <a:lstStyle>
            <a:lvl1pPr marL="457189" marR="0" lvl="0" indent="-228594" algn="l" rtl="0">
              <a:lnSpc>
                <a:spcPct val="100000"/>
              </a:lnSpc>
              <a:spcBef>
                <a:spcPct val="0"/>
              </a:spcBef>
              <a:spcAft>
                <a:spcPct val="0"/>
              </a:spcAft>
              <a:buClr>
                <a:srgbClr val="000000"/>
              </a:buClr>
              <a:buSzPts val="900"/>
              <a:buFont typeface="Georgia"/>
              <a:buNone/>
              <a:defRPr sz="1100" b="1" i="0" u="none" strike="noStrike" cap="none">
                <a:solidFill>
                  <a:srgbClr val="30375B"/>
                </a:solidFill>
                <a:latin typeface="Helvetica Neue"/>
                <a:ea typeface="Helvetica Neue"/>
                <a:cs typeface="Helvetica Neue"/>
                <a:sym typeface="Helvetica Neue"/>
              </a:defRPr>
            </a:lvl1pPr>
            <a:lvl2pPr marL="914378" marR="0" lvl="1" indent="-285743" algn="l" rtl="0">
              <a:lnSpc>
                <a:spcPct val="100000"/>
              </a:lnSpc>
              <a:spcBef>
                <a:spcPts val="200"/>
              </a:spcBef>
              <a:spcAft>
                <a:spcPct val="0"/>
              </a:spcAft>
              <a:buClr>
                <a:srgbClr val="000000"/>
              </a:buClr>
              <a:buSzPts val="900"/>
              <a:buFont typeface="Georgia"/>
              <a:buChar char="▪"/>
              <a:defRPr sz="1300" b="0" i="0" u="none" strike="noStrike" cap="none">
                <a:solidFill>
                  <a:srgbClr val="000000"/>
                </a:solidFill>
                <a:latin typeface="Georgia"/>
                <a:ea typeface="Georgia"/>
                <a:cs typeface="Georgia"/>
                <a:sym typeface="Georgia"/>
              </a:defRPr>
            </a:lvl2pPr>
            <a:lvl3pPr marL="1371566" marR="0" lvl="2" indent="-285743" algn="l" rtl="0">
              <a:lnSpc>
                <a:spcPct val="100000"/>
              </a:lnSpc>
              <a:spcBef>
                <a:spcPts val="1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3pPr>
            <a:lvl4pPr marL="1828754" marR="0" lvl="3" indent="-285743" algn="l" rtl="0">
              <a:lnSpc>
                <a:spcPct val="100000"/>
              </a:lnSpc>
              <a:spcBef>
                <a:spcPts val="1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4pPr>
            <a:lvl5pPr marL="2285943" marR="0" lvl="4" indent="-285743" algn="l" rtl="0">
              <a:lnSpc>
                <a:spcPct val="100000"/>
              </a:lnSpc>
              <a:spcBef>
                <a:spcPts val="1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5pPr>
            <a:lvl6pPr marL="2743132" marR="0" lvl="5"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6pPr>
            <a:lvl7pPr marL="3200320" marR="0" lvl="6"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7pPr>
            <a:lvl8pPr marL="3657509" marR="0" lvl="7"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8pPr>
            <a:lvl9pPr marL="4114697" marR="0" lvl="8"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746750269"/>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35693E3-25F2-40BE-8C6B-CFF3BB770238}"/>
              </a:ext>
            </a:extLst>
          </p:cNvPr>
          <p:cNvGraphicFramePr>
            <a:graphicFrameLocks noChangeAspect="1"/>
          </p:cNvGraphicFramePr>
          <p:nvPr userDrawn="1">
            <p:custDataLst>
              <p:tags r:id="rId1"/>
            </p:custDataLst>
            <p:extLst>
              <p:ext uri="{D42A27DB-BD31-4B8C-83A1-F6EECF244321}">
                <p14:modId xmlns:p14="http://schemas.microsoft.com/office/powerpoint/2010/main" val="386745316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Object 5" hidden="1">
                        <a:extLst>
                          <a:ext uri="{FF2B5EF4-FFF2-40B4-BE49-F238E27FC236}">
                            <a16:creationId xmlns:a16="http://schemas.microsoft.com/office/drawing/2014/main" id="{035693E3-25F2-40BE-8C6B-CFF3BB77023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Tree>
    <p:extLst>
      <p:ext uri="{BB962C8B-B14F-4D97-AF65-F5344CB8AC3E}">
        <p14:creationId xmlns:p14="http://schemas.microsoft.com/office/powerpoint/2010/main" val="3545901005"/>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00 _ Main" preserve="1">
  <p:cSld name="00 _ Main">
    <p:spTree>
      <p:nvGrpSpPr>
        <p:cNvPr id="1" name="Shape 101"/>
        <p:cNvGrpSpPr/>
        <p:nvPr/>
      </p:nvGrpSpPr>
      <p:grpSpPr>
        <a:xfrm>
          <a:off x="0" y="0"/>
          <a:ext cx="0" cy="0"/>
          <a:chOff x="0" y="0"/>
          <a:chExt cx="0" cy="0"/>
        </a:xfrm>
      </p:grpSpPr>
      <p:sp>
        <p:nvSpPr>
          <p:cNvPr id="102" name="Google Shape;102;p6"/>
          <p:cNvSpPr/>
          <p:nvPr/>
        </p:nvSpPr>
        <p:spPr>
          <a:xfrm>
            <a:off x="1444" y="1052"/>
            <a:ext cx="1200" cy="900"/>
          </a:xfrm>
          <a:prstGeom prst="rect">
            <a:avLst/>
          </a:prstGeom>
          <a:solidFill>
            <a:srgbClr val="FFFFFF"/>
          </a:solidFill>
          <a:ln>
            <a:noFill/>
          </a:ln>
        </p:spPr>
        <p:txBody>
          <a:bodyPr spcFirstLastPara="1" wrap="square" lIns="75575" tIns="75575" rIns="75575" bIns="75575" anchor="ctr" anchorCtr="0">
            <a:noAutofit/>
          </a:bodyPr>
          <a:lstStyle/>
          <a:p>
            <a:pPr marL="0" marR="0" lvl="0" indent="0" algn="l" defTabSz="6858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103;p6"/>
          <p:cNvSpPr/>
          <p:nvPr/>
        </p:nvSpPr>
        <p:spPr>
          <a:xfrm>
            <a:off x="1444" y="1052"/>
            <a:ext cx="1200" cy="1200"/>
          </a:xfrm>
          <a:prstGeom prst="rect">
            <a:avLst/>
          </a:prstGeom>
          <a:solidFill>
            <a:srgbClr val="FFFFFF"/>
          </a:solidFill>
          <a:ln>
            <a:noFill/>
          </a:ln>
        </p:spPr>
        <p:txBody>
          <a:bodyPr spcFirstLastPara="1" wrap="square" lIns="74175" tIns="74175" rIns="74175" bIns="74175" anchor="ctr" anchorCtr="0">
            <a:noAutofit/>
          </a:bodyPr>
          <a:lstStyle/>
          <a:p>
            <a:pPr marL="0" marR="0" lvl="0" indent="0" algn="l" defTabSz="685800" rtl="0" eaLnBrk="1" fontAlgn="auto" latinLnBrk="0" hangingPunct="1">
              <a:lnSpc>
                <a:spcPct val="100000"/>
              </a:lnSpc>
              <a:spcBef>
                <a:spcPct val="0"/>
              </a:spcBef>
              <a:spcAft>
                <a:spcPct val="0"/>
              </a:spcAft>
              <a:buClr>
                <a:srgbClr val="000000"/>
              </a:buClr>
              <a:buSzPts val="1000"/>
              <a:buFont typeface="Arial"/>
              <a:buNone/>
              <a:defRPr/>
            </a:pP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4" name="Google Shape;104;p6"/>
          <p:cNvSpPr/>
          <p:nvPr/>
        </p:nvSpPr>
        <p:spPr>
          <a:xfrm>
            <a:off x="1444" y="1052"/>
            <a:ext cx="1200" cy="1200"/>
          </a:xfrm>
          <a:prstGeom prst="rect">
            <a:avLst/>
          </a:prstGeom>
          <a:solidFill>
            <a:srgbClr val="FFFFFF"/>
          </a:solidFill>
          <a:ln>
            <a:noFill/>
          </a:ln>
        </p:spPr>
        <p:txBody>
          <a:bodyPr spcFirstLastPara="1" wrap="square" lIns="74175" tIns="74175" rIns="74175" bIns="74175" anchor="ctr" anchorCtr="0">
            <a:noAutofit/>
          </a:bodyPr>
          <a:lstStyle/>
          <a:p>
            <a:pPr marL="0" marR="0" lvl="0" indent="0" algn="l" defTabSz="685800" rtl="0" eaLnBrk="1" fontAlgn="auto" latinLnBrk="0" hangingPunct="1">
              <a:lnSpc>
                <a:spcPct val="100000"/>
              </a:lnSpc>
              <a:spcBef>
                <a:spcPct val="0"/>
              </a:spcBef>
              <a:spcAft>
                <a:spcPct val="0"/>
              </a:spcAft>
              <a:buClr>
                <a:srgbClr val="000000"/>
              </a:buClr>
              <a:buSzPts val="1000"/>
              <a:buFont typeface="Arial"/>
              <a:buNone/>
              <a:defRPr/>
            </a:pP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5" name="Google Shape;105;p6"/>
          <p:cNvSpPr/>
          <p:nvPr/>
        </p:nvSpPr>
        <p:spPr>
          <a:xfrm>
            <a:off x="1444" y="1052"/>
            <a:ext cx="1200" cy="1200"/>
          </a:xfrm>
          <a:prstGeom prst="rect">
            <a:avLst/>
          </a:prstGeom>
          <a:solidFill>
            <a:srgbClr val="FFFFFF"/>
          </a:solidFill>
          <a:ln>
            <a:noFill/>
          </a:ln>
        </p:spPr>
        <p:txBody>
          <a:bodyPr spcFirstLastPara="1" wrap="square" lIns="74175" tIns="74175" rIns="74175" bIns="74175" anchor="ctr" anchorCtr="0">
            <a:noAutofit/>
          </a:bodyPr>
          <a:lstStyle/>
          <a:p>
            <a:pPr marL="0" marR="0" lvl="0" indent="0" algn="l" defTabSz="685800" rtl="0" eaLnBrk="1" fontAlgn="auto" latinLnBrk="0" hangingPunct="1">
              <a:lnSpc>
                <a:spcPct val="100000"/>
              </a:lnSpc>
              <a:spcBef>
                <a:spcPct val="0"/>
              </a:spcBef>
              <a:spcAft>
                <a:spcPct val="0"/>
              </a:spcAft>
              <a:buClr>
                <a:srgbClr val="000000"/>
              </a:buClr>
              <a:buSzPts val="1000"/>
              <a:buFont typeface="Arial"/>
              <a:buNone/>
              <a:defRPr/>
            </a:pP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107;p6"/>
          <p:cNvSpPr txBox="1"/>
          <p:nvPr/>
        </p:nvSpPr>
        <p:spPr>
          <a:xfrm>
            <a:off x="8685411" y="4879750"/>
            <a:ext cx="148800" cy="92400"/>
          </a:xfrm>
          <a:prstGeom prst="rect">
            <a:avLst/>
          </a:prstGeom>
          <a:noFill/>
          <a:ln>
            <a:noFill/>
          </a:ln>
        </p:spPr>
        <p:txBody>
          <a:bodyPr spcFirstLastPara="1" wrap="square" lIns="0" tIns="0" rIns="0" bIns="0" anchor="t" anchorCtr="0">
            <a:noAutofit/>
          </a:bodyPr>
          <a:lstStyle/>
          <a:p>
            <a:pPr marL="0" marR="0" lvl="0" indent="0" algn="r" defTabSz="685800" rtl="0" eaLnBrk="1" fontAlgn="auto" latinLnBrk="0" hangingPunct="1">
              <a:lnSpc>
                <a:spcPct val="100000"/>
              </a:lnSpc>
              <a:spcBef>
                <a:spcPct val="0"/>
              </a:spcBef>
              <a:spcAft>
                <a:spcPct val="0"/>
              </a:spcAft>
              <a:buClr>
                <a:srgbClr val="000000"/>
              </a:buClr>
              <a:buSzPts val="600"/>
              <a:buFont typeface="Arial"/>
              <a:buNone/>
              <a:defRPr/>
            </a:pPr>
            <a:fld id="{00000000-1234-1234-1234-123412341234}" type="slidenum">
              <a:rPr kumimoji="0" lang="en-US" sz="600" b="0" i="0" u="none" strike="noStrike" kern="1200" cap="none" spc="0" normalizeH="0" baseline="0" noProof="0">
                <a:ln>
                  <a:noFill/>
                </a:ln>
                <a:solidFill>
                  <a:srgbClr val="000000"/>
                </a:solidFill>
                <a:effectLst/>
                <a:uLnTx/>
                <a:uFillTx/>
                <a:latin typeface="Open Sans"/>
                <a:ea typeface="Open Sans"/>
                <a:cs typeface="Open Sans"/>
                <a:sym typeface="Open Sans"/>
              </a:rPr>
              <a:pPr marL="0" marR="0" lvl="0" indent="0" algn="r" defTabSz="685800" rtl="0" eaLnBrk="1" fontAlgn="auto" latinLnBrk="0" hangingPunct="1">
                <a:lnSpc>
                  <a:spcPct val="100000"/>
                </a:lnSpc>
                <a:spcBef>
                  <a:spcPct val="0"/>
                </a:spcBef>
                <a:spcAft>
                  <a:spcPct val="0"/>
                </a:spcAft>
                <a:buClr>
                  <a:srgbClr val="000000"/>
                </a:buClr>
                <a:buSzPts val="600"/>
                <a:buFont typeface="Arial"/>
                <a:buNone/>
                <a:defRPr/>
              </a:pPr>
              <a:t>‹#›</a:t>
            </a:fld>
            <a:endParaRPr kumimoji="0" sz="600" b="0" i="0" u="none" strike="noStrike" kern="1200" cap="none" spc="0" normalizeH="0" baseline="0" noProof="0">
              <a:ln>
                <a:noFill/>
              </a:ln>
              <a:solidFill>
                <a:srgbClr val="000000"/>
              </a:solidFill>
              <a:effectLst/>
              <a:uLnTx/>
              <a:uFillTx/>
              <a:latin typeface="Open Sans"/>
              <a:ea typeface="Open Sans"/>
              <a:cs typeface="Open Sans"/>
              <a:sym typeface="Open Sans"/>
            </a:endParaRPr>
          </a:p>
        </p:txBody>
      </p:sp>
      <p:sp>
        <p:nvSpPr>
          <p:cNvPr id="108" name="Google Shape;108;p6"/>
          <p:cNvSpPr txBox="1">
            <a:spLocks noGrp="1"/>
          </p:cNvSpPr>
          <p:nvPr>
            <p:ph type="title"/>
          </p:nvPr>
        </p:nvSpPr>
        <p:spPr>
          <a:xfrm>
            <a:off x="310896" y="228600"/>
            <a:ext cx="8522100" cy="335100"/>
          </a:xfrm>
          <a:prstGeom prst="rect">
            <a:avLst/>
          </a:prstGeom>
          <a:noFill/>
          <a:ln>
            <a:noFill/>
          </a:ln>
        </p:spPr>
        <p:txBody>
          <a:bodyPr spcFirstLastPara="1" wrap="square" lIns="0" tIns="0" rIns="0" bIns="0" anchor="t" anchorCtr="0">
            <a:noAutofit/>
          </a:bodyPr>
          <a:lstStyle>
            <a:lvl1pPr lvl="0" algn="l">
              <a:lnSpc>
                <a:spcPct val="75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1pPr>
            <a:lvl2pPr lvl="1"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2pPr>
            <a:lvl3pPr lvl="2"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3pPr>
            <a:lvl4pPr lvl="3"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4pPr>
            <a:lvl5pPr lvl="4"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5pPr>
            <a:lvl6pPr lvl="5"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6pPr>
            <a:lvl7pPr lvl="6"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7pPr>
            <a:lvl8pPr lvl="7"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8pPr>
            <a:lvl9pPr lvl="8"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9pPr>
          </a:lstStyle>
          <a:p>
            <a:endParaRPr/>
          </a:p>
        </p:txBody>
      </p:sp>
      <p:sp>
        <p:nvSpPr>
          <p:cNvPr id="109" name="Google Shape;109;p6"/>
          <p:cNvSpPr txBox="1">
            <a:spLocks noGrp="1"/>
          </p:cNvSpPr>
          <p:nvPr>
            <p:ph type="body" idx="1"/>
          </p:nvPr>
        </p:nvSpPr>
        <p:spPr>
          <a:xfrm>
            <a:off x="310896" y="1005840"/>
            <a:ext cx="8252700" cy="3180000"/>
          </a:xfrm>
          <a:prstGeom prst="rect">
            <a:avLst/>
          </a:prstGeom>
          <a:noFill/>
          <a:ln>
            <a:noFill/>
          </a:ln>
        </p:spPr>
        <p:txBody>
          <a:bodyPr spcFirstLastPara="1" wrap="square" lIns="67425" tIns="67425" rIns="67425" bIns="67425" anchor="t" anchorCtr="0">
            <a:noAutofit/>
          </a:bodyPr>
          <a:lstStyle>
            <a:lvl1pPr marL="457189" marR="0" lvl="0" indent="-292093" algn="l">
              <a:lnSpc>
                <a:spcPct val="100000"/>
              </a:lnSpc>
              <a:spcBef>
                <a:spcPct val="0"/>
              </a:spcBef>
              <a:spcAft>
                <a:spcPct val="0"/>
              </a:spcAft>
              <a:buClr>
                <a:schemeClr val="dk1"/>
              </a:buClr>
              <a:buSzPts val="1000"/>
              <a:buFont typeface="Open Sans"/>
              <a:buChar char="●"/>
              <a:defRPr sz="1100" i="1" u="none" strike="noStrike" cap="none">
                <a:solidFill>
                  <a:srgbClr val="A79B91"/>
                </a:solidFill>
                <a:latin typeface="Open Sans"/>
                <a:ea typeface="Open Sans"/>
                <a:cs typeface="Open Sans"/>
                <a:sym typeface="Open Sans"/>
              </a:defRPr>
            </a:lvl1pPr>
            <a:lvl2pPr marL="914378" marR="0" lvl="1"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2pPr>
            <a:lvl3pPr marL="1371566" marR="0" lvl="2"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3pPr>
            <a:lvl4pPr marL="1828754" marR="0" lvl="3"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4pPr>
            <a:lvl5pPr marL="2285943" marR="0" lvl="4"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5pPr>
            <a:lvl6pPr marL="2743132" marR="0" lvl="5"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6pPr>
            <a:lvl7pPr marL="3200320" marR="0" lvl="6"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7pPr>
            <a:lvl8pPr marL="3657509" marR="0" lvl="7"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8pPr>
            <a:lvl9pPr marL="4114697" marR="0" lvl="8" indent="-323842" algn="l">
              <a:lnSpc>
                <a:spcPct val="100000"/>
              </a:lnSpc>
              <a:spcBef>
                <a:spcPts val="700"/>
              </a:spcBef>
              <a:spcAft>
                <a:spcPts val="700"/>
              </a:spcAft>
              <a:buClr>
                <a:schemeClr val="dk2"/>
              </a:buClr>
              <a:buSzPts val="1500"/>
              <a:buFont typeface="Open Sans"/>
              <a:buChar char="■"/>
              <a:defRPr sz="1600" i="0" u="none" strike="noStrike" cap="none">
                <a:solidFill>
                  <a:schemeClr val="dk2"/>
                </a:solidFill>
                <a:latin typeface="Open Sans"/>
                <a:ea typeface="Open Sans"/>
                <a:cs typeface="Open Sans"/>
                <a:sym typeface="Open Sans"/>
              </a:defRPr>
            </a:lvl9pPr>
          </a:lstStyle>
          <a:p>
            <a:endParaRPr/>
          </a:p>
        </p:txBody>
      </p:sp>
      <p:cxnSp>
        <p:nvCxnSpPr>
          <p:cNvPr id="110" name="Google Shape;110;p6"/>
          <p:cNvCxnSpPr/>
          <p:nvPr/>
        </p:nvCxnSpPr>
        <p:spPr>
          <a:xfrm>
            <a:off x="301495" y="4754662"/>
            <a:ext cx="8532000" cy="13200"/>
          </a:xfrm>
          <a:prstGeom prst="straightConnector1">
            <a:avLst/>
          </a:prstGeom>
          <a:noFill/>
          <a:ln w="38100" cap="flat" cmpd="sng">
            <a:solidFill>
              <a:srgbClr val="0F6FC6"/>
            </a:solidFill>
            <a:prstDash val="solid"/>
            <a:round/>
            <a:headEnd type="none" w="sm" len="sm"/>
            <a:tailEnd type="none" w="sm" len="sm"/>
          </a:ln>
        </p:spPr>
      </p:cxnSp>
    </p:spTree>
    <p:extLst>
      <p:ext uri="{BB962C8B-B14F-4D97-AF65-F5344CB8AC3E}">
        <p14:creationId xmlns:p14="http://schemas.microsoft.com/office/powerpoint/2010/main" val="181380307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Title and Content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AB644-762A-78B9-54D9-8D08DF1AC1C3}"/>
              </a:ext>
            </a:extLst>
          </p:cNvPr>
          <p:cNvPicPr>
            <a:picLocks noChangeAspect="1"/>
          </p:cNvPicPr>
          <p:nvPr userDrawn="1"/>
        </p:nvPicPr>
        <p:blipFill>
          <a:blip r:embed="rId2"/>
          <a:stretch>
            <a:fillRect/>
          </a:stretch>
        </p:blipFill>
        <p:spPr>
          <a:xfrm>
            <a:off x="-8199" y="0"/>
            <a:ext cx="9169163" cy="738188"/>
          </a:xfrm>
          <a:prstGeom prst="rect">
            <a:avLst/>
          </a:prstGeom>
        </p:spPr>
      </p:pic>
      <p:sp>
        <p:nvSpPr>
          <p:cNvPr id="4" name="Title 23">
            <a:extLst>
              <a:ext uri="{FF2B5EF4-FFF2-40B4-BE49-F238E27FC236}">
                <a16:creationId xmlns:a16="http://schemas.microsoft.com/office/drawing/2014/main" id="{8D4B37A5-2FF3-D03C-A1E3-5C3067263762}"/>
              </a:ext>
            </a:extLst>
          </p:cNvPr>
          <p:cNvSpPr>
            <a:spLocks noGrp="1"/>
          </p:cNvSpPr>
          <p:nvPr>
            <p:ph type="title"/>
          </p:nvPr>
        </p:nvSpPr>
        <p:spPr>
          <a:xfrm>
            <a:off x="456925" y="126286"/>
            <a:ext cx="8213933"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F121651B-17C8-D249-2390-5566494A420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a:off x="8258737" y="0"/>
            <a:ext cx="902228" cy="738187"/>
          </a:xfrm>
          <a:prstGeom prst="rect">
            <a:avLst/>
          </a:prstGeom>
        </p:spPr>
      </p:pic>
      <p:sp>
        <p:nvSpPr>
          <p:cNvPr id="8" name="TextBox 7">
            <a:extLst>
              <a:ext uri="{FF2B5EF4-FFF2-40B4-BE49-F238E27FC236}">
                <a16:creationId xmlns:a16="http://schemas.microsoft.com/office/drawing/2014/main" id="{3737415C-21A1-327B-15B5-C129D59365D3}"/>
              </a:ext>
            </a:extLst>
          </p:cNvPr>
          <p:cNvSpPr txBox="1"/>
          <p:nvPr userDrawn="1"/>
        </p:nvSpPr>
        <p:spPr>
          <a:xfrm>
            <a:off x="8298181" y="4942009"/>
            <a:ext cx="745355" cy="173124"/>
          </a:xfrm>
          <a:prstGeom prst="rect">
            <a:avLst/>
          </a:prstGeom>
          <a:noFill/>
        </p:spPr>
        <p:txBody>
          <a:bodyPr wrap="square" rtlCol="0">
            <a:spAutoFit/>
          </a:bodyPr>
          <a:lstStyle/>
          <a:p>
            <a:pPr algn="r"/>
            <a:fld id="{D6EE3F35-5EAA-0344-B6FC-083E415BACD9}" type="slidenum">
              <a:rPr lang="en-US" sz="525" spc="225" smtClean="0">
                <a:solidFill>
                  <a:schemeClr val="accent5"/>
                </a:solidFill>
                <a:latin typeface="Calibri" panose="020F0502020204030204" pitchFamily="34" charset="0"/>
                <a:cs typeface="Calibri" panose="020F0502020204030204" pitchFamily="34" charset="0"/>
              </a:rPr>
              <a:pPr algn="r"/>
              <a:t>‹#›</a:t>
            </a:fld>
            <a:endParaRPr lang="en-US" sz="525" spc="225">
              <a:solidFill>
                <a:schemeClr val="accent5"/>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70B001CD-89C1-F7AE-63E6-F2E4495AB5F6}"/>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F24E7C63-8BEE-9577-3A62-8EC4D68DD447}"/>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BF563C-14BE-8725-3744-228100E3EF11}"/>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AA190F70-2A5F-3DBA-9D7A-6EE3873339A0}"/>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DC8A78E-26BB-16EA-EC53-9065D761581D}"/>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95E006-0601-F8D7-3C49-3C7EF4C0622D}"/>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32DBFEF5-7DDD-931D-17BD-F1EB2E4FE488}"/>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4DDA30DD-51D9-0D16-A652-01DC1EDADF5C}"/>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3DA8BC8-2657-8EF4-48C9-E72798F2C9EF}"/>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71DFD998-762C-EE05-A0B7-53157A3E2C8A}"/>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A366B16B-C169-4E72-F23E-30A3D09BC2A8}"/>
              </a:ext>
            </a:extLst>
          </p:cNvPr>
          <p:cNvSpPr>
            <a:spLocks noGrp="1"/>
          </p:cNvSpPr>
          <p:nvPr>
            <p:ph idx="1" hasCustomPrompt="1"/>
          </p:nvPr>
        </p:nvSpPr>
        <p:spPr>
          <a:xfrm>
            <a:off x="456924" y="908221"/>
            <a:ext cx="8214110" cy="3795472"/>
          </a:xfrm>
          <a:prstGeom prst="rect">
            <a:avLst/>
          </a:prstGeom>
        </p:spPr>
        <p:txBody>
          <a:bodyPr vert="horz" lIns="91440" tIns="45720" rIns="91440" bIns="45720" rtlCol="0">
            <a:normAutofit/>
          </a:bodyPr>
          <a:lstStyle>
            <a:lvl1pPr>
              <a:defRPr>
                <a:solidFill>
                  <a:srgbClr val="133CCF"/>
                </a:solidFill>
              </a:defRPr>
            </a:lvl1pPr>
            <a:lvl2pPr>
              <a:defRPr>
                <a:solidFill>
                  <a:srgbClr val="133CCF"/>
                </a:solidFill>
              </a:defRPr>
            </a:lvl2pPr>
            <a:lvl3pPr>
              <a:defRPr>
                <a:solidFill>
                  <a:srgbClr val="133CCF"/>
                </a:solidFill>
              </a:defRPr>
            </a:lvl3pPr>
            <a:lvl4pPr>
              <a:defRPr>
                <a:solidFill>
                  <a:srgbClr val="133CCF"/>
                </a:solidFill>
              </a:defRPr>
            </a:lvl4pPr>
            <a:lvl5pPr>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244956960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DDEC44-7900-14BB-E1C6-E2B56B40EA62}"/>
              </a:ext>
            </a:extLst>
          </p:cNvPr>
          <p:cNvPicPr>
            <a:picLocks noChangeAspect="1"/>
          </p:cNvPicPr>
          <p:nvPr userDrawn="1"/>
        </p:nvPicPr>
        <p:blipFill>
          <a:blip r:embed="rId2"/>
          <a:stretch>
            <a:fillRect/>
          </a:stretch>
        </p:blipFill>
        <p:spPr>
          <a:xfrm>
            <a:off x="-8199" y="0"/>
            <a:ext cx="9169163" cy="738188"/>
          </a:xfrm>
          <a:prstGeom prst="rect">
            <a:avLst/>
          </a:prstGeom>
        </p:spPr>
      </p:pic>
      <p:sp>
        <p:nvSpPr>
          <p:cNvPr id="4" name="Title 23">
            <a:extLst>
              <a:ext uri="{FF2B5EF4-FFF2-40B4-BE49-F238E27FC236}">
                <a16:creationId xmlns:a16="http://schemas.microsoft.com/office/drawing/2014/main" id="{BA86CFA2-0E9B-C65F-D669-4FA48A97624C}"/>
              </a:ext>
            </a:extLst>
          </p:cNvPr>
          <p:cNvSpPr>
            <a:spLocks noGrp="1"/>
          </p:cNvSpPr>
          <p:nvPr>
            <p:ph type="title"/>
          </p:nvPr>
        </p:nvSpPr>
        <p:spPr>
          <a:xfrm>
            <a:off x="456925"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27C87B5A-D30D-9E8D-FD11-E59122A98CC2}"/>
              </a:ext>
            </a:extLst>
          </p:cNvPr>
          <p:cNvPicPr>
            <a:picLocks noChangeAspect="1"/>
          </p:cNvPicPr>
          <p:nvPr userDrawn="1"/>
        </p:nvPicPr>
        <p:blipFill>
          <a:blip r:embed="rId3"/>
          <a:stretch>
            <a:fillRect/>
          </a:stretch>
        </p:blipFill>
        <p:spPr>
          <a:xfrm>
            <a:off x="7464942" y="4063959"/>
            <a:ext cx="1696024" cy="1087066"/>
          </a:xfrm>
          <a:prstGeom prst="rect">
            <a:avLst/>
          </a:prstGeom>
        </p:spPr>
      </p:pic>
      <p:sp>
        <p:nvSpPr>
          <p:cNvPr id="8" name="Rectangle 7">
            <a:extLst>
              <a:ext uri="{FF2B5EF4-FFF2-40B4-BE49-F238E27FC236}">
                <a16:creationId xmlns:a16="http://schemas.microsoft.com/office/drawing/2014/main" id="{8E48263F-855B-453F-23B1-1874389B953F}"/>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36852BD5-A601-8565-6DC8-88A5E23729E8}"/>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BE43B89-9AD5-DC7A-B256-9161991FAA72}"/>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BD6F074B-131B-A174-8CFD-46EE9DD9EAF5}"/>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3D3E4009-923E-B89A-5329-915D2C546250}"/>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34A86DAD-D2D8-EF05-D617-4E0B37A86A32}"/>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713C0C0F-DA3E-45B7-03AD-D7680F4E56B9}"/>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A7A5A0B9-2205-B31B-97B6-FC2AB98BAF79}"/>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7A73DA91-5D70-E911-6308-65B016293A8C}"/>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CF55151-E534-7369-6FFB-6AB8CBE165A1}"/>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2">
            <a:extLst>
              <a:ext uri="{FF2B5EF4-FFF2-40B4-BE49-F238E27FC236}">
                <a16:creationId xmlns:a16="http://schemas.microsoft.com/office/drawing/2014/main" id="{FA30E723-61D3-D0A7-9131-418A026C05E4}"/>
              </a:ext>
            </a:extLst>
          </p:cNvPr>
          <p:cNvSpPr>
            <a:spLocks noGrp="1"/>
          </p:cNvSpPr>
          <p:nvPr>
            <p:ph type="body" idx="1" hasCustomPrompt="1"/>
          </p:nvPr>
        </p:nvSpPr>
        <p:spPr>
          <a:xfrm>
            <a:off x="456924" y="908221"/>
            <a:ext cx="8214110" cy="3795472"/>
          </a:xfrm>
          <a:prstGeom prst="rect">
            <a:avLst/>
          </a:prstGeom>
        </p:spPr>
        <p:txBody>
          <a:bodyPr vert="horz" lIns="91440" tIns="45720" rIns="91440" bIns="45720" rtlCol="0">
            <a:normAutofit/>
          </a:bodyPr>
          <a:lstStyle>
            <a:lvl1pPr>
              <a:defRPr>
                <a:solidFill>
                  <a:srgbClr val="133CCF"/>
                </a:solidFill>
              </a:defRPr>
            </a:lvl1pPr>
            <a:lvl2pPr>
              <a:defRPr>
                <a:solidFill>
                  <a:srgbClr val="133CCF"/>
                </a:solidFill>
              </a:defRPr>
            </a:lvl2pPr>
            <a:lvl3pPr>
              <a:defRPr>
                <a:solidFill>
                  <a:srgbClr val="133CCF"/>
                </a:solidFill>
              </a:defRPr>
            </a:lvl3pPr>
            <a:lvl4pPr>
              <a:defRPr>
                <a:solidFill>
                  <a:srgbClr val="133CCF"/>
                </a:solidFill>
              </a:defRPr>
            </a:lvl4pPr>
            <a:lvl5pPr>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6F972912-FB07-42FF-BEEA-702C1190B769}"/>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1223121469"/>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DDEC44-7900-14BB-E1C6-E2B56B40EA62}"/>
              </a:ext>
            </a:extLst>
          </p:cNvPr>
          <p:cNvPicPr>
            <a:picLocks noChangeAspect="1"/>
          </p:cNvPicPr>
          <p:nvPr userDrawn="1"/>
        </p:nvPicPr>
        <p:blipFill>
          <a:blip r:embed="rId2"/>
          <a:stretch>
            <a:fillRect/>
          </a:stretch>
        </p:blipFill>
        <p:spPr>
          <a:xfrm>
            <a:off x="-8199" y="0"/>
            <a:ext cx="9169163" cy="738188"/>
          </a:xfrm>
          <a:prstGeom prst="rect">
            <a:avLst/>
          </a:prstGeom>
        </p:spPr>
      </p:pic>
      <p:sp>
        <p:nvSpPr>
          <p:cNvPr id="4" name="Title 23">
            <a:extLst>
              <a:ext uri="{FF2B5EF4-FFF2-40B4-BE49-F238E27FC236}">
                <a16:creationId xmlns:a16="http://schemas.microsoft.com/office/drawing/2014/main" id="{BA86CFA2-0E9B-C65F-D669-4FA48A97624C}"/>
              </a:ext>
            </a:extLst>
          </p:cNvPr>
          <p:cNvSpPr>
            <a:spLocks noGrp="1"/>
          </p:cNvSpPr>
          <p:nvPr>
            <p:ph type="title"/>
          </p:nvPr>
        </p:nvSpPr>
        <p:spPr>
          <a:xfrm>
            <a:off x="456925"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27C87B5A-D30D-9E8D-FD11-E59122A98CC2}"/>
              </a:ext>
            </a:extLst>
          </p:cNvPr>
          <p:cNvPicPr>
            <a:picLocks noChangeAspect="1"/>
          </p:cNvPicPr>
          <p:nvPr userDrawn="1"/>
        </p:nvPicPr>
        <p:blipFill>
          <a:blip r:embed="rId3"/>
          <a:stretch>
            <a:fillRect/>
          </a:stretch>
        </p:blipFill>
        <p:spPr>
          <a:xfrm>
            <a:off x="7464942" y="4063959"/>
            <a:ext cx="1696024" cy="1087066"/>
          </a:xfrm>
          <a:prstGeom prst="rect">
            <a:avLst/>
          </a:prstGeom>
        </p:spPr>
      </p:pic>
      <p:sp>
        <p:nvSpPr>
          <p:cNvPr id="8" name="Rectangle 7">
            <a:extLst>
              <a:ext uri="{FF2B5EF4-FFF2-40B4-BE49-F238E27FC236}">
                <a16:creationId xmlns:a16="http://schemas.microsoft.com/office/drawing/2014/main" id="{8E48263F-855B-453F-23B1-1874389B953F}"/>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36852BD5-A601-8565-6DC8-88A5E23729E8}"/>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CBE43B89-9AD5-DC7A-B256-9161991FAA72}"/>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BD6F074B-131B-A174-8CFD-46EE9DD9EAF5}"/>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3D3E4009-923E-B89A-5329-915D2C546250}"/>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34A86DAD-D2D8-EF05-D617-4E0B37A86A32}"/>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713C0C0F-DA3E-45B7-03AD-D7680F4E56B9}"/>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A7A5A0B9-2205-B31B-97B6-FC2AB98BAF79}"/>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7A73DA91-5D70-E911-6308-65B016293A8C}"/>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FCF55151-E534-7369-6FFB-6AB8CBE165A1}"/>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2">
            <a:extLst>
              <a:ext uri="{FF2B5EF4-FFF2-40B4-BE49-F238E27FC236}">
                <a16:creationId xmlns:a16="http://schemas.microsoft.com/office/drawing/2014/main" id="{FA30E723-61D3-D0A7-9131-418A026C05E4}"/>
              </a:ext>
            </a:extLst>
          </p:cNvPr>
          <p:cNvSpPr>
            <a:spLocks noGrp="1"/>
          </p:cNvSpPr>
          <p:nvPr>
            <p:ph type="body" idx="1" hasCustomPrompt="1"/>
          </p:nvPr>
        </p:nvSpPr>
        <p:spPr>
          <a:xfrm>
            <a:off x="456924" y="908221"/>
            <a:ext cx="8214110" cy="3795472"/>
          </a:xfrm>
          <a:prstGeom prst="rect">
            <a:avLst/>
          </a:prstGeom>
        </p:spPr>
        <p:txBody>
          <a:bodyPr vert="horz" lIns="91440" tIns="45720" rIns="91440" bIns="45720" rtlCol="0">
            <a:normAutofit/>
          </a:bodyPr>
          <a:lstStyle>
            <a:lvl1pPr>
              <a:defRPr>
                <a:solidFill>
                  <a:srgbClr val="133CCF"/>
                </a:solidFill>
              </a:defRPr>
            </a:lvl1pPr>
            <a:lvl2pPr>
              <a:defRPr>
                <a:solidFill>
                  <a:srgbClr val="133CCF"/>
                </a:solidFill>
              </a:defRPr>
            </a:lvl2pPr>
            <a:lvl3pPr>
              <a:defRPr>
                <a:solidFill>
                  <a:srgbClr val="133CCF"/>
                </a:solidFill>
              </a:defRPr>
            </a:lvl3pPr>
            <a:lvl4pPr>
              <a:defRPr>
                <a:solidFill>
                  <a:srgbClr val="133CCF"/>
                </a:solidFill>
              </a:defRPr>
            </a:lvl4pPr>
            <a:lvl5pPr>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D160783C-EB0A-45BE-BD30-FFCA6C644902}"/>
              </a:ext>
            </a:extLst>
          </p:cNvPr>
          <p:cNvSpPr txBox="1"/>
          <p:nvPr userDrawn="1"/>
        </p:nvSpPr>
        <p:spPr>
          <a:xfrm>
            <a:off x="179057" y="4899689"/>
            <a:ext cx="2000264" cy="215444"/>
          </a:xfrm>
          <a:prstGeom prst="rect">
            <a:avLst/>
          </a:prstGeom>
          <a:solidFill>
            <a:schemeClr val="bg1"/>
          </a:solidFill>
        </p:spPr>
        <p:txBody>
          <a:bodyPr wrap="square" rtlCol="0">
            <a:spAutoFit/>
          </a:bodyPr>
          <a:lstStyle/>
          <a:p>
            <a:pPr algn="l"/>
            <a:r>
              <a:rPr lang="en-US" sz="800" kern="1200" dirty="0">
                <a:solidFill>
                  <a:schemeClr val="accent5"/>
                </a:solidFill>
                <a:effectLst/>
                <a:latin typeface="+mj-lt"/>
                <a:ea typeface="+mn-ea"/>
                <a:cs typeface="aakar" panose="02000600040000000000" pitchFamily="2" charset="0"/>
              </a:rPr>
              <a:t>pepsico positive |</a:t>
            </a:r>
            <a:r>
              <a:rPr lang="en-US" sz="800" kern="1200" baseline="0" dirty="0">
                <a:solidFill>
                  <a:schemeClr val="accent5"/>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103229267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02">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126C8BFA-8CF8-DD4D-A574-D97E28367D5B}"/>
              </a:ext>
            </a:extLst>
          </p:cNvPr>
          <p:cNvSpPr/>
          <p:nvPr userDrawn="1"/>
        </p:nvSpPr>
        <p:spPr>
          <a:xfrm>
            <a:off x="0" y="14179"/>
            <a:ext cx="3061765" cy="4985508"/>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32" name="Text Placeholder 2">
            <a:extLst>
              <a:ext uri="{FF2B5EF4-FFF2-40B4-BE49-F238E27FC236}">
                <a16:creationId xmlns:a16="http://schemas.microsoft.com/office/drawing/2014/main" id="{4399C555-479F-0243-BEEB-99FFD4F03809}"/>
              </a:ext>
            </a:extLst>
          </p:cNvPr>
          <p:cNvSpPr>
            <a:spLocks noGrp="1"/>
          </p:cNvSpPr>
          <p:nvPr>
            <p:ph type="body" sz="quarter" idx="15"/>
          </p:nvPr>
        </p:nvSpPr>
        <p:spPr>
          <a:xfrm>
            <a:off x="416742" y="2170510"/>
            <a:ext cx="2207557" cy="2108869"/>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31" name="object 2">
            <a:extLst>
              <a:ext uri="{FF2B5EF4-FFF2-40B4-BE49-F238E27FC236}">
                <a16:creationId xmlns:a16="http://schemas.microsoft.com/office/drawing/2014/main" id="{79FFFCFB-871D-6B48-A68E-6C6B6416096A}"/>
              </a:ext>
            </a:extLst>
          </p:cNvPr>
          <p:cNvSpPr/>
          <p:nvPr userDrawn="1"/>
        </p:nvSpPr>
        <p:spPr>
          <a:xfrm>
            <a:off x="3043922" y="14179"/>
            <a:ext cx="3061765" cy="4985508"/>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30" name="object 2">
            <a:extLst>
              <a:ext uri="{FF2B5EF4-FFF2-40B4-BE49-F238E27FC236}">
                <a16:creationId xmlns:a16="http://schemas.microsoft.com/office/drawing/2014/main" id="{ABAEA6B8-7DEA-9F44-9E74-B5D5A97A4C46}"/>
              </a:ext>
            </a:extLst>
          </p:cNvPr>
          <p:cNvSpPr/>
          <p:nvPr userDrawn="1"/>
        </p:nvSpPr>
        <p:spPr>
          <a:xfrm>
            <a:off x="6088425" y="14179"/>
            <a:ext cx="3061765" cy="4985508"/>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27" name="bk object 16">
            <a:extLst>
              <a:ext uri="{FF2B5EF4-FFF2-40B4-BE49-F238E27FC236}">
                <a16:creationId xmlns:a16="http://schemas.microsoft.com/office/drawing/2014/main" id="{F7B57EDB-1461-3043-9229-E742D69D9BBB}"/>
              </a:ext>
            </a:extLst>
          </p:cNvPr>
          <p:cNvSpPr/>
          <p:nvPr/>
        </p:nvSpPr>
        <p:spPr>
          <a:xfrm>
            <a:off x="-5086" y="-6228"/>
            <a:ext cx="9151454" cy="870347"/>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377425" y="283266"/>
            <a:ext cx="8380790" cy="662750"/>
          </a:xfrm>
        </p:spPr>
        <p:txBody>
          <a:bodyPr>
            <a:noAutofit/>
          </a:bodyPr>
          <a:lstStyle>
            <a:lvl1pPr>
              <a:defRPr sz="2625" b="1">
                <a:solidFill>
                  <a:schemeClr val="bg1"/>
                </a:solidFill>
                <a:latin typeface="Calibri" panose="020F0502020204030204" pitchFamily="34" charset="0"/>
                <a:cs typeface="Calibri" panose="020F0502020204030204" pitchFamily="34" charset="0"/>
              </a:defRPr>
            </a:lvl1pPr>
          </a:lstStyle>
          <a:p>
            <a:r>
              <a:rPr lang="en-US"/>
              <a:t>Click to edit Title</a:t>
            </a:r>
          </a:p>
        </p:txBody>
      </p:sp>
      <p:sp>
        <p:nvSpPr>
          <p:cNvPr id="33" name="Oval 32">
            <a:extLst>
              <a:ext uri="{FF2B5EF4-FFF2-40B4-BE49-F238E27FC236}">
                <a16:creationId xmlns:a16="http://schemas.microsoft.com/office/drawing/2014/main" id="{D21E6825-4ADB-4046-805F-23ADDDCA0E2B}"/>
              </a:ext>
            </a:extLst>
          </p:cNvPr>
          <p:cNvSpPr/>
          <p:nvPr userDrawn="1"/>
        </p:nvSpPr>
        <p:spPr>
          <a:xfrm>
            <a:off x="1313409" y="1360130"/>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FE787688-92FC-034B-9EE0-7D88C5556919}"/>
              </a:ext>
            </a:extLst>
          </p:cNvPr>
          <p:cNvCxnSpPr/>
          <p:nvPr userDrawn="1"/>
        </p:nvCxnSpPr>
        <p:spPr>
          <a:xfrm>
            <a:off x="957263" y="1938494"/>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0DEE947-0818-3245-A202-52BD0F5B8C08}"/>
              </a:ext>
            </a:extLst>
          </p:cNvPr>
          <p:cNvCxnSpPr/>
          <p:nvPr userDrawn="1"/>
        </p:nvCxnSpPr>
        <p:spPr>
          <a:xfrm>
            <a:off x="3998636" y="1938494"/>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0E9C8AC-8AD7-3940-8EF1-2CA30256A3AE}"/>
              </a:ext>
            </a:extLst>
          </p:cNvPr>
          <p:cNvCxnSpPr/>
          <p:nvPr userDrawn="1"/>
        </p:nvCxnSpPr>
        <p:spPr>
          <a:xfrm>
            <a:off x="7078184" y="1938494"/>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2" name="Text Placeholder 41">
            <a:extLst>
              <a:ext uri="{FF2B5EF4-FFF2-40B4-BE49-F238E27FC236}">
                <a16:creationId xmlns:a16="http://schemas.microsoft.com/office/drawing/2014/main" id="{5FD68BD9-5CD9-7A4A-BABD-0A9E824874B3}"/>
              </a:ext>
            </a:extLst>
          </p:cNvPr>
          <p:cNvSpPr>
            <a:spLocks noGrp="1"/>
          </p:cNvSpPr>
          <p:nvPr>
            <p:ph type="body" sz="quarter" idx="17" hasCustomPrompt="1"/>
          </p:nvPr>
        </p:nvSpPr>
        <p:spPr>
          <a:xfrm>
            <a:off x="385785" y="199363"/>
            <a:ext cx="8357444" cy="283369"/>
          </a:xfrm>
        </p:spPr>
        <p:txBody>
          <a:bodyPr>
            <a:noAutofit/>
          </a:bodyPr>
          <a:lstStyle>
            <a:lvl1pPr>
              <a:buNone/>
              <a:defRPr sz="1125" b="0" i="0" spc="225">
                <a:solidFill>
                  <a:schemeClr val="bg1"/>
                </a:solidFill>
                <a:latin typeface="Calibri" panose="020F0502020204030204" pitchFamily="34" charset="0"/>
                <a:cs typeface="Calibri" panose="020F0502020204030204" pitchFamily="34" charset="0"/>
              </a:defRPr>
            </a:lvl1pPr>
          </a:lstStyle>
          <a:p>
            <a:pPr lvl="0"/>
            <a:r>
              <a:rPr lang="en-US"/>
              <a:t>ENTER YOUR SUBTITLE ALL-CAPS</a:t>
            </a:r>
          </a:p>
        </p:txBody>
      </p:sp>
      <p:sp>
        <p:nvSpPr>
          <p:cNvPr id="44" name="Text Placeholder 43">
            <a:extLst>
              <a:ext uri="{FF2B5EF4-FFF2-40B4-BE49-F238E27FC236}">
                <a16:creationId xmlns:a16="http://schemas.microsoft.com/office/drawing/2014/main" id="{F852D0E0-2963-6D41-B973-2FA101FBD6DF}"/>
              </a:ext>
            </a:extLst>
          </p:cNvPr>
          <p:cNvSpPr>
            <a:spLocks noGrp="1"/>
          </p:cNvSpPr>
          <p:nvPr>
            <p:ph type="body" sz="quarter" idx="18" hasCustomPrompt="1"/>
          </p:nvPr>
        </p:nvSpPr>
        <p:spPr>
          <a:xfrm>
            <a:off x="1423130" y="1453280"/>
            <a:ext cx="215504" cy="271463"/>
          </a:xfrm>
        </p:spPr>
        <p:txBody>
          <a:bodyPr anchor="ctr"/>
          <a:lstStyle>
            <a:lvl1pPr marL="7144" indent="-7144"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47" name="Oval 46">
            <a:extLst>
              <a:ext uri="{FF2B5EF4-FFF2-40B4-BE49-F238E27FC236}">
                <a16:creationId xmlns:a16="http://schemas.microsoft.com/office/drawing/2014/main" id="{3CEE7091-C6CC-7E4E-982C-70CAE3B3A885}"/>
              </a:ext>
            </a:extLst>
          </p:cNvPr>
          <p:cNvSpPr/>
          <p:nvPr userDrawn="1"/>
        </p:nvSpPr>
        <p:spPr>
          <a:xfrm>
            <a:off x="4360623" y="1360130"/>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Text Placeholder 43">
            <a:extLst>
              <a:ext uri="{FF2B5EF4-FFF2-40B4-BE49-F238E27FC236}">
                <a16:creationId xmlns:a16="http://schemas.microsoft.com/office/drawing/2014/main" id="{6B80AD42-B019-154B-944C-39626896A795}"/>
              </a:ext>
            </a:extLst>
          </p:cNvPr>
          <p:cNvSpPr>
            <a:spLocks noGrp="1"/>
          </p:cNvSpPr>
          <p:nvPr>
            <p:ph type="body" sz="quarter" idx="20" hasCustomPrompt="1"/>
          </p:nvPr>
        </p:nvSpPr>
        <p:spPr>
          <a:xfrm>
            <a:off x="4470344" y="1453280"/>
            <a:ext cx="215504" cy="271463"/>
          </a:xfrm>
        </p:spPr>
        <p:txBody>
          <a:bodyPr anchor="ctr"/>
          <a:lstStyle>
            <a:lvl1pPr marL="7144" indent="-7144"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2</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7421977" y="1360130"/>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7531699" y="1453280"/>
            <a:ext cx="215504" cy="271463"/>
          </a:xfrm>
        </p:spPr>
        <p:txBody>
          <a:bodyPr anchor="ctr"/>
          <a:lstStyle>
            <a:lvl1pPr marL="7144" indent="-7144"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3</a:t>
            </a:r>
          </a:p>
        </p:txBody>
      </p:sp>
      <p:sp>
        <p:nvSpPr>
          <p:cNvPr id="24" name="object 14">
            <a:extLst>
              <a:ext uri="{FF2B5EF4-FFF2-40B4-BE49-F238E27FC236}">
                <a16:creationId xmlns:a16="http://schemas.microsoft.com/office/drawing/2014/main" id="{1C69DED8-643C-6E49-A069-700362109F72}"/>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rgbClr val="0052DB"/>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31AA08D-438E-294D-B233-36A79EB9AE71}"/>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8" name="TextBox 27">
            <a:extLst>
              <a:ext uri="{FF2B5EF4-FFF2-40B4-BE49-F238E27FC236}">
                <a16:creationId xmlns:a16="http://schemas.microsoft.com/office/drawing/2014/main" id="{BB6BB682-8B16-0D4F-B52B-20D85F1EC7C3}"/>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F78C7074-19FB-46B4-9DA5-CDAE7511404A}"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 name="object 3">
            <a:extLst>
              <a:ext uri="{FF2B5EF4-FFF2-40B4-BE49-F238E27FC236}">
                <a16:creationId xmlns:a16="http://schemas.microsoft.com/office/drawing/2014/main" id="{79AB6187-F2A0-FC46-B74D-0A946665D99C}"/>
              </a:ext>
            </a:extLst>
          </p:cNvPr>
          <p:cNvSpPr/>
          <p:nvPr userDrawn="1"/>
        </p:nvSpPr>
        <p:spPr>
          <a:xfrm>
            <a:off x="-1358" y="864119"/>
            <a:ext cx="9151454" cy="67884"/>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Text Placeholder 2">
            <a:extLst>
              <a:ext uri="{FF2B5EF4-FFF2-40B4-BE49-F238E27FC236}">
                <a16:creationId xmlns:a16="http://schemas.microsoft.com/office/drawing/2014/main" id="{EC6BD2AD-8BC1-D545-A546-A81143DF2183}"/>
              </a:ext>
            </a:extLst>
          </p:cNvPr>
          <p:cNvSpPr>
            <a:spLocks noGrp="1"/>
          </p:cNvSpPr>
          <p:nvPr>
            <p:ph type="body" sz="quarter" idx="24"/>
          </p:nvPr>
        </p:nvSpPr>
        <p:spPr>
          <a:xfrm>
            <a:off x="3469360" y="2170510"/>
            <a:ext cx="2207557" cy="2108869"/>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37" name="Text Placeholder 2">
            <a:extLst>
              <a:ext uri="{FF2B5EF4-FFF2-40B4-BE49-F238E27FC236}">
                <a16:creationId xmlns:a16="http://schemas.microsoft.com/office/drawing/2014/main" id="{C77252CB-FF70-DD43-9F31-90F0E6401DCF}"/>
              </a:ext>
            </a:extLst>
          </p:cNvPr>
          <p:cNvSpPr>
            <a:spLocks noGrp="1"/>
          </p:cNvSpPr>
          <p:nvPr>
            <p:ph type="body" sz="quarter" idx="25"/>
          </p:nvPr>
        </p:nvSpPr>
        <p:spPr>
          <a:xfrm>
            <a:off x="6535672" y="2170510"/>
            <a:ext cx="2207557" cy="2108869"/>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Tree>
    <p:extLst>
      <p:ext uri="{BB962C8B-B14F-4D97-AF65-F5344CB8AC3E}">
        <p14:creationId xmlns:p14="http://schemas.microsoft.com/office/powerpoint/2010/main" val="1370915689"/>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Title_Subtitl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algn="r"/>
            <a:r>
              <a:rPr lang="pt-BR" sz="525" b="0" i="0" strike="noStrike" cap="none" spc="225" baseline="0">
                <a:solidFill>
                  <a:srgbClr val="FFFFFF"/>
                </a:solidFill>
                <a:effectLst/>
                <a:latin typeface="Calibri"/>
                <a:ea typeface="Calibri"/>
                <a:cs typeface="Calibri"/>
              </a:rPr>
              <a:t>PÁGINA </a:t>
            </a:r>
            <a:fld id="{891C4E35-DFBA-4AAB-928E-64F44981DA5F}" type="slidenum">
              <a:rPr lang="pt-BR" sz="525" b="0" i="0" strike="noStrike" cap="none" spc="225" baseline="0">
                <a:solidFill>
                  <a:srgbClr val="FFFFFF"/>
                </a:solidFill>
                <a:effectLst/>
                <a:latin typeface="Calibri"/>
                <a:ea typeface="Calibri"/>
                <a:cs typeface="Calibri"/>
              </a:rPr>
              <a:t>‹#›</a:t>
            </a:fld>
            <a:endParaRPr lang="en-US" sz="525" spc="225">
              <a:solidFill>
                <a:schemeClr val="bg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696A943-621C-B904-5750-CFE5CD8927F6}"/>
              </a:ext>
            </a:extLst>
          </p:cNvPr>
          <p:cNvPicPr>
            <a:picLocks noChangeAspect="1"/>
          </p:cNvPicPr>
          <p:nvPr userDrawn="1"/>
        </p:nvPicPr>
        <p:blipFill>
          <a:blip r:embed="rId2"/>
          <a:stretch>
            <a:fillRect/>
          </a:stretch>
        </p:blipFill>
        <p:spPr>
          <a:xfrm>
            <a:off x="0" y="1043"/>
            <a:ext cx="9144000" cy="5141415"/>
          </a:xfrm>
          <a:prstGeom prst="rect">
            <a:avLst/>
          </a:prstGeom>
        </p:spPr>
      </p:pic>
      <p:pic>
        <p:nvPicPr>
          <p:cNvPr id="3" name="Picture 2">
            <a:extLst>
              <a:ext uri="{FF2B5EF4-FFF2-40B4-BE49-F238E27FC236}">
                <a16:creationId xmlns:a16="http://schemas.microsoft.com/office/drawing/2014/main" id="{22AB6AE7-43CD-C976-2A32-5EBD06ABFC36}"/>
              </a:ext>
            </a:extLst>
          </p:cNvPr>
          <p:cNvPicPr>
            <a:picLocks noChangeAspect="1"/>
          </p:cNvPicPr>
          <p:nvPr userDrawn="1"/>
        </p:nvPicPr>
        <p:blipFill>
          <a:blip r:embed="rId3"/>
          <a:stretch>
            <a:fillRect/>
          </a:stretch>
        </p:blipFill>
        <p:spPr>
          <a:xfrm>
            <a:off x="4000500" y="-1043"/>
            <a:ext cx="5143500" cy="5143500"/>
          </a:xfrm>
          <a:prstGeom prst="rect">
            <a:avLst/>
          </a:prstGeom>
        </p:spPr>
      </p:pic>
      <p:sp>
        <p:nvSpPr>
          <p:cNvPr id="4" name="Text Placeholder 6">
            <a:extLst>
              <a:ext uri="{FF2B5EF4-FFF2-40B4-BE49-F238E27FC236}">
                <a16:creationId xmlns:a16="http://schemas.microsoft.com/office/drawing/2014/main" id="{725C3909-A05B-B085-F033-8F70235FA410}"/>
              </a:ext>
            </a:extLst>
          </p:cNvPr>
          <p:cNvSpPr>
            <a:spLocks noGrp="1"/>
          </p:cNvSpPr>
          <p:nvPr>
            <p:ph type="body" sz="quarter" idx="15" hasCustomPrompt="1"/>
          </p:nvPr>
        </p:nvSpPr>
        <p:spPr>
          <a:xfrm>
            <a:off x="219618" y="2713986"/>
            <a:ext cx="5289859" cy="450875"/>
          </a:xfrm>
        </p:spPr>
        <p:txBody>
          <a:bodyPr>
            <a:noAutofit/>
          </a:bodyPr>
          <a:lstStyle>
            <a:lvl1pPr marL="0" indent="0">
              <a:buNone/>
              <a:defRPr sz="33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5" name="Text Placeholder 6">
            <a:extLst>
              <a:ext uri="{FF2B5EF4-FFF2-40B4-BE49-F238E27FC236}">
                <a16:creationId xmlns:a16="http://schemas.microsoft.com/office/drawing/2014/main" id="{D38101CF-C93F-9F7C-4A02-9C6998B0BBA5}"/>
              </a:ext>
            </a:extLst>
          </p:cNvPr>
          <p:cNvSpPr>
            <a:spLocks noGrp="1"/>
          </p:cNvSpPr>
          <p:nvPr>
            <p:ph type="body" sz="quarter" idx="16" hasCustomPrompt="1"/>
          </p:nvPr>
        </p:nvSpPr>
        <p:spPr>
          <a:xfrm>
            <a:off x="219618" y="3314773"/>
            <a:ext cx="5289859" cy="450875"/>
          </a:xfrm>
          <a:noFill/>
        </p:spPr>
        <p:txBody>
          <a:bodyPr>
            <a:noAutofit/>
          </a:bodyPr>
          <a:lstStyle>
            <a:lvl1pPr marL="0" indent="0">
              <a:buNone/>
              <a:defRPr sz="2100" b="0" i="0">
                <a:solidFill>
                  <a:schemeClr val="bg1"/>
                </a:solidFill>
                <a:latin typeface="+mj-lt"/>
                <a:cs typeface="Calibri" panose="020F0502020204030204" pitchFamily="34" charset="0"/>
              </a:defRPr>
            </a:lvl1pPr>
          </a:lstStyle>
          <a:p>
            <a:pPr lvl="0"/>
            <a:r>
              <a:rPr lang="en-US"/>
              <a:t>Subtitle</a:t>
            </a:r>
          </a:p>
        </p:txBody>
      </p:sp>
      <p:sp>
        <p:nvSpPr>
          <p:cNvPr id="7" name="Rectangle 6">
            <a:extLst>
              <a:ext uri="{FF2B5EF4-FFF2-40B4-BE49-F238E27FC236}">
                <a16:creationId xmlns:a16="http://schemas.microsoft.com/office/drawing/2014/main" id="{FDD8CFA6-11AF-0EFC-E415-CD113C67AEF9}"/>
              </a:ext>
            </a:extLst>
          </p:cNvPr>
          <p:cNvSpPr/>
          <p:nvPr userDrawn="1"/>
        </p:nvSpPr>
        <p:spPr>
          <a:xfrm>
            <a:off x="-397489" y="667265"/>
            <a:ext cx="240957" cy="240957"/>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1871F8AA-8973-FDD0-996F-069FD13C8C04}"/>
              </a:ext>
            </a:extLst>
          </p:cNvPr>
          <p:cNvSpPr/>
          <p:nvPr userDrawn="1"/>
        </p:nvSpPr>
        <p:spPr>
          <a:xfrm>
            <a:off x="-397489" y="982361"/>
            <a:ext cx="240957" cy="240957"/>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1BBF69C7-D84E-1D5C-83A8-F74AE527434F}"/>
              </a:ext>
            </a:extLst>
          </p:cNvPr>
          <p:cNvSpPr/>
          <p:nvPr userDrawn="1"/>
        </p:nvSpPr>
        <p:spPr>
          <a:xfrm>
            <a:off x="-397489" y="1297459"/>
            <a:ext cx="240957" cy="240957"/>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070813E5-CD1C-B3B9-8565-81CB96C05B36}"/>
              </a:ext>
            </a:extLst>
          </p:cNvPr>
          <p:cNvSpPr/>
          <p:nvPr userDrawn="1"/>
        </p:nvSpPr>
        <p:spPr>
          <a:xfrm>
            <a:off x="-397489" y="1714499"/>
            <a:ext cx="240957" cy="240957"/>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7B54A627-7181-1702-65CC-0462E76EE022}"/>
              </a:ext>
            </a:extLst>
          </p:cNvPr>
          <p:cNvSpPr/>
          <p:nvPr userDrawn="1"/>
        </p:nvSpPr>
        <p:spPr>
          <a:xfrm>
            <a:off x="-397489" y="2038865"/>
            <a:ext cx="240957" cy="240957"/>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C388916F-6EC4-2AF8-F037-8B78BC69072D}"/>
              </a:ext>
            </a:extLst>
          </p:cNvPr>
          <p:cNvSpPr/>
          <p:nvPr userDrawn="1"/>
        </p:nvSpPr>
        <p:spPr>
          <a:xfrm>
            <a:off x="-397489" y="2492975"/>
            <a:ext cx="240957" cy="240957"/>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5B75DF80-2AF1-060E-3052-ED53271484E6}"/>
              </a:ext>
            </a:extLst>
          </p:cNvPr>
          <p:cNvSpPr/>
          <p:nvPr userDrawn="1"/>
        </p:nvSpPr>
        <p:spPr>
          <a:xfrm>
            <a:off x="-397489" y="2798805"/>
            <a:ext cx="240957" cy="240957"/>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046E393C-E4D0-3508-4396-238F3C851C9F}"/>
              </a:ext>
            </a:extLst>
          </p:cNvPr>
          <p:cNvSpPr/>
          <p:nvPr userDrawn="1"/>
        </p:nvSpPr>
        <p:spPr>
          <a:xfrm>
            <a:off x="-397489" y="3113903"/>
            <a:ext cx="240957" cy="240957"/>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1C6FB3A-778E-D5EE-C5F8-23CA38DB0C22}"/>
              </a:ext>
            </a:extLst>
          </p:cNvPr>
          <p:cNvSpPr/>
          <p:nvPr userDrawn="1"/>
        </p:nvSpPr>
        <p:spPr>
          <a:xfrm>
            <a:off x="-397489" y="3540211"/>
            <a:ext cx="240957" cy="240957"/>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95603148-A734-B419-9867-364A302C2533}"/>
              </a:ext>
            </a:extLst>
          </p:cNvPr>
          <p:cNvSpPr/>
          <p:nvPr userDrawn="1"/>
        </p:nvSpPr>
        <p:spPr>
          <a:xfrm>
            <a:off x="-397489" y="3864576"/>
            <a:ext cx="240957" cy="240957"/>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Logo&#10;&#10;Description automatically generated">
            <a:extLst>
              <a:ext uri="{FF2B5EF4-FFF2-40B4-BE49-F238E27FC236}">
                <a16:creationId xmlns:a16="http://schemas.microsoft.com/office/drawing/2014/main" id="{6DD3A1EA-4EF1-8B38-6EB6-CA2F41A071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18183"/>
            <a:ext cx="2515333" cy="1031855"/>
          </a:xfrm>
          <a:prstGeom prst="rect">
            <a:avLst/>
          </a:prstGeom>
        </p:spPr>
      </p:pic>
      <p:sp>
        <p:nvSpPr>
          <p:cNvPr id="19" name="TextBox 18">
            <a:extLst>
              <a:ext uri="{FF2B5EF4-FFF2-40B4-BE49-F238E27FC236}">
                <a16:creationId xmlns:a16="http://schemas.microsoft.com/office/drawing/2014/main" id="{EBA62F17-EBC5-42D4-808F-6C8ACF095088}"/>
              </a:ext>
            </a:extLst>
          </p:cNvPr>
          <p:cNvSpPr txBox="1"/>
          <p:nvPr userDrawn="1"/>
        </p:nvSpPr>
        <p:spPr>
          <a:xfrm>
            <a:off x="179057" y="4899689"/>
            <a:ext cx="2000264" cy="215444"/>
          </a:xfrm>
          <a:prstGeom prst="rect">
            <a:avLst/>
          </a:prstGeom>
          <a:noFill/>
        </p:spPr>
        <p:txBody>
          <a:bodyPr wrap="square" rtlCol="0">
            <a:spAutoFit/>
          </a:bodyPr>
          <a:lstStyle/>
          <a:p>
            <a:pPr algn="l"/>
            <a:r>
              <a:rPr lang="en-US" sz="800" kern="1200" dirty="0">
                <a:solidFill>
                  <a:schemeClr val="bg1"/>
                </a:solidFill>
                <a:effectLst/>
                <a:latin typeface="+mj-lt"/>
                <a:ea typeface="+mn-ea"/>
                <a:cs typeface="aakar" panose="02000600040000000000" pitchFamily="2" charset="0"/>
              </a:rPr>
              <a:t>pepsico positive |</a:t>
            </a:r>
            <a:r>
              <a:rPr lang="en-US" sz="800" kern="1200" baseline="0" dirty="0">
                <a:solidFill>
                  <a:schemeClr val="bg1"/>
                </a:solidFill>
                <a:effectLst/>
                <a:latin typeface="+mj-lt"/>
                <a:ea typeface="+mn-ea"/>
                <a:cs typeface="aakar" panose="02000600040000000000" pitchFamily="2" charset="0"/>
              </a:rPr>
              <a:t> </a:t>
            </a:r>
            <a:r>
              <a:rPr lang="en-US" sz="800" kern="1200" dirty="0">
                <a:solidFill>
                  <a:schemeClr val="accent1"/>
                </a:solidFill>
                <a:effectLst/>
                <a:latin typeface="+mj-lt"/>
                <a:ea typeface="+mn-ea"/>
                <a:cs typeface="aakar" panose="02000600040000000000" pitchFamily="2" charset="0"/>
              </a:rPr>
              <a:t>confidencial e exclusivo</a:t>
            </a:r>
            <a:endParaRPr lang="en-US" sz="800" dirty="0">
              <a:solidFill>
                <a:schemeClr val="accent1"/>
              </a:solidFill>
              <a:latin typeface="+mj-lt"/>
              <a:cs typeface="aakar" panose="02000600040000000000" pitchFamily="2" charset="0"/>
            </a:endParaRPr>
          </a:p>
        </p:txBody>
      </p:sp>
    </p:spTree>
    <p:extLst>
      <p:ext uri="{BB962C8B-B14F-4D97-AF65-F5344CB8AC3E}">
        <p14:creationId xmlns:p14="http://schemas.microsoft.com/office/powerpoint/2010/main" val="403661040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1" name="object 2">
            <a:extLst>
              <a:ext uri="{FF2B5EF4-FFF2-40B4-BE49-F238E27FC236}">
                <a16:creationId xmlns:a16="http://schemas.microsoft.com/office/drawing/2014/main" id="{AF9EEA82-5990-F847-8B4D-E725893922FD}"/>
              </a:ext>
            </a:extLst>
          </p:cNvPr>
          <p:cNvSpPr/>
          <p:nvPr userDrawn="1"/>
        </p:nvSpPr>
        <p:spPr>
          <a:xfrm>
            <a:off x="35991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52" name="object 2">
            <a:extLst>
              <a:ext uri="{FF2B5EF4-FFF2-40B4-BE49-F238E27FC236}">
                <a16:creationId xmlns:a16="http://schemas.microsoft.com/office/drawing/2014/main" id="{15E19BCA-6990-FF4D-BF2F-57B5929A6AB4}"/>
              </a:ext>
            </a:extLst>
          </p:cNvPr>
          <p:cNvSpPr/>
          <p:nvPr userDrawn="1"/>
        </p:nvSpPr>
        <p:spPr>
          <a:xfrm>
            <a:off x="54660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53" name="object 2">
            <a:extLst>
              <a:ext uri="{FF2B5EF4-FFF2-40B4-BE49-F238E27FC236}">
                <a16:creationId xmlns:a16="http://schemas.microsoft.com/office/drawing/2014/main" id="{39124CAF-DA73-9D41-A0F0-4525946FEACF}"/>
              </a:ext>
            </a:extLst>
          </p:cNvPr>
          <p:cNvSpPr/>
          <p:nvPr userDrawn="1"/>
        </p:nvSpPr>
        <p:spPr>
          <a:xfrm>
            <a:off x="7323450" y="0"/>
            <a:ext cx="1820550"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54" name="object 2">
            <a:extLst>
              <a:ext uri="{FF2B5EF4-FFF2-40B4-BE49-F238E27FC236}">
                <a16:creationId xmlns:a16="http://schemas.microsoft.com/office/drawing/2014/main" id="{4913DA6F-DBCF-0141-B7AD-DBA48355ABDB}"/>
              </a:ext>
            </a:extLst>
          </p:cNvPr>
          <p:cNvSpPr/>
          <p:nvPr userDrawn="1"/>
        </p:nvSpPr>
        <p:spPr>
          <a:xfrm>
            <a:off x="0" y="0"/>
            <a:ext cx="17460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58" name="object 2">
            <a:extLst>
              <a:ext uri="{FF2B5EF4-FFF2-40B4-BE49-F238E27FC236}">
                <a16:creationId xmlns:a16="http://schemas.microsoft.com/office/drawing/2014/main" id="{E00BF257-0D6D-8141-A7E4-83D491757120}"/>
              </a:ext>
            </a:extLst>
          </p:cNvPr>
          <p:cNvSpPr/>
          <p:nvPr userDrawn="1"/>
        </p:nvSpPr>
        <p:spPr>
          <a:xfrm>
            <a:off x="17322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64" name="Straight Connector 63">
            <a:extLst>
              <a:ext uri="{FF2B5EF4-FFF2-40B4-BE49-F238E27FC236}">
                <a16:creationId xmlns:a16="http://schemas.microsoft.com/office/drawing/2014/main" id="{DB31E5A3-020D-7E4F-A87B-5A45BF3BB613}"/>
              </a:ext>
            </a:extLst>
          </p:cNvPr>
          <p:cNvCxnSpPr/>
          <p:nvPr userDrawn="1"/>
        </p:nvCxnSpPr>
        <p:spPr>
          <a:xfrm>
            <a:off x="292945"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6D76473E-B6B4-964B-B0EC-72FDC57362A2}"/>
              </a:ext>
            </a:extLst>
          </p:cNvPr>
          <p:cNvCxnSpPr/>
          <p:nvPr userDrawn="1"/>
        </p:nvCxnSpPr>
        <p:spPr>
          <a:xfrm>
            <a:off x="2084906"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57E0E07-3915-B04B-8AFC-0F7840CB2A08}"/>
              </a:ext>
            </a:extLst>
          </p:cNvPr>
          <p:cNvCxnSpPr/>
          <p:nvPr userDrawn="1"/>
        </p:nvCxnSpPr>
        <p:spPr>
          <a:xfrm>
            <a:off x="3981088"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8B8BAAAA-1FC8-504B-8F64-E895C8F23CD0}"/>
              </a:ext>
            </a:extLst>
          </p:cNvPr>
          <p:cNvCxnSpPr/>
          <p:nvPr userDrawn="1"/>
        </p:nvCxnSpPr>
        <p:spPr>
          <a:xfrm>
            <a:off x="5816612"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12251DFE-9E58-6E44-BFE8-816852ACB3C8}"/>
              </a:ext>
            </a:extLst>
          </p:cNvPr>
          <p:cNvCxnSpPr/>
          <p:nvPr userDrawn="1"/>
        </p:nvCxnSpPr>
        <p:spPr>
          <a:xfrm>
            <a:off x="7682954"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C8ED9459-6CCA-8A4F-925C-EE8B944C3E81}"/>
              </a:ext>
            </a:extLst>
          </p:cNvPr>
          <p:cNvSpPr>
            <a:spLocks noGrp="1"/>
          </p:cNvSpPr>
          <p:nvPr userDrawn="1">
            <p:ph type="body" sz="quarter" idx="24" hasCustomPrompt="1"/>
          </p:nvPr>
        </p:nvSpPr>
        <p:spPr>
          <a:xfrm>
            <a:off x="181741"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4" name="Text Placeholder 4">
            <a:extLst>
              <a:ext uri="{FF2B5EF4-FFF2-40B4-BE49-F238E27FC236}">
                <a16:creationId xmlns:a16="http://schemas.microsoft.com/office/drawing/2014/main" id="{E4C36B83-1666-F442-9A9A-8D7FD9AB4538}"/>
              </a:ext>
            </a:extLst>
          </p:cNvPr>
          <p:cNvSpPr>
            <a:spLocks noGrp="1"/>
          </p:cNvSpPr>
          <p:nvPr userDrawn="1">
            <p:ph type="body" sz="quarter" idx="29" hasCustomPrompt="1"/>
          </p:nvPr>
        </p:nvSpPr>
        <p:spPr>
          <a:xfrm>
            <a:off x="1969479"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5" name="Text Placeholder 4">
            <a:extLst>
              <a:ext uri="{FF2B5EF4-FFF2-40B4-BE49-F238E27FC236}">
                <a16:creationId xmlns:a16="http://schemas.microsoft.com/office/drawing/2014/main" id="{593A6492-91F9-0E4D-ADAB-7C1320DB1904}"/>
              </a:ext>
            </a:extLst>
          </p:cNvPr>
          <p:cNvSpPr>
            <a:spLocks noGrp="1"/>
          </p:cNvSpPr>
          <p:nvPr userDrawn="1">
            <p:ph type="body" sz="quarter" idx="30" hasCustomPrompt="1"/>
          </p:nvPr>
        </p:nvSpPr>
        <p:spPr>
          <a:xfrm>
            <a:off x="3844176"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6" name="Text Placeholder 4">
            <a:extLst>
              <a:ext uri="{FF2B5EF4-FFF2-40B4-BE49-F238E27FC236}">
                <a16:creationId xmlns:a16="http://schemas.microsoft.com/office/drawing/2014/main" id="{9EBBEBFD-0D8B-494F-9069-98CE3ACC2FD0}"/>
              </a:ext>
            </a:extLst>
          </p:cNvPr>
          <p:cNvSpPr>
            <a:spLocks noGrp="1"/>
          </p:cNvSpPr>
          <p:nvPr userDrawn="1">
            <p:ph type="body" sz="quarter" idx="31" hasCustomPrompt="1"/>
          </p:nvPr>
        </p:nvSpPr>
        <p:spPr>
          <a:xfrm>
            <a:off x="5703969"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7" name="Text Placeholder 4">
            <a:extLst>
              <a:ext uri="{FF2B5EF4-FFF2-40B4-BE49-F238E27FC236}">
                <a16:creationId xmlns:a16="http://schemas.microsoft.com/office/drawing/2014/main" id="{3D48B941-4416-AE48-89CF-A7CE72EFEE49}"/>
              </a:ext>
            </a:extLst>
          </p:cNvPr>
          <p:cNvSpPr>
            <a:spLocks noGrp="1"/>
          </p:cNvSpPr>
          <p:nvPr userDrawn="1">
            <p:ph type="body" sz="quarter" idx="32" hasCustomPrompt="1"/>
          </p:nvPr>
        </p:nvSpPr>
        <p:spPr>
          <a:xfrm>
            <a:off x="7539591" y="112532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40" name="object 14">
            <a:extLst>
              <a:ext uri="{FF2B5EF4-FFF2-40B4-BE49-F238E27FC236}">
                <a16:creationId xmlns:a16="http://schemas.microsoft.com/office/drawing/2014/main" id="{9850939C-CC9F-424C-B270-A177E64B99E9}"/>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3ED66A23-7982-7B43-8947-A4D2ECCAF931}"/>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42" name="TextBox 41">
            <a:extLst>
              <a:ext uri="{FF2B5EF4-FFF2-40B4-BE49-F238E27FC236}">
                <a16:creationId xmlns:a16="http://schemas.microsoft.com/office/drawing/2014/main" id="{743141BE-F63B-7E4D-A54E-9706B74501B9}"/>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CC1DD70B-8AB9-41FD-848F-EA1A48F1DAA9}"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36" name="Group 35">
            <a:extLst>
              <a:ext uri="{FF2B5EF4-FFF2-40B4-BE49-F238E27FC236}">
                <a16:creationId xmlns:a16="http://schemas.microsoft.com/office/drawing/2014/main" id="{1F340385-6A4B-664A-8CBF-3D149D520505}"/>
              </a:ext>
            </a:extLst>
          </p:cNvPr>
          <p:cNvGrpSpPr/>
          <p:nvPr userDrawn="1"/>
        </p:nvGrpSpPr>
        <p:grpSpPr>
          <a:xfrm>
            <a:off x="0" y="1"/>
            <a:ext cx="9144000" cy="779929"/>
            <a:chOff x="0" y="0"/>
            <a:chExt cx="14630400" cy="1524787"/>
          </a:xfrm>
        </p:grpSpPr>
        <p:sp>
          <p:nvSpPr>
            <p:cNvPr id="37" name="object 2">
              <a:extLst>
                <a:ext uri="{FF2B5EF4-FFF2-40B4-BE49-F238E27FC236}">
                  <a16:creationId xmlns:a16="http://schemas.microsoft.com/office/drawing/2014/main" id="{8B9E3A6C-84CD-5A4B-B2CE-DB99E2473091}"/>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object 3">
              <a:extLst>
                <a:ext uri="{FF2B5EF4-FFF2-40B4-BE49-F238E27FC236}">
                  <a16:creationId xmlns:a16="http://schemas.microsoft.com/office/drawing/2014/main" id="{3F727E51-840E-D54F-AA7D-03BAE398CBE0}"/>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43" name="Title 23">
            <a:extLst>
              <a:ext uri="{FF2B5EF4-FFF2-40B4-BE49-F238E27FC236}">
                <a16:creationId xmlns:a16="http://schemas.microsoft.com/office/drawing/2014/main" id="{78D9CE9E-B3F6-B24C-9944-5A28362BC805}"/>
              </a:ext>
            </a:extLst>
          </p:cNvPr>
          <p:cNvSpPr>
            <a:spLocks noGrp="1"/>
          </p:cNvSpPr>
          <p:nvPr>
            <p:ph type="title"/>
          </p:nvPr>
        </p:nvSpPr>
        <p:spPr>
          <a:xfrm>
            <a:off x="456924" y="126232"/>
            <a:ext cx="8229876"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4" name="Text Placeholder 2">
            <a:extLst>
              <a:ext uri="{FF2B5EF4-FFF2-40B4-BE49-F238E27FC236}">
                <a16:creationId xmlns:a16="http://schemas.microsoft.com/office/drawing/2014/main" id="{2E45044D-F7AC-1B48-AED7-644AA4D84673}"/>
              </a:ext>
            </a:extLst>
          </p:cNvPr>
          <p:cNvSpPr>
            <a:spLocks noGrp="1"/>
          </p:cNvSpPr>
          <p:nvPr>
            <p:ph type="body" sz="quarter" idx="15"/>
          </p:nvPr>
        </p:nvSpPr>
        <p:spPr>
          <a:xfrm>
            <a:off x="130747"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45" name="Text Placeholder 2">
            <a:extLst>
              <a:ext uri="{FF2B5EF4-FFF2-40B4-BE49-F238E27FC236}">
                <a16:creationId xmlns:a16="http://schemas.microsoft.com/office/drawing/2014/main" id="{5D8F0D0B-E386-F94A-AA8F-FA85F2657F89}"/>
              </a:ext>
            </a:extLst>
          </p:cNvPr>
          <p:cNvSpPr>
            <a:spLocks noGrp="1"/>
          </p:cNvSpPr>
          <p:nvPr>
            <p:ph type="body" sz="quarter" idx="39"/>
          </p:nvPr>
        </p:nvSpPr>
        <p:spPr>
          <a:xfrm>
            <a:off x="1929467"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46" name="Text Placeholder 2">
            <a:extLst>
              <a:ext uri="{FF2B5EF4-FFF2-40B4-BE49-F238E27FC236}">
                <a16:creationId xmlns:a16="http://schemas.microsoft.com/office/drawing/2014/main" id="{ED50968E-BD7F-0C40-8F2F-66F2991B2FAB}"/>
              </a:ext>
            </a:extLst>
          </p:cNvPr>
          <p:cNvSpPr>
            <a:spLocks noGrp="1"/>
          </p:cNvSpPr>
          <p:nvPr>
            <p:ph type="body" sz="quarter" idx="40"/>
          </p:nvPr>
        </p:nvSpPr>
        <p:spPr>
          <a:xfrm>
            <a:off x="3794329"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47" name="Text Placeholder 2">
            <a:extLst>
              <a:ext uri="{FF2B5EF4-FFF2-40B4-BE49-F238E27FC236}">
                <a16:creationId xmlns:a16="http://schemas.microsoft.com/office/drawing/2014/main" id="{24F02261-B273-F946-AB2E-C254002BD078}"/>
              </a:ext>
            </a:extLst>
          </p:cNvPr>
          <p:cNvSpPr>
            <a:spLocks noGrp="1"/>
          </p:cNvSpPr>
          <p:nvPr>
            <p:ph type="body" sz="quarter" idx="41"/>
          </p:nvPr>
        </p:nvSpPr>
        <p:spPr>
          <a:xfrm>
            <a:off x="5661229"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48" name="Text Placeholder 2">
            <a:extLst>
              <a:ext uri="{FF2B5EF4-FFF2-40B4-BE49-F238E27FC236}">
                <a16:creationId xmlns:a16="http://schemas.microsoft.com/office/drawing/2014/main" id="{A32EEA8C-6586-F24F-B912-11A8BE7693B1}"/>
              </a:ext>
            </a:extLst>
          </p:cNvPr>
          <p:cNvSpPr>
            <a:spLocks noGrp="1"/>
          </p:cNvSpPr>
          <p:nvPr>
            <p:ph type="body" sz="quarter" idx="42"/>
          </p:nvPr>
        </p:nvSpPr>
        <p:spPr>
          <a:xfrm>
            <a:off x="7493317"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Tree>
    <p:extLst>
      <p:ext uri="{BB962C8B-B14F-4D97-AF65-F5344CB8AC3E}">
        <p14:creationId xmlns:p14="http://schemas.microsoft.com/office/powerpoint/2010/main" val="18739845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08">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9BF6C6E8-B7A4-924C-9E6C-3C4CC13FD576}"/>
              </a:ext>
            </a:extLst>
          </p:cNvPr>
          <p:cNvSpPr/>
          <p:nvPr userDrawn="1"/>
        </p:nvSpPr>
        <p:spPr>
          <a:xfrm>
            <a:off x="4346155" y="0"/>
            <a:ext cx="4797846"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14" name="Text Placeholder 2">
            <a:extLst>
              <a:ext uri="{FF2B5EF4-FFF2-40B4-BE49-F238E27FC236}">
                <a16:creationId xmlns:a16="http://schemas.microsoft.com/office/drawing/2014/main" id="{3FFFAC9B-4C83-2646-A78A-13FFD1BED641}"/>
              </a:ext>
            </a:extLst>
          </p:cNvPr>
          <p:cNvSpPr>
            <a:spLocks noGrp="1"/>
          </p:cNvSpPr>
          <p:nvPr>
            <p:ph type="body" sz="quarter" idx="15"/>
          </p:nvPr>
        </p:nvSpPr>
        <p:spPr>
          <a:xfrm>
            <a:off x="4742682" y="1656184"/>
            <a:ext cx="4010111" cy="2936500"/>
          </a:xfrm>
        </p:spPr>
        <p:txBody>
          <a:bodyPr>
            <a:noAutofit/>
          </a:bodyPr>
          <a:lstStyle>
            <a:lvl1pPr marL="85725" indent="-85725">
              <a:defRPr sz="1125">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0"/>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4743057" y="1225052"/>
            <a:ext cx="3572118" cy="369369"/>
          </a:xfrm>
        </p:spPr>
        <p:txBody>
          <a:bodyPr>
            <a:noAutofit/>
          </a:bodyPr>
          <a:lstStyle>
            <a:lvl1pPr algn="l">
              <a:defRPr sz="2625" b="1">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4807509" y="850642"/>
            <a:ext cx="309229" cy="3175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4878038" y="916682"/>
            <a:ext cx="158652" cy="205229"/>
          </a:xfrm>
        </p:spPr>
        <p:txBody>
          <a:bodyPr anchor="ctr"/>
          <a:lstStyle>
            <a:lvl1pPr algn="ctr">
              <a:buNone/>
              <a:defRPr sz="1500"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5" name="Picture Placeholder 4">
            <a:extLst>
              <a:ext uri="{FF2B5EF4-FFF2-40B4-BE49-F238E27FC236}">
                <a16:creationId xmlns:a16="http://schemas.microsoft.com/office/drawing/2014/main" id="{24516C56-B7D0-2043-88BA-8E3EAEBDB88B}"/>
              </a:ext>
            </a:extLst>
          </p:cNvPr>
          <p:cNvSpPr>
            <a:spLocks noGrp="1"/>
          </p:cNvSpPr>
          <p:nvPr>
            <p:ph type="pic" sz="quarter" idx="24"/>
          </p:nvPr>
        </p:nvSpPr>
        <p:spPr>
          <a:xfrm>
            <a:off x="1" y="-1"/>
            <a:ext cx="4345781" cy="4953022"/>
          </a:xfrm>
        </p:spPr>
        <p:txBody>
          <a:bodyPr/>
          <a:lstStyle>
            <a:lvl1pPr marL="0" indent="0">
              <a:buNone/>
              <a:defRPr/>
            </a:lvl1pPr>
          </a:lstStyle>
          <a:p>
            <a:endParaRPr lang="en-US"/>
          </a:p>
        </p:txBody>
      </p:sp>
      <p:sp>
        <p:nvSpPr>
          <p:cNvPr id="12" name="object 14">
            <a:extLst>
              <a:ext uri="{FF2B5EF4-FFF2-40B4-BE49-F238E27FC236}">
                <a16:creationId xmlns:a16="http://schemas.microsoft.com/office/drawing/2014/main" id="{482D10F7-2B28-8F42-B116-5443A322C40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209FAFE-F71C-C545-B273-327A157A031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872830B3-62CE-324A-95A1-276C02A173C4}"/>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61A98CA8-C30A-4210-8F68-89F4C5909FBE}"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381489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02">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pic>
        <p:nvPicPr>
          <p:cNvPr id="8" name="Picture Placeholder 8" descr="A row of wind turbines&#10;&#10;Description automatically generated with low confidence">
            <a:extLst>
              <a:ext uri="{FF2B5EF4-FFF2-40B4-BE49-F238E27FC236}">
                <a16:creationId xmlns:a16="http://schemas.microsoft.com/office/drawing/2014/main" id="{16B29B53-D338-2F43-98D4-D9BE3196ED3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16" y="0"/>
            <a:ext cx="5645048" cy="5143500"/>
          </a:xfrm>
          <a:prstGeom prst="rect">
            <a:avLst/>
          </a:prstGeom>
        </p:spPr>
      </p:pic>
      <p:sp>
        <p:nvSpPr>
          <p:cNvPr id="26" name="Picture Placeholder 25"/>
          <p:cNvSpPr>
            <a:spLocks noGrp="1"/>
          </p:cNvSpPr>
          <p:nvPr>
            <p:ph type="pic" sz="quarter" idx="12"/>
          </p:nvPr>
        </p:nvSpPr>
        <p:spPr>
          <a:xfrm>
            <a:off x="-25716" y="8841"/>
            <a:ext cx="5645048" cy="5143500"/>
          </a:xfrm>
        </p:spPr>
        <p:txBody>
          <a:bodyPr anchor="ctr">
            <a:normAutofit/>
          </a:bodyPr>
          <a:lstStyle>
            <a:lvl1pPr marL="0" indent="0" algn="ctr">
              <a:buNone/>
              <a:defRPr sz="1350"/>
            </a:lvl1pPr>
          </a:lstStyle>
          <a:p>
            <a:endParaRPr lang="en-US"/>
          </a:p>
        </p:txBody>
      </p:sp>
      <p:pic>
        <p:nvPicPr>
          <p:cNvPr id="5" name="Picture 4" descr="A field of wheat&#10;&#10;Description automatically generated with low confidence">
            <a:extLst>
              <a:ext uri="{FF2B5EF4-FFF2-40B4-BE49-F238E27FC236}">
                <a16:creationId xmlns:a16="http://schemas.microsoft.com/office/drawing/2014/main" id="{4D80C582-45B7-B44A-9302-CBE5B8CDD74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5717" y="0"/>
            <a:ext cx="5645049" cy="5143500"/>
          </a:xfrm>
          <a:prstGeom prst="rect">
            <a:avLst/>
          </a:prstGeom>
        </p:spPr>
      </p:pic>
    </p:spTree>
    <p:extLst>
      <p:ext uri="{BB962C8B-B14F-4D97-AF65-F5344CB8AC3E}">
        <p14:creationId xmlns:p14="http://schemas.microsoft.com/office/powerpoint/2010/main" val="245861063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Bloc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18E84-1055-444B-B07B-8F65FEBD712B}"/>
              </a:ext>
            </a:extLst>
          </p:cNvPr>
          <p:cNvSpPr/>
          <p:nvPr userDrawn="1"/>
        </p:nvSpPr>
        <p:spPr>
          <a:xfrm>
            <a:off x="0" y="0"/>
            <a:ext cx="3071192" cy="5056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FBCF4775-257A-094B-9B35-AF76CEE301EB}"/>
              </a:ext>
            </a:extLst>
          </p:cNvPr>
          <p:cNvSpPr>
            <a:spLocks noGrp="1"/>
          </p:cNvSpPr>
          <p:nvPr>
            <p:ph type="body" sz="quarter" idx="14" hasCustomPrompt="1"/>
          </p:nvPr>
        </p:nvSpPr>
        <p:spPr>
          <a:xfrm>
            <a:off x="144119" y="346282"/>
            <a:ext cx="2161339" cy="2208809"/>
          </a:xfrm>
        </p:spPr>
        <p:txBody>
          <a:bodyPr>
            <a:noAutofit/>
          </a:bodyPr>
          <a:lstStyle>
            <a:lvl1pPr marL="0" indent="0">
              <a:buNone/>
              <a:defRPr sz="1875" b="1" i="0">
                <a:solidFill>
                  <a:schemeClr val="bg1"/>
                </a:solidFill>
                <a:latin typeface="Calibri" panose="020F0502020204030204" pitchFamily="34" charset="0"/>
                <a:cs typeface="Calibri" panose="020F0502020204030204" pitchFamily="34" charset="0"/>
              </a:defRPr>
            </a:lvl1pPr>
            <a:lvl2pPr marL="519113" indent="-176213">
              <a:buFont typeface="Courier New" panose="02070309020205020404" pitchFamily="49" charset="0"/>
              <a:buChar char="o"/>
              <a:defRPr sz="1800">
                <a:solidFill>
                  <a:schemeClr val="bg1"/>
                </a:solidFill>
              </a:defRPr>
            </a:lvl2pPr>
            <a:lvl3pPr marL="865585" indent="-179785">
              <a:buFont typeface="Courier New" panose="02070309020205020404" pitchFamily="49" charset="0"/>
              <a:buChar char="o"/>
              <a:defRPr sz="1725">
                <a:solidFill>
                  <a:schemeClr val="bg1"/>
                </a:solidFill>
              </a:defRPr>
            </a:lvl3pPr>
            <a:lvl4pPr marL="1202531" indent="-173831">
              <a:buFont typeface="Courier New" panose="02070309020205020404" pitchFamily="49" charset="0"/>
              <a:buChar char="o"/>
              <a:defRPr sz="1650">
                <a:solidFill>
                  <a:schemeClr val="bg1"/>
                </a:solidFill>
              </a:defRPr>
            </a:lvl4pPr>
            <a:lvl5pPr marL="1549004" indent="-177404">
              <a:buFont typeface="Courier New" panose="02070309020205020404" pitchFamily="49" charset="0"/>
              <a:buChar char="o"/>
              <a:defRPr sz="1650">
                <a:solidFill>
                  <a:schemeClr val="bg1"/>
                </a:solidFill>
              </a:defRPr>
            </a:lvl5pPr>
          </a:lstStyle>
          <a:p>
            <a:pPr lvl="0"/>
            <a:r>
              <a:rPr lang="en-US"/>
              <a:t>Project Name</a:t>
            </a:r>
          </a:p>
        </p:txBody>
      </p:sp>
      <p:sp>
        <p:nvSpPr>
          <p:cNvPr id="7" name="Rectangle 6">
            <a:extLst>
              <a:ext uri="{FF2B5EF4-FFF2-40B4-BE49-F238E27FC236}">
                <a16:creationId xmlns:a16="http://schemas.microsoft.com/office/drawing/2014/main" id="{792640D3-C16E-3640-ADAB-6A1348541A32}"/>
              </a:ext>
            </a:extLst>
          </p:cNvPr>
          <p:cNvSpPr/>
          <p:nvPr userDrawn="1"/>
        </p:nvSpPr>
        <p:spPr>
          <a:xfrm>
            <a:off x="2613360" y="-1894"/>
            <a:ext cx="2501032" cy="25569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D7AFB1E-6494-D141-AE24-87F3C83310E9}"/>
              </a:ext>
            </a:extLst>
          </p:cNvPr>
          <p:cNvSpPr/>
          <p:nvPr userDrawn="1"/>
        </p:nvSpPr>
        <p:spPr>
          <a:xfrm>
            <a:off x="2612092" y="2555092"/>
            <a:ext cx="4265787" cy="24013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00A651"/>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6C6479F-886E-EF46-AE34-68E3F449F8A4}"/>
              </a:ext>
            </a:extLst>
          </p:cNvPr>
          <p:cNvSpPr/>
          <p:nvPr userDrawn="1"/>
        </p:nvSpPr>
        <p:spPr>
          <a:xfrm>
            <a:off x="6877879" y="2555092"/>
            <a:ext cx="2266121" cy="2401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 Placeholder 26">
            <a:extLst>
              <a:ext uri="{FF2B5EF4-FFF2-40B4-BE49-F238E27FC236}">
                <a16:creationId xmlns:a16="http://schemas.microsoft.com/office/drawing/2014/main" id="{4FB3F97A-6B5A-4342-AFD3-F66711EB0828}"/>
              </a:ext>
            </a:extLst>
          </p:cNvPr>
          <p:cNvSpPr>
            <a:spLocks noGrp="1"/>
          </p:cNvSpPr>
          <p:nvPr>
            <p:ph type="body" sz="quarter" idx="18" hasCustomPrompt="1"/>
          </p:nvPr>
        </p:nvSpPr>
        <p:spPr>
          <a:xfrm>
            <a:off x="148238" y="166025"/>
            <a:ext cx="1919288" cy="218031"/>
          </a:xfrm>
        </p:spPr>
        <p:txBody>
          <a:bodyPr>
            <a:noAutofit/>
          </a:bodyPr>
          <a:lstStyle>
            <a:lvl1pPr>
              <a:buNone/>
              <a:defRPr sz="1125" b="0" i="0" spc="225">
                <a:solidFill>
                  <a:schemeClr val="bg1"/>
                </a:solidFill>
                <a:latin typeface="Calibri" panose="020F0502020204030204" pitchFamily="34" charset="0"/>
                <a:cs typeface="Calibri" panose="020F0502020204030204" pitchFamily="34" charset="0"/>
              </a:defRPr>
            </a:lvl1pPr>
          </a:lstStyle>
          <a:p>
            <a:pPr lvl="0"/>
            <a:r>
              <a:rPr lang="en-US"/>
              <a:t>PROJECT 1 ALL-CAP</a:t>
            </a:r>
          </a:p>
        </p:txBody>
      </p:sp>
      <p:sp>
        <p:nvSpPr>
          <p:cNvPr id="29" name="Text Placeholder 26">
            <a:extLst>
              <a:ext uri="{FF2B5EF4-FFF2-40B4-BE49-F238E27FC236}">
                <a16:creationId xmlns:a16="http://schemas.microsoft.com/office/drawing/2014/main" id="{F6077739-6487-3D40-BCAF-9D06A4A9B850}"/>
              </a:ext>
            </a:extLst>
          </p:cNvPr>
          <p:cNvSpPr>
            <a:spLocks noGrp="1"/>
          </p:cNvSpPr>
          <p:nvPr>
            <p:ph type="body" sz="quarter" idx="20" hasCustomPrompt="1"/>
          </p:nvPr>
        </p:nvSpPr>
        <p:spPr>
          <a:xfrm>
            <a:off x="2771246" y="166025"/>
            <a:ext cx="1919288" cy="218031"/>
          </a:xfrm>
        </p:spPr>
        <p:txBody>
          <a:bodyPr>
            <a:noAutofit/>
          </a:bodyPr>
          <a:lstStyle>
            <a:lvl1pPr>
              <a:buNone/>
              <a:defRPr sz="1125" b="0" i="0" spc="225">
                <a:solidFill>
                  <a:schemeClr val="bg1"/>
                </a:solidFill>
                <a:latin typeface="Calibri" panose="020F0502020204030204" pitchFamily="34" charset="0"/>
                <a:cs typeface="Calibri" panose="020F0502020204030204" pitchFamily="34" charset="0"/>
              </a:defRPr>
            </a:lvl1pPr>
          </a:lstStyle>
          <a:p>
            <a:pPr lvl="0"/>
            <a:r>
              <a:rPr lang="en-US"/>
              <a:t>PROJECT 2 ALL-CAP</a:t>
            </a:r>
          </a:p>
        </p:txBody>
      </p:sp>
      <p:sp>
        <p:nvSpPr>
          <p:cNvPr id="10" name="Rectangle 9">
            <a:extLst>
              <a:ext uri="{FF2B5EF4-FFF2-40B4-BE49-F238E27FC236}">
                <a16:creationId xmlns:a16="http://schemas.microsoft.com/office/drawing/2014/main" id="{5396DA42-6DC0-C041-9701-6C97BB14C01C}"/>
              </a:ext>
            </a:extLst>
          </p:cNvPr>
          <p:cNvSpPr/>
          <p:nvPr userDrawn="1"/>
        </p:nvSpPr>
        <p:spPr>
          <a:xfrm>
            <a:off x="5114392" y="-1894"/>
            <a:ext cx="4029608" cy="25569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bject 14">
            <a:extLst>
              <a:ext uri="{FF2B5EF4-FFF2-40B4-BE49-F238E27FC236}">
                <a16:creationId xmlns:a16="http://schemas.microsoft.com/office/drawing/2014/main" id="{B92EC240-4A2E-6E41-A6D9-1435ED038518}"/>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6A52DAD-2DF5-784F-86F4-B052C30C59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4A5DC5AA-25DE-B54B-8882-C8A159B02E27}"/>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C8195B92-335C-4AA0-B44D-38E2C09AB124}"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 Placeholder 2">
            <a:extLst>
              <a:ext uri="{FF2B5EF4-FFF2-40B4-BE49-F238E27FC236}">
                <a16:creationId xmlns:a16="http://schemas.microsoft.com/office/drawing/2014/main" id="{FD382712-3F37-6C45-BF5E-2E97DC1D81B7}"/>
              </a:ext>
            </a:extLst>
          </p:cNvPr>
          <p:cNvSpPr>
            <a:spLocks noGrp="1"/>
          </p:cNvSpPr>
          <p:nvPr>
            <p:ph type="body" sz="quarter" idx="21" hasCustomPrompt="1"/>
          </p:nvPr>
        </p:nvSpPr>
        <p:spPr>
          <a:xfrm>
            <a:off x="2754127" y="346282"/>
            <a:ext cx="2161339" cy="1162479"/>
          </a:xfrm>
        </p:spPr>
        <p:txBody>
          <a:bodyPr>
            <a:noAutofit/>
          </a:bodyPr>
          <a:lstStyle>
            <a:lvl1pPr marL="0" indent="0">
              <a:buNone/>
              <a:defRPr sz="1875" b="1" i="0">
                <a:solidFill>
                  <a:schemeClr val="bg1"/>
                </a:solidFill>
                <a:latin typeface="Calibri" panose="020F0502020204030204" pitchFamily="34" charset="0"/>
                <a:cs typeface="Calibri" panose="020F0502020204030204" pitchFamily="34" charset="0"/>
              </a:defRPr>
            </a:lvl1pPr>
            <a:lvl2pPr marL="519113" indent="-176213">
              <a:buFont typeface="Courier New" panose="02070309020205020404" pitchFamily="49" charset="0"/>
              <a:buChar char="o"/>
              <a:defRPr sz="1800">
                <a:solidFill>
                  <a:schemeClr val="bg1"/>
                </a:solidFill>
              </a:defRPr>
            </a:lvl2pPr>
            <a:lvl3pPr marL="865585" indent="-179785">
              <a:buFont typeface="Courier New" panose="02070309020205020404" pitchFamily="49" charset="0"/>
              <a:buChar char="o"/>
              <a:defRPr sz="1725">
                <a:solidFill>
                  <a:schemeClr val="bg1"/>
                </a:solidFill>
              </a:defRPr>
            </a:lvl3pPr>
            <a:lvl4pPr marL="1202531" indent="-173831">
              <a:buFont typeface="Courier New" panose="02070309020205020404" pitchFamily="49" charset="0"/>
              <a:buChar char="o"/>
              <a:defRPr sz="1650">
                <a:solidFill>
                  <a:schemeClr val="bg1"/>
                </a:solidFill>
              </a:defRPr>
            </a:lvl4pPr>
            <a:lvl5pPr marL="1549004" indent="-177404">
              <a:buFont typeface="Courier New" panose="02070309020205020404" pitchFamily="49" charset="0"/>
              <a:buChar char="o"/>
              <a:defRPr sz="1650">
                <a:solidFill>
                  <a:schemeClr val="bg1"/>
                </a:solidFill>
              </a:defRPr>
            </a:lvl5pPr>
          </a:lstStyle>
          <a:p>
            <a:pPr lvl="0"/>
            <a:r>
              <a:rPr lang="en-US"/>
              <a:t>Project Name</a:t>
            </a:r>
          </a:p>
        </p:txBody>
      </p:sp>
    </p:spTree>
    <p:extLst>
      <p:ext uri="{BB962C8B-B14F-4D97-AF65-F5344CB8AC3E}">
        <p14:creationId xmlns:p14="http://schemas.microsoft.com/office/powerpoint/2010/main" val="29074142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Blocks with Caption 0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18E84-1055-444B-B07B-8F65FEBD712B}"/>
              </a:ext>
            </a:extLst>
          </p:cNvPr>
          <p:cNvSpPr/>
          <p:nvPr userDrawn="1"/>
        </p:nvSpPr>
        <p:spPr>
          <a:xfrm>
            <a:off x="0" y="-2"/>
            <a:ext cx="4572000" cy="49562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Picture Placeholder 8">
            <a:extLst>
              <a:ext uri="{FF2B5EF4-FFF2-40B4-BE49-F238E27FC236}">
                <a16:creationId xmlns:a16="http://schemas.microsoft.com/office/drawing/2014/main" id="{95C4A8F5-1301-6E4E-820F-D72B6762D260}"/>
              </a:ext>
            </a:extLst>
          </p:cNvPr>
          <p:cNvSpPr>
            <a:spLocks noGrp="1"/>
          </p:cNvSpPr>
          <p:nvPr>
            <p:ph type="pic" sz="quarter" idx="24"/>
          </p:nvPr>
        </p:nvSpPr>
        <p:spPr>
          <a:xfrm>
            <a:off x="4572001" y="0"/>
            <a:ext cx="2947985" cy="1861423"/>
          </a:xfrm>
        </p:spPr>
        <p:txBody>
          <a:bodyPr/>
          <a:lstStyle/>
          <a:p>
            <a:endParaRPr lang="en-US"/>
          </a:p>
        </p:txBody>
      </p:sp>
      <p:sp>
        <p:nvSpPr>
          <p:cNvPr id="13" name="Picture Placeholder 12">
            <a:extLst>
              <a:ext uri="{FF2B5EF4-FFF2-40B4-BE49-F238E27FC236}">
                <a16:creationId xmlns:a16="http://schemas.microsoft.com/office/drawing/2014/main" id="{0BD0A1DE-F9D2-3744-8173-0216955AB394}"/>
              </a:ext>
            </a:extLst>
          </p:cNvPr>
          <p:cNvSpPr>
            <a:spLocks noGrp="1"/>
          </p:cNvSpPr>
          <p:nvPr>
            <p:ph type="pic" sz="quarter" idx="25"/>
          </p:nvPr>
        </p:nvSpPr>
        <p:spPr>
          <a:xfrm>
            <a:off x="7519987" y="0"/>
            <a:ext cx="1624013" cy="1861423"/>
          </a:xfrm>
        </p:spPr>
        <p:txBody>
          <a:bodyPr/>
          <a:lstStyle/>
          <a:p>
            <a:endParaRPr lang="en-US"/>
          </a:p>
        </p:txBody>
      </p:sp>
      <p:sp>
        <p:nvSpPr>
          <p:cNvPr id="15" name="Picture Placeholder 14">
            <a:extLst>
              <a:ext uri="{FF2B5EF4-FFF2-40B4-BE49-F238E27FC236}">
                <a16:creationId xmlns:a16="http://schemas.microsoft.com/office/drawing/2014/main" id="{A14500EC-100B-6B48-9F07-7540A86AED29}"/>
              </a:ext>
            </a:extLst>
          </p:cNvPr>
          <p:cNvSpPr>
            <a:spLocks noGrp="1"/>
          </p:cNvSpPr>
          <p:nvPr>
            <p:ph type="pic" sz="quarter" idx="26"/>
          </p:nvPr>
        </p:nvSpPr>
        <p:spPr>
          <a:xfrm>
            <a:off x="7519986" y="1865711"/>
            <a:ext cx="1624014" cy="1695675"/>
          </a:xfrm>
        </p:spPr>
        <p:txBody>
          <a:bodyPr/>
          <a:lstStyle/>
          <a:p>
            <a:endParaRPr lang="en-US"/>
          </a:p>
        </p:txBody>
      </p:sp>
      <p:sp>
        <p:nvSpPr>
          <p:cNvPr id="24" name="Picture Placeholder 23">
            <a:extLst>
              <a:ext uri="{FF2B5EF4-FFF2-40B4-BE49-F238E27FC236}">
                <a16:creationId xmlns:a16="http://schemas.microsoft.com/office/drawing/2014/main" id="{A05EE176-26A1-7843-94E4-D20577BD4EE5}"/>
              </a:ext>
            </a:extLst>
          </p:cNvPr>
          <p:cNvSpPr>
            <a:spLocks noGrp="1"/>
          </p:cNvSpPr>
          <p:nvPr>
            <p:ph type="pic" sz="quarter" idx="27"/>
          </p:nvPr>
        </p:nvSpPr>
        <p:spPr>
          <a:xfrm>
            <a:off x="5637610" y="1865710"/>
            <a:ext cx="1882376" cy="1684721"/>
          </a:xfrm>
        </p:spPr>
        <p:txBody>
          <a:bodyPr/>
          <a:lstStyle/>
          <a:p>
            <a:endParaRPr lang="en-US"/>
          </a:p>
        </p:txBody>
      </p:sp>
      <p:sp>
        <p:nvSpPr>
          <p:cNvPr id="26" name="Picture Placeholder 25">
            <a:extLst>
              <a:ext uri="{FF2B5EF4-FFF2-40B4-BE49-F238E27FC236}">
                <a16:creationId xmlns:a16="http://schemas.microsoft.com/office/drawing/2014/main" id="{7D9E9228-6638-AA44-A5ED-3C4AFC6A1C97}"/>
              </a:ext>
            </a:extLst>
          </p:cNvPr>
          <p:cNvSpPr>
            <a:spLocks noGrp="1"/>
          </p:cNvSpPr>
          <p:nvPr>
            <p:ph type="pic" sz="quarter" idx="28"/>
          </p:nvPr>
        </p:nvSpPr>
        <p:spPr>
          <a:xfrm>
            <a:off x="4572000" y="1865711"/>
            <a:ext cx="1065610" cy="1684722"/>
          </a:xfrm>
        </p:spPr>
        <p:txBody>
          <a:bodyPr/>
          <a:lstStyle/>
          <a:p>
            <a:endParaRPr lang="en-US"/>
          </a:p>
        </p:txBody>
      </p:sp>
      <p:sp>
        <p:nvSpPr>
          <p:cNvPr id="31" name="Picture Placeholder 30">
            <a:extLst>
              <a:ext uri="{FF2B5EF4-FFF2-40B4-BE49-F238E27FC236}">
                <a16:creationId xmlns:a16="http://schemas.microsoft.com/office/drawing/2014/main" id="{E6B28C88-6157-0040-A34D-1B7C34989273}"/>
              </a:ext>
            </a:extLst>
          </p:cNvPr>
          <p:cNvSpPr>
            <a:spLocks noGrp="1"/>
          </p:cNvSpPr>
          <p:nvPr>
            <p:ph type="pic" sz="quarter" idx="29"/>
          </p:nvPr>
        </p:nvSpPr>
        <p:spPr>
          <a:xfrm>
            <a:off x="4572001" y="3561386"/>
            <a:ext cx="2518172" cy="1402586"/>
          </a:xfrm>
        </p:spPr>
        <p:txBody>
          <a:bodyPr/>
          <a:lstStyle/>
          <a:p>
            <a:endParaRPr lang="en-US"/>
          </a:p>
        </p:txBody>
      </p:sp>
      <p:sp>
        <p:nvSpPr>
          <p:cNvPr id="33" name="Picture Placeholder 32">
            <a:extLst>
              <a:ext uri="{FF2B5EF4-FFF2-40B4-BE49-F238E27FC236}">
                <a16:creationId xmlns:a16="http://schemas.microsoft.com/office/drawing/2014/main" id="{57A7E1FF-43C3-2244-A39D-E5F7A51717DE}"/>
              </a:ext>
            </a:extLst>
          </p:cNvPr>
          <p:cNvSpPr>
            <a:spLocks noGrp="1"/>
          </p:cNvSpPr>
          <p:nvPr>
            <p:ph type="pic" sz="quarter" idx="30"/>
          </p:nvPr>
        </p:nvSpPr>
        <p:spPr>
          <a:xfrm>
            <a:off x="7069932" y="3565670"/>
            <a:ext cx="2074069" cy="1409255"/>
          </a:xfrm>
        </p:spPr>
        <p:txBody>
          <a:bodyPr/>
          <a:lstStyle/>
          <a:p>
            <a:endParaRPr lang="en-US"/>
          </a:p>
        </p:txBody>
      </p:sp>
      <p:sp>
        <p:nvSpPr>
          <p:cNvPr id="18" name="Title 7">
            <a:extLst>
              <a:ext uri="{FF2B5EF4-FFF2-40B4-BE49-F238E27FC236}">
                <a16:creationId xmlns:a16="http://schemas.microsoft.com/office/drawing/2014/main" id="{E9143C3A-093E-5440-AA5D-A2EFCB51A726}"/>
              </a:ext>
            </a:extLst>
          </p:cNvPr>
          <p:cNvSpPr>
            <a:spLocks noGrp="1"/>
          </p:cNvSpPr>
          <p:nvPr>
            <p:ph type="title"/>
          </p:nvPr>
        </p:nvSpPr>
        <p:spPr>
          <a:xfrm>
            <a:off x="267301" y="405753"/>
            <a:ext cx="4001048" cy="1459958"/>
          </a:xfrm>
        </p:spPr>
        <p:txBody>
          <a:bodyPr anchor="t">
            <a:noAutofit/>
          </a:bodyPr>
          <a:lstStyle>
            <a:lvl1pPr>
              <a:lnSpc>
                <a:spcPct val="100000"/>
              </a:lnSpc>
              <a:defRPr lang="en-US" sz="2625"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a:t>
            </a:r>
          </a:p>
        </p:txBody>
      </p:sp>
      <p:sp>
        <p:nvSpPr>
          <p:cNvPr id="14" name="object 14">
            <a:extLst>
              <a:ext uri="{FF2B5EF4-FFF2-40B4-BE49-F238E27FC236}">
                <a16:creationId xmlns:a16="http://schemas.microsoft.com/office/drawing/2014/main" id="{E1DBF8FF-44E7-8D4C-BC04-05EE0FB09AC8}"/>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6C49D12-E62B-7741-894A-4AD25DC6664F}"/>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0" name="TextBox 19">
            <a:extLst>
              <a:ext uri="{FF2B5EF4-FFF2-40B4-BE49-F238E27FC236}">
                <a16:creationId xmlns:a16="http://schemas.microsoft.com/office/drawing/2014/main" id="{99A44C63-515E-7246-AB24-6003C63CDFCA}"/>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15614C36-7511-4304-ACAB-89AF8A6F9EA8}"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 Placeholder 2">
            <a:extLst>
              <a:ext uri="{FF2B5EF4-FFF2-40B4-BE49-F238E27FC236}">
                <a16:creationId xmlns:a16="http://schemas.microsoft.com/office/drawing/2014/main" id="{1FE317A8-FDC7-5C4D-9548-42A505EE7E94}"/>
              </a:ext>
            </a:extLst>
          </p:cNvPr>
          <p:cNvSpPr>
            <a:spLocks noGrp="1"/>
          </p:cNvSpPr>
          <p:nvPr>
            <p:ph type="body" sz="quarter" idx="14"/>
          </p:nvPr>
        </p:nvSpPr>
        <p:spPr>
          <a:xfrm>
            <a:off x="267301" y="2194560"/>
            <a:ext cx="4001048" cy="2432209"/>
          </a:xfrm>
        </p:spPr>
        <p:txBody>
          <a:bodyPr>
            <a:noAutofit/>
          </a:bodyPr>
          <a:lstStyle>
            <a:lvl1pPr marL="85725" indent="-85725">
              <a:defRPr sz="1125">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225205526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Blocks with Caption 02">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A975E8A-74D8-C04B-8820-1EBA8392534D}"/>
              </a:ext>
            </a:extLst>
          </p:cNvPr>
          <p:cNvSpPr/>
          <p:nvPr userDrawn="1"/>
        </p:nvSpPr>
        <p:spPr>
          <a:xfrm>
            <a:off x="0" y="1600200"/>
            <a:ext cx="4562061" cy="17186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00A651"/>
              </a:solidFill>
              <a:effectLst/>
              <a:uLnTx/>
              <a:uFillTx/>
              <a:latin typeface="Calibri" panose="020F0502020204030204"/>
              <a:ea typeface="+mn-ea"/>
              <a:cs typeface="+mn-cs"/>
            </a:endParaRPr>
          </a:p>
        </p:txBody>
      </p:sp>
      <p:sp>
        <p:nvSpPr>
          <p:cNvPr id="22" name="Text Placeholder 2">
            <a:extLst>
              <a:ext uri="{FF2B5EF4-FFF2-40B4-BE49-F238E27FC236}">
                <a16:creationId xmlns:a16="http://schemas.microsoft.com/office/drawing/2014/main" id="{FAD5376B-E9D5-0A40-9E54-E47AA20EBAE4}"/>
              </a:ext>
            </a:extLst>
          </p:cNvPr>
          <p:cNvSpPr>
            <a:spLocks noGrp="1"/>
          </p:cNvSpPr>
          <p:nvPr>
            <p:ph type="body" sz="quarter" idx="15"/>
          </p:nvPr>
        </p:nvSpPr>
        <p:spPr>
          <a:xfrm>
            <a:off x="84482" y="2055613"/>
            <a:ext cx="4380309" cy="1012031"/>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39" name="Rectangle 38">
            <a:extLst>
              <a:ext uri="{FF2B5EF4-FFF2-40B4-BE49-F238E27FC236}">
                <a16:creationId xmlns:a16="http://schemas.microsoft.com/office/drawing/2014/main" id="{82DDF741-4619-3147-914E-918E4E745100}"/>
              </a:ext>
            </a:extLst>
          </p:cNvPr>
          <p:cNvSpPr/>
          <p:nvPr userDrawn="1"/>
        </p:nvSpPr>
        <p:spPr>
          <a:xfrm>
            <a:off x="0" y="1465"/>
            <a:ext cx="4562061" cy="159554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00A651"/>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9C2A715-1DC8-3541-A6B0-C65AA36724C3}"/>
              </a:ext>
            </a:extLst>
          </p:cNvPr>
          <p:cNvSpPr/>
          <p:nvPr userDrawn="1"/>
        </p:nvSpPr>
        <p:spPr>
          <a:xfrm>
            <a:off x="0" y="3323306"/>
            <a:ext cx="4562061" cy="163295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00A651"/>
              </a:solidFill>
              <a:effectLst/>
              <a:uLnTx/>
              <a:uFillTx/>
              <a:latin typeface="Calibri" panose="020F0502020204030204"/>
              <a:ea typeface="+mn-ea"/>
              <a:cs typeface="+mn-cs"/>
            </a:endParaRPr>
          </a:p>
        </p:txBody>
      </p:sp>
      <p:sp>
        <p:nvSpPr>
          <p:cNvPr id="29" name="Picture Placeholder 9">
            <a:extLst>
              <a:ext uri="{FF2B5EF4-FFF2-40B4-BE49-F238E27FC236}">
                <a16:creationId xmlns:a16="http://schemas.microsoft.com/office/drawing/2014/main" id="{59C11872-6892-784E-86B3-6982F896E45D}"/>
              </a:ext>
            </a:extLst>
          </p:cNvPr>
          <p:cNvSpPr>
            <a:spLocks noGrp="1"/>
          </p:cNvSpPr>
          <p:nvPr>
            <p:ph type="pic" sz="quarter" idx="17"/>
          </p:nvPr>
        </p:nvSpPr>
        <p:spPr>
          <a:xfrm>
            <a:off x="6552372" y="1"/>
            <a:ext cx="2591628" cy="1563578"/>
          </a:xfrm>
        </p:spPr>
        <p:txBody>
          <a:bodyPr anchor="ctr">
            <a:normAutofit/>
          </a:bodyPr>
          <a:lstStyle>
            <a:lvl1pPr marL="0" indent="0" algn="ctr">
              <a:buNone/>
              <a:defRPr sz="1200"/>
            </a:lvl1pPr>
          </a:lstStyle>
          <a:p>
            <a:endParaRPr lang="en-US"/>
          </a:p>
        </p:txBody>
      </p:sp>
      <p:sp>
        <p:nvSpPr>
          <p:cNvPr id="30" name="Picture Placeholder 9">
            <a:extLst>
              <a:ext uri="{FF2B5EF4-FFF2-40B4-BE49-F238E27FC236}">
                <a16:creationId xmlns:a16="http://schemas.microsoft.com/office/drawing/2014/main" id="{B1111639-D06C-A04A-A177-6AF17AFA8DE8}"/>
              </a:ext>
            </a:extLst>
          </p:cNvPr>
          <p:cNvSpPr>
            <a:spLocks noGrp="1"/>
          </p:cNvSpPr>
          <p:nvPr>
            <p:ph type="pic" sz="quarter" idx="18"/>
          </p:nvPr>
        </p:nvSpPr>
        <p:spPr>
          <a:xfrm>
            <a:off x="4562061" y="1"/>
            <a:ext cx="1990312" cy="1563578"/>
          </a:xfrm>
        </p:spPr>
        <p:txBody>
          <a:bodyPr anchor="ctr">
            <a:normAutofit/>
          </a:bodyPr>
          <a:lstStyle>
            <a:lvl1pPr marL="0" indent="0" algn="ctr">
              <a:buNone/>
              <a:defRPr sz="1200"/>
            </a:lvl1pPr>
          </a:lstStyle>
          <a:p>
            <a:endParaRPr lang="en-US"/>
          </a:p>
        </p:txBody>
      </p:sp>
      <p:sp>
        <p:nvSpPr>
          <p:cNvPr id="31" name="Picture Placeholder 9">
            <a:extLst>
              <a:ext uri="{FF2B5EF4-FFF2-40B4-BE49-F238E27FC236}">
                <a16:creationId xmlns:a16="http://schemas.microsoft.com/office/drawing/2014/main" id="{4E3761BD-4C97-2E4D-81DC-7555C01A83FE}"/>
              </a:ext>
            </a:extLst>
          </p:cNvPr>
          <p:cNvSpPr>
            <a:spLocks noGrp="1"/>
          </p:cNvSpPr>
          <p:nvPr>
            <p:ph type="pic" sz="quarter" idx="19"/>
          </p:nvPr>
        </p:nvSpPr>
        <p:spPr>
          <a:xfrm>
            <a:off x="4562061" y="1568074"/>
            <a:ext cx="2723452" cy="1610568"/>
          </a:xfrm>
        </p:spPr>
        <p:txBody>
          <a:bodyPr anchor="ctr">
            <a:normAutofit/>
          </a:bodyPr>
          <a:lstStyle>
            <a:lvl1pPr marL="0" indent="0" algn="ctr">
              <a:buNone/>
              <a:defRPr sz="1200"/>
            </a:lvl1pPr>
          </a:lstStyle>
          <a:p>
            <a:endParaRPr lang="en-US"/>
          </a:p>
        </p:txBody>
      </p:sp>
      <p:sp>
        <p:nvSpPr>
          <p:cNvPr id="32" name="Picture Placeholder 9">
            <a:extLst>
              <a:ext uri="{FF2B5EF4-FFF2-40B4-BE49-F238E27FC236}">
                <a16:creationId xmlns:a16="http://schemas.microsoft.com/office/drawing/2014/main" id="{753F2BAC-8853-E046-8124-933C9A25CBEA}"/>
              </a:ext>
            </a:extLst>
          </p:cNvPr>
          <p:cNvSpPr>
            <a:spLocks noGrp="1"/>
          </p:cNvSpPr>
          <p:nvPr>
            <p:ph type="pic" sz="quarter" idx="20"/>
          </p:nvPr>
        </p:nvSpPr>
        <p:spPr>
          <a:xfrm>
            <a:off x="7285512" y="1568073"/>
            <a:ext cx="1870364" cy="2133492"/>
          </a:xfrm>
        </p:spPr>
        <p:txBody>
          <a:bodyPr anchor="ctr">
            <a:normAutofit/>
          </a:bodyPr>
          <a:lstStyle>
            <a:lvl1pPr marL="0" indent="0" algn="ctr">
              <a:buNone/>
              <a:defRPr sz="1200"/>
            </a:lvl1pPr>
          </a:lstStyle>
          <a:p>
            <a:endParaRPr lang="en-US"/>
          </a:p>
        </p:txBody>
      </p:sp>
      <p:sp>
        <p:nvSpPr>
          <p:cNvPr id="34" name="Picture Placeholder 9">
            <a:extLst>
              <a:ext uri="{FF2B5EF4-FFF2-40B4-BE49-F238E27FC236}">
                <a16:creationId xmlns:a16="http://schemas.microsoft.com/office/drawing/2014/main" id="{47A7B0CD-6082-594C-A8AF-AB6FEDBBA647}"/>
              </a:ext>
            </a:extLst>
          </p:cNvPr>
          <p:cNvSpPr>
            <a:spLocks noGrp="1"/>
          </p:cNvSpPr>
          <p:nvPr>
            <p:ph type="pic" sz="quarter" idx="21"/>
          </p:nvPr>
        </p:nvSpPr>
        <p:spPr>
          <a:xfrm>
            <a:off x="4562061" y="3178801"/>
            <a:ext cx="2723452" cy="1777459"/>
          </a:xfrm>
        </p:spPr>
        <p:txBody>
          <a:bodyPr anchor="ctr">
            <a:normAutofit/>
          </a:bodyPr>
          <a:lstStyle>
            <a:lvl1pPr marL="0" indent="0" algn="ctr">
              <a:buNone/>
              <a:defRPr sz="1200"/>
            </a:lvl1pPr>
          </a:lstStyle>
          <a:p>
            <a:endParaRPr lang="en-US"/>
          </a:p>
        </p:txBody>
      </p:sp>
      <p:sp>
        <p:nvSpPr>
          <p:cNvPr id="35" name="Picture Placeholder 9">
            <a:extLst>
              <a:ext uri="{FF2B5EF4-FFF2-40B4-BE49-F238E27FC236}">
                <a16:creationId xmlns:a16="http://schemas.microsoft.com/office/drawing/2014/main" id="{BC1F2C4C-D74F-9641-A92D-6B8EF605E9ED}"/>
              </a:ext>
            </a:extLst>
          </p:cNvPr>
          <p:cNvSpPr>
            <a:spLocks noGrp="1"/>
          </p:cNvSpPr>
          <p:nvPr>
            <p:ph type="pic" sz="quarter" idx="22"/>
          </p:nvPr>
        </p:nvSpPr>
        <p:spPr>
          <a:xfrm>
            <a:off x="7285512" y="3709471"/>
            <a:ext cx="1870364" cy="1246789"/>
          </a:xfrm>
        </p:spPr>
        <p:txBody>
          <a:bodyPr anchor="ctr">
            <a:normAutofit/>
          </a:bodyPr>
          <a:lstStyle>
            <a:lvl1pPr marL="0" indent="0" algn="ctr">
              <a:buNone/>
              <a:defRPr sz="1200"/>
            </a:lvl1pPr>
          </a:lstStyle>
          <a:p>
            <a:endParaRPr lang="en-US"/>
          </a:p>
        </p:txBody>
      </p:sp>
      <p:sp>
        <p:nvSpPr>
          <p:cNvPr id="51" name="Text Placeholder 50">
            <a:extLst>
              <a:ext uri="{FF2B5EF4-FFF2-40B4-BE49-F238E27FC236}">
                <a16:creationId xmlns:a16="http://schemas.microsoft.com/office/drawing/2014/main" id="{6B826EBB-F734-8845-873F-548D7E6A93A9}"/>
              </a:ext>
            </a:extLst>
          </p:cNvPr>
          <p:cNvSpPr>
            <a:spLocks noGrp="1"/>
          </p:cNvSpPr>
          <p:nvPr>
            <p:ph type="body" sz="quarter" idx="28" hasCustomPrompt="1"/>
          </p:nvPr>
        </p:nvSpPr>
        <p:spPr>
          <a:xfrm>
            <a:off x="84482" y="79900"/>
            <a:ext cx="4380362" cy="273845"/>
          </a:xfrm>
        </p:spPr>
        <p:txBody>
          <a:bodyPr anchor="ctr">
            <a:noAutofit/>
          </a:bodyPr>
          <a:lstStyle>
            <a:lvl1pPr>
              <a:buNone/>
              <a:defRPr sz="1500" b="0" i="0" spc="225">
                <a:solidFill>
                  <a:schemeClr val="bg1"/>
                </a:solidFill>
                <a:latin typeface="Calibri" panose="020F0502020204030204" pitchFamily="34" charset="0"/>
                <a:cs typeface="Calibri" panose="020F0502020204030204" pitchFamily="34" charset="0"/>
              </a:defRPr>
            </a:lvl1pPr>
          </a:lstStyle>
          <a:p>
            <a:pPr lvl="0"/>
            <a:r>
              <a:rPr lang="en-US"/>
              <a:t>HEADLINE ALL-CAP 1</a:t>
            </a:r>
          </a:p>
        </p:txBody>
      </p:sp>
      <p:sp>
        <p:nvSpPr>
          <p:cNvPr id="24" name="Text Placeholder 50">
            <a:extLst>
              <a:ext uri="{FF2B5EF4-FFF2-40B4-BE49-F238E27FC236}">
                <a16:creationId xmlns:a16="http://schemas.microsoft.com/office/drawing/2014/main" id="{1DCAE723-DF56-0041-A237-3300B434206A}"/>
              </a:ext>
            </a:extLst>
          </p:cNvPr>
          <p:cNvSpPr>
            <a:spLocks noGrp="1"/>
          </p:cNvSpPr>
          <p:nvPr>
            <p:ph type="body" sz="quarter" idx="32" hasCustomPrompt="1"/>
          </p:nvPr>
        </p:nvSpPr>
        <p:spPr>
          <a:xfrm>
            <a:off x="84482" y="1679193"/>
            <a:ext cx="4380362" cy="273845"/>
          </a:xfrm>
        </p:spPr>
        <p:txBody>
          <a:bodyPr anchor="ctr">
            <a:noAutofit/>
          </a:bodyPr>
          <a:lstStyle>
            <a:lvl1pPr>
              <a:buNone/>
              <a:defRPr sz="1500" b="0" i="0" spc="225">
                <a:solidFill>
                  <a:schemeClr val="bg1"/>
                </a:solidFill>
                <a:latin typeface="Calibri" panose="020F0502020204030204" pitchFamily="34" charset="0"/>
                <a:cs typeface="Calibri" panose="020F0502020204030204" pitchFamily="34" charset="0"/>
              </a:defRPr>
            </a:lvl1pPr>
          </a:lstStyle>
          <a:p>
            <a:pPr lvl="0"/>
            <a:r>
              <a:rPr lang="en-US"/>
              <a:t>HEADLINE ALL-CAP 2</a:t>
            </a:r>
          </a:p>
        </p:txBody>
      </p:sp>
      <p:sp>
        <p:nvSpPr>
          <p:cNvPr id="27" name="Text Placeholder 50">
            <a:extLst>
              <a:ext uri="{FF2B5EF4-FFF2-40B4-BE49-F238E27FC236}">
                <a16:creationId xmlns:a16="http://schemas.microsoft.com/office/drawing/2014/main" id="{6BBDBCC1-6D71-5F40-91C8-28F08666DC75}"/>
              </a:ext>
            </a:extLst>
          </p:cNvPr>
          <p:cNvSpPr>
            <a:spLocks noGrp="1"/>
          </p:cNvSpPr>
          <p:nvPr>
            <p:ph type="body" sz="quarter" idx="34" hasCustomPrompt="1"/>
          </p:nvPr>
        </p:nvSpPr>
        <p:spPr>
          <a:xfrm>
            <a:off x="84482" y="3427720"/>
            <a:ext cx="4380362" cy="273845"/>
          </a:xfrm>
        </p:spPr>
        <p:txBody>
          <a:bodyPr anchor="ctr">
            <a:noAutofit/>
          </a:bodyPr>
          <a:lstStyle>
            <a:lvl1pPr>
              <a:buNone/>
              <a:defRPr sz="1500" b="0" i="0" spc="225">
                <a:solidFill>
                  <a:schemeClr val="bg1"/>
                </a:solidFill>
                <a:latin typeface="Calibri" panose="020F0502020204030204" pitchFamily="34" charset="0"/>
                <a:cs typeface="Calibri" panose="020F0502020204030204" pitchFamily="34" charset="0"/>
              </a:defRPr>
            </a:lvl1pPr>
          </a:lstStyle>
          <a:p>
            <a:pPr lvl="0"/>
            <a:r>
              <a:rPr lang="en-US"/>
              <a:t>HEADLINE ALL-CAP 3</a:t>
            </a:r>
          </a:p>
        </p:txBody>
      </p:sp>
      <p:sp>
        <p:nvSpPr>
          <p:cNvPr id="20" name="object 14">
            <a:extLst>
              <a:ext uri="{FF2B5EF4-FFF2-40B4-BE49-F238E27FC236}">
                <a16:creationId xmlns:a16="http://schemas.microsoft.com/office/drawing/2014/main" id="{7565DC0F-34B9-764F-9BED-8CE52E32BDD4}"/>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22E514F-1A1E-4345-B515-62AB97A8C5B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6" name="TextBox 25">
            <a:extLst>
              <a:ext uri="{FF2B5EF4-FFF2-40B4-BE49-F238E27FC236}">
                <a16:creationId xmlns:a16="http://schemas.microsoft.com/office/drawing/2014/main" id="{614105E9-038A-0949-9598-6A3CCED21239}"/>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DD311472-1114-4EB1-B4B4-0EF738304D66}"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3" name="Text Placeholder 2">
            <a:extLst>
              <a:ext uri="{FF2B5EF4-FFF2-40B4-BE49-F238E27FC236}">
                <a16:creationId xmlns:a16="http://schemas.microsoft.com/office/drawing/2014/main" id="{8DA87707-5C82-C94A-B7AB-9F4E95B5CD71}"/>
              </a:ext>
            </a:extLst>
          </p:cNvPr>
          <p:cNvSpPr>
            <a:spLocks noGrp="1"/>
          </p:cNvSpPr>
          <p:nvPr>
            <p:ph type="body" sz="quarter" idx="36"/>
          </p:nvPr>
        </p:nvSpPr>
        <p:spPr>
          <a:xfrm>
            <a:off x="84482" y="455441"/>
            <a:ext cx="4380309" cy="1012031"/>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36" name="Text Placeholder 2">
            <a:extLst>
              <a:ext uri="{FF2B5EF4-FFF2-40B4-BE49-F238E27FC236}">
                <a16:creationId xmlns:a16="http://schemas.microsoft.com/office/drawing/2014/main" id="{49ED7C81-39BE-7C40-81DB-D9E1E0677473}"/>
              </a:ext>
            </a:extLst>
          </p:cNvPr>
          <p:cNvSpPr>
            <a:spLocks noGrp="1"/>
          </p:cNvSpPr>
          <p:nvPr>
            <p:ph type="body" sz="quarter" idx="37"/>
          </p:nvPr>
        </p:nvSpPr>
        <p:spPr>
          <a:xfrm>
            <a:off x="84482" y="3805980"/>
            <a:ext cx="4380309" cy="1012031"/>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Tree>
    <p:extLst>
      <p:ext uri="{BB962C8B-B14F-4D97-AF65-F5344CB8AC3E}">
        <p14:creationId xmlns:p14="http://schemas.microsoft.com/office/powerpoint/2010/main" val="388840800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ttern with Content 01">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A2CB836-204D-684A-9790-F2073F1B0A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5530" y="0"/>
            <a:ext cx="8848471" cy="4979280"/>
          </a:xfrm>
          <a:prstGeom prst="rect">
            <a:avLst/>
          </a:prstGeom>
        </p:spPr>
      </p:pic>
      <p:sp>
        <p:nvSpPr>
          <p:cNvPr id="2" name="Rectangle 1">
            <a:extLst>
              <a:ext uri="{FF2B5EF4-FFF2-40B4-BE49-F238E27FC236}">
                <a16:creationId xmlns:a16="http://schemas.microsoft.com/office/drawing/2014/main" id="{345D5DD2-2E19-CA4B-AA8E-4199EABE98B3}"/>
              </a:ext>
            </a:extLst>
          </p:cNvPr>
          <p:cNvSpPr/>
          <p:nvPr userDrawn="1"/>
        </p:nvSpPr>
        <p:spPr>
          <a:xfrm>
            <a:off x="0" y="0"/>
            <a:ext cx="583692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560755" y="527332"/>
            <a:ext cx="4697621" cy="3980549"/>
          </a:xfrm>
        </p:spPr>
        <p:txBody>
          <a:bodyPr>
            <a:noAutofit/>
          </a:bodyPr>
          <a:lstStyle>
            <a:lvl1pPr marL="258366" indent="-258366">
              <a:spcBef>
                <a:spcPct val="0"/>
              </a:spcBef>
              <a:buFont typeface="Arial" panose="020B0604020202020204" pitchFamily="34" charset="0"/>
              <a:buChar char="•"/>
              <a:defRPr sz="4500" b="1" i="0">
                <a:solidFill>
                  <a:schemeClr val="bg1"/>
                </a:solidFill>
                <a:latin typeface="Calibri" panose="020F0502020204030204" pitchFamily="34" charset="0"/>
                <a:cs typeface="Calibri" panose="020F0502020204030204"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9" name="object 14">
            <a:extLst>
              <a:ext uri="{FF2B5EF4-FFF2-40B4-BE49-F238E27FC236}">
                <a16:creationId xmlns:a16="http://schemas.microsoft.com/office/drawing/2014/main" id="{EBBFEF2E-ABA1-7249-8E3D-9169F3FBFFB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4F4938-01BE-494A-94A6-B5CC305F0F21}"/>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65987906-BD43-1745-81F9-112BEEE7005D}"/>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792435E8-FA6E-4599-B928-5F7008CE9DE9}"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6131931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ttern with Content 0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1B4CF28-8821-5B4F-B415-DB4A8BF24453}"/>
              </a:ext>
            </a:extLst>
          </p:cNvPr>
          <p:cNvSpPr/>
          <p:nvPr userDrawn="1"/>
        </p:nvSpPr>
        <p:spPr>
          <a:xfrm>
            <a:off x="0" y="0"/>
            <a:ext cx="589026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picture containing shape&#10;&#10;Description automatically generated">
            <a:extLst>
              <a:ext uri="{FF2B5EF4-FFF2-40B4-BE49-F238E27FC236}">
                <a16:creationId xmlns:a16="http://schemas.microsoft.com/office/drawing/2014/main" id="{548BA117-9106-874A-937F-336F005A1AE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871" y="1"/>
            <a:ext cx="8811129" cy="4956260"/>
          </a:xfrm>
          <a:prstGeom prst="rect">
            <a:avLst/>
          </a:prstGeom>
        </p:spPr>
      </p:pic>
      <p:sp>
        <p:nvSpPr>
          <p:cNvPr id="12" name="Text Placeholder 2">
            <a:extLst>
              <a:ext uri="{FF2B5EF4-FFF2-40B4-BE49-F238E27FC236}">
                <a16:creationId xmlns:a16="http://schemas.microsoft.com/office/drawing/2014/main" id="{BF6074BF-01F8-874C-A806-EE9EF88EAE9A}"/>
              </a:ext>
            </a:extLst>
          </p:cNvPr>
          <p:cNvSpPr>
            <a:spLocks noGrp="1"/>
          </p:cNvSpPr>
          <p:nvPr>
            <p:ph type="body" sz="quarter" idx="14"/>
          </p:nvPr>
        </p:nvSpPr>
        <p:spPr>
          <a:xfrm>
            <a:off x="560755" y="527333"/>
            <a:ext cx="4697621" cy="3980549"/>
          </a:xfrm>
        </p:spPr>
        <p:txBody>
          <a:bodyPr>
            <a:noAutofit/>
          </a:bodyPr>
          <a:lstStyle>
            <a:lvl1pPr marL="175022" indent="-175022">
              <a:defRPr sz="2700" b="1"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2700">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14">
            <a:extLst>
              <a:ext uri="{FF2B5EF4-FFF2-40B4-BE49-F238E27FC236}">
                <a16:creationId xmlns:a16="http://schemas.microsoft.com/office/drawing/2014/main" id="{F4ED66D2-49B2-9340-AEEB-222BA246730C}"/>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C2EFF71-F2BD-C043-A7E4-5F0F6852ACF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C28901BF-3ACD-D647-A3B1-BB843462F352}"/>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15C08724-561A-4CC8-840D-3C46619E692B}"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2577180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ttern with Content 0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4EE6F5-BE74-154C-BA08-4F68E6710628}"/>
              </a:ext>
            </a:extLst>
          </p:cNvPr>
          <p:cNvSpPr/>
          <p:nvPr userDrawn="1"/>
        </p:nvSpPr>
        <p:spPr>
          <a:xfrm>
            <a:off x="0" y="0"/>
            <a:ext cx="589026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picture containing shape&#10;&#10;Description automatically generated">
            <a:extLst>
              <a:ext uri="{FF2B5EF4-FFF2-40B4-BE49-F238E27FC236}">
                <a16:creationId xmlns:a16="http://schemas.microsoft.com/office/drawing/2014/main" id="{0E9DF143-D6BA-114E-B9F1-654193DD2A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871" y="1"/>
            <a:ext cx="8811129" cy="4956260"/>
          </a:xfrm>
          <a:prstGeom prst="rect">
            <a:avLst/>
          </a:prstGeom>
        </p:spPr>
      </p:pic>
      <p:sp>
        <p:nvSpPr>
          <p:cNvPr id="12" name="Text Placeholder 2">
            <a:extLst>
              <a:ext uri="{FF2B5EF4-FFF2-40B4-BE49-F238E27FC236}">
                <a16:creationId xmlns:a16="http://schemas.microsoft.com/office/drawing/2014/main" id="{BF6074BF-01F8-874C-A806-EE9EF88EAE9A}"/>
              </a:ext>
            </a:extLst>
          </p:cNvPr>
          <p:cNvSpPr>
            <a:spLocks noGrp="1"/>
          </p:cNvSpPr>
          <p:nvPr>
            <p:ph type="body" sz="quarter" idx="14"/>
          </p:nvPr>
        </p:nvSpPr>
        <p:spPr>
          <a:xfrm>
            <a:off x="560755" y="527333"/>
            <a:ext cx="4697621" cy="3980549"/>
          </a:xfrm>
        </p:spPr>
        <p:txBody>
          <a:bodyPr>
            <a:noAutofit/>
          </a:bodyPr>
          <a:lstStyle>
            <a:lvl1pPr marL="128588" indent="-128588">
              <a:defRPr sz="1500" b="1"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14">
            <a:extLst>
              <a:ext uri="{FF2B5EF4-FFF2-40B4-BE49-F238E27FC236}">
                <a16:creationId xmlns:a16="http://schemas.microsoft.com/office/drawing/2014/main" id="{F4ED66D2-49B2-9340-AEEB-222BA246730C}"/>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C2EFF71-F2BD-C043-A7E4-5F0F6852ACF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C28901BF-3ACD-D647-A3B1-BB843462F352}"/>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3E51A774-6BDD-49F0-BB6E-4CA41B147229}"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6590612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ttern with Content 0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5618C4-3B88-634B-AF8F-22B2F393ED06}"/>
              </a:ext>
            </a:extLst>
          </p:cNvPr>
          <p:cNvSpPr/>
          <p:nvPr userDrawn="1"/>
        </p:nvSpPr>
        <p:spPr>
          <a:xfrm>
            <a:off x="0" y="3310468"/>
            <a:ext cx="5859780" cy="17074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A6E2D23-D519-A84C-97F3-710E9A7E7D4D}"/>
              </a:ext>
            </a:extLst>
          </p:cNvPr>
          <p:cNvSpPr/>
          <p:nvPr userDrawn="1"/>
        </p:nvSpPr>
        <p:spPr>
          <a:xfrm>
            <a:off x="0" y="0"/>
            <a:ext cx="5859780" cy="33104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A picture containing shape&#10;&#10;Description automatically generated">
            <a:extLst>
              <a:ext uri="{FF2B5EF4-FFF2-40B4-BE49-F238E27FC236}">
                <a16:creationId xmlns:a16="http://schemas.microsoft.com/office/drawing/2014/main" id="{2576BDEC-5636-3044-B56F-30F76A6633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871" y="1"/>
            <a:ext cx="8811129" cy="4956260"/>
          </a:xfrm>
          <a:prstGeom prst="rect">
            <a:avLst/>
          </a:prstGeom>
        </p:spPr>
      </p:pic>
      <p:sp>
        <p:nvSpPr>
          <p:cNvPr id="16" name="Text Placeholder 3">
            <a:extLst>
              <a:ext uri="{FF2B5EF4-FFF2-40B4-BE49-F238E27FC236}">
                <a16:creationId xmlns:a16="http://schemas.microsoft.com/office/drawing/2014/main" id="{BB1526FB-9DA2-B140-A457-8DD90F1B291E}"/>
              </a:ext>
            </a:extLst>
          </p:cNvPr>
          <p:cNvSpPr>
            <a:spLocks noGrp="1"/>
          </p:cNvSpPr>
          <p:nvPr>
            <p:ph type="body" sz="quarter" idx="11" hasCustomPrompt="1"/>
          </p:nvPr>
        </p:nvSpPr>
        <p:spPr>
          <a:xfrm>
            <a:off x="560755" y="527332"/>
            <a:ext cx="4011245" cy="3980549"/>
          </a:xfrm>
        </p:spPr>
        <p:txBody>
          <a:bodyPr>
            <a:noAutofit/>
          </a:bodyPr>
          <a:lstStyle>
            <a:lvl1pPr marL="258366" indent="-258366">
              <a:spcBef>
                <a:spcPct val="0"/>
              </a:spcBef>
              <a:buFont typeface="Arial" panose="020B0604020202020204" pitchFamily="34" charset="0"/>
              <a:buChar char="•"/>
              <a:defRPr sz="3975" b="1" i="0">
                <a:solidFill>
                  <a:schemeClr val="bg1"/>
                </a:solidFill>
                <a:latin typeface="Calibri" panose="020F0502020204030204" pitchFamily="34" charset="0"/>
                <a:cs typeface="Calibri" panose="020F0502020204030204"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61E3D1-7569-944F-87A2-47F7106560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76806" y="-361732"/>
            <a:ext cx="5666729" cy="5379642"/>
          </a:xfrm>
          <a:prstGeom prst="rect">
            <a:avLst/>
          </a:prstGeom>
        </p:spPr>
      </p:pic>
      <p:sp>
        <p:nvSpPr>
          <p:cNvPr id="13" name="object 14">
            <a:extLst>
              <a:ext uri="{FF2B5EF4-FFF2-40B4-BE49-F238E27FC236}">
                <a16:creationId xmlns:a16="http://schemas.microsoft.com/office/drawing/2014/main" id="{982BA4F4-E28E-DC41-B3BF-D4837A204A8D}"/>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D080666-7B87-2E41-972A-A14292169ACF}"/>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8" name="TextBox 17">
            <a:extLst>
              <a:ext uri="{FF2B5EF4-FFF2-40B4-BE49-F238E27FC236}">
                <a16:creationId xmlns:a16="http://schemas.microsoft.com/office/drawing/2014/main" id="{1A774E0C-4426-7A4B-A2DB-3FB697C52B26}"/>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533BBA41-CF2E-4CB8-A79E-230652757283}"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61010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ttern with Content 0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A35966-664D-D84E-AE50-9D87895AF381}"/>
              </a:ext>
            </a:extLst>
          </p:cNvPr>
          <p:cNvSpPr/>
          <p:nvPr userDrawn="1"/>
        </p:nvSpPr>
        <p:spPr>
          <a:xfrm>
            <a:off x="0" y="1"/>
            <a:ext cx="4229100" cy="5052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pie chart&#10;&#10;Description automatically generated">
            <a:extLst>
              <a:ext uri="{FF2B5EF4-FFF2-40B4-BE49-F238E27FC236}">
                <a16:creationId xmlns:a16="http://schemas.microsoft.com/office/drawing/2014/main" id="{C966F5A0-21BD-534C-BB47-1B46FC42D0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663" y="1339"/>
            <a:ext cx="8813337" cy="4954922"/>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398123" y="484469"/>
            <a:ext cx="3356655" cy="3226920"/>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529A28FF-DDE4-48B2-A462-6B03E22B38B7}"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4913725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attern with Content 0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A35966-664D-D84E-AE50-9D87895AF381}"/>
              </a:ext>
            </a:extLst>
          </p:cNvPr>
          <p:cNvSpPr/>
          <p:nvPr userDrawn="1"/>
        </p:nvSpPr>
        <p:spPr>
          <a:xfrm>
            <a:off x="0" y="1"/>
            <a:ext cx="4229100" cy="50528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pie chart&#10;&#10;Description automatically generated">
            <a:extLst>
              <a:ext uri="{FF2B5EF4-FFF2-40B4-BE49-F238E27FC236}">
                <a16:creationId xmlns:a16="http://schemas.microsoft.com/office/drawing/2014/main" id="{C966F5A0-21BD-534C-BB47-1B46FC42D0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663" y="1339"/>
            <a:ext cx="8813337" cy="4954922"/>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398123" y="484469"/>
            <a:ext cx="3356655" cy="3226920"/>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2A6FE06C-4F03-4DBB-9FFD-46BC65832F46}"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184741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attern with Content 0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A35966-664D-D84E-AE50-9D87895AF381}"/>
              </a:ext>
            </a:extLst>
          </p:cNvPr>
          <p:cNvSpPr/>
          <p:nvPr userDrawn="1"/>
        </p:nvSpPr>
        <p:spPr>
          <a:xfrm>
            <a:off x="0" y="1"/>
            <a:ext cx="4191000" cy="5052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A picture containing icon&#10;&#10;Description automatically generated">
            <a:extLst>
              <a:ext uri="{FF2B5EF4-FFF2-40B4-BE49-F238E27FC236}">
                <a16:creationId xmlns:a16="http://schemas.microsoft.com/office/drawing/2014/main" id="{5E2207C5-567F-404D-AA57-5629BEC3910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663" y="1"/>
            <a:ext cx="8813337" cy="4957502"/>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398123" y="484469"/>
            <a:ext cx="3356655" cy="3226920"/>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2B49E844-D001-4EAC-964D-5E58A7BEA286}"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4859080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03">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sp>
        <p:nvSpPr>
          <p:cNvPr id="26" name="Picture Placeholder 25"/>
          <p:cNvSpPr>
            <a:spLocks noGrp="1"/>
          </p:cNvSpPr>
          <p:nvPr>
            <p:ph type="pic" sz="quarter" idx="12"/>
          </p:nvPr>
        </p:nvSpPr>
        <p:spPr>
          <a:xfrm>
            <a:off x="-25716" y="8841"/>
            <a:ext cx="5645048" cy="5143500"/>
          </a:xfrm>
        </p:spPr>
        <p:txBody>
          <a:bodyPr anchor="ctr">
            <a:normAutofit/>
          </a:bodyPr>
          <a:lstStyle>
            <a:lvl1pPr marL="0" indent="0" algn="ctr">
              <a:buNone/>
              <a:defRPr sz="1350"/>
            </a:lvl1pPr>
          </a:lstStyle>
          <a:p>
            <a:endParaRPr lang="en-US"/>
          </a:p>
        </p:txBody>
      </p:sp>
      <p:pic>
        <p:nvPicPr>
          <p:cNvPr id="22" name="Picture 21" descr="A picture containing tree, green, plant, broccoli&#10;&#10;Description automatically generated">
            <a:extLst>
              <a:ext uri="{FF2B5EF4-FFF2-40B4-BE49-F238E27FC236}">
                <a16:creationId xmlns:a16="http://schemas.microsoft.com/office/drawing/2014/main" id="{CC4B1EF9-824D-7B41-B73A-E5F998445F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V="1">
            <a:off x="-25716" y="0"/>
            <a:ext cx="5645048" cy="5134659"/>
          </a:xfrm>
          <a:prstGeom prst="rect">
            <a:avLst/>
          </a:prstGeom>
        </p:spPr>
      </p:pic>
    </p:spTree>
    <p:extLst>
      <p:ext uri="{BB962C8B-B14F-4D97-AF65-F5344CB8AC3E}">
        <p14:creationId xmlns:p14="http://schemas.microsoft.com/office/powerpoint/2010/main" val="20897842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ttern with Content 08">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9C89E68-AD30-B749-961D-FCA005F60900}"/>
              </a:ext>
            </a:extLst>
          </p:cNvPr>
          <p:cNvSpPr/>
          <p:nvPr userDrawn="1"/>
        </p:nvSpPr>
        <p:spPr>
          <a:xfrm>
            <a:off x="0" y="1"/>
            <a:ext cx="4191000" cy="5052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Picture 16" descr="A picture containing icon&#10;&#10;Description automatically generated">
            <a:extLst>
              <a:ext uri="{FF2B5EF4-FFF2-40B4-BE49-F238E27FC236}">
                <a16:creationId xmlns:a16="http://schemas.microsoft.com/office/drawing/2014/main" id="{D77FC52C-6E97-2B47-B0EF-B99FA2C6705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663" y="1"/>
            <a:ext cx="8813337" cy="4957502"/>
          </a:xfrm>
          <a:prstGeom prst="rect">
            <a:avLst/>
          </a:prstGeom>
        </p:spPr>
      </p:pic>
      <p:pic>
        <p:nvPicPr>
          <p:cNvPr id="12" name="Picture 11">
            <a:extLst>
              <a:ext uri="{FF2B5EF4-FFF2-40B4-BE49-F238E27FC236}">
                <a16:creationId xmlns:a16="http://schemas.microsoft.com/office/drawing/2014/main" id="{5D88E59D-4F4A-2F4B-8511-68E354B447A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0" y="-162301"/>
            <a:ext cx="5785761" cy="5291623"/>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C4427C13-B82F-40F1-B05F-ED84AE1ED5EE}"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 Placeholder 3">
            <a:extLst>
              <a:ext uri="{FF2B5EF4-FFF2-40B4-BE49-F238E27FC236}">
                <a16:creationId xmlns:a16="http://schemas.microsoft.com/office/drawing/2014/main" id="{418C3902-06AC-8A44-93E3-3FA40B5137A4}"/>
              </a:ext>
            </a:extLst>
          </p:cNvPr>
          <p:cNvSpPr>
            <a:spLocks noGrp="1"/>
          </p:cNvSpPr>
          <p:nvPr>
            <p:ph type="body" sz="quarter" idx="11" hasCustomPrompt="1"/>
          </p:nvPr>
        </p:nvSpPr>
        <p:spPr>
          <a:xfrm>
            <a:off x="4514043" y="437294"/>
            <a:ext cx="4323154" cy="3020732"/>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Tree>
    <p:extLst>
      <p:ext uri="{BB962C8B-B14F-4D97-AF65-F5344CB8AC3E}">
        <p14:creationId xmlns:p14="http://schemas.microsoft.com/office/powerpoint/2010/main" val="127159238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ttern with Content 09">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1768CF-52B8-0347-A647-678EC4374F90}"/>
              </a:ext>
            </a:extLst>
          </p:cNvPr>
          <p:cNvSpPr/>
          <p:nvPr userDrawn="1"/>
        </p:nvSpPr>
        <p:spPr>
          <a:xfrm>
            <a:off x="0" y="0"/>
            <a:ext cx="583364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shape&#10;&#10;Description automatically generated">
            <a:extLst>
              <a:ext uri="{FF2B5EF4-FFF2-40B4-BE49-F238E27FC236}">
                <a16:creationId xmlns:a16="http://schemas.microsoft.com/office/drawing/2014/main" id="{F7D14B83-48F8-F445-9CE2-DB1FE28DCA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1932906" y="1078546"/>
            <a:ext cx="1967827" cy="5833640"/>
          </a:xfrm>
          <a:prstGeom prst="rect">
            <a:avLst/>
          </a:prstGeom>
        </p:spPr>
      </p:pic>
      <p:pic>
        <p:nvPicPr>
          <p:cNvPr id="14" name="Picture 13" descr="A person holding a leaf&#10;&#10;Description automatically generated with medium confidence">
            <a:extLst>
              <a:ext uri="{FF2B5EF4-FFF2-40B4-BE49-F238E27FC236}">
                <a16:creationId xmlns:a16="http://schemas.microsoft.com/office/drawing/2014/main" id="{9569BDD0-66A7-B54F-AA5C-F10DB19B69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22895" y="0"/>
            <a:ext cx="7221105" cy="5143500"/>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8C9E625C-9BBE-4B27-BFFB-E16CB90F80E1}"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Text Placeholder 3">
            <a:extLst>
              <a:ext uri="{FF2B5EF4-FFF2-40B4-BE49-F238E27FC236}">
                <a16:creationId xmlns:a16="http://schemas.microsoft.com/office/drawing/2014/main" id="{FEDF4BE4-3445-8947-A92B-191B5D8E277E}"/>
              </a:ext>
            </a:extLst>
          </p:cNvPr>
          <p:cNvSpPr>
            <a:spLocks noGrp="1"/>
          </p:cNvSpPr>
          <p:nvPr>
            <p:ph type="body" sz="quarter" idx="11" hasCustomPrompt="1"/>
          </p:nvPr>
        </p:nvSpPr>
        <p:spPr>
          <a:xfrm>
            <a:off x="479614" y="484469"/>
            <a:ext cx="4302983" cy="2087282"/>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Tree>
    <p:extLst>
      <p:ext uri="{BB962C8B-B14F-4D97-AF65-F5344CB8AC3E}">
        <p14:creationId xmlns:p14="http://schemas.microsoft.com/office/powerpoint/2010/main" val="30009009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attern with Conten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D5DD2-2E19-CA4B-AA8E-4199EABE98B3}"/>
              </a:ext>
            </a:extLst>
          </p:cNvPr>
          <p:cNvSpPr/>
          <p:nvPr userDrawn="1"/>
        </p:nvSpPr>
        <p:spPr>
          <a:xfrm>
            <a:off x="0" y="0"/>
            <a:ext cx="584454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3A2CB836-204D-684A-9790-F2073F1B0A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6436" y="1"/>
            <a:ext cx="8807564" cy="4956260"/>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560756" y="527332"/>
            <a:ext cx="4703754" cy="3980549"/>
          </a:xfrm>
        </p:spPr>
        <p:txBody>
          <a:bodyPr anchor="ctr">
            <a:noAutofit/>
          </a:bodyPr>
          <a:lstStyle>
            <a:lvl1pPr marL="0" indent="0">
              <a:spcBef>
                <a:spcPct val="0"/>
              </a:spcBef>
              <a:buFontTx/>
              <a:buNone/>
              <a:defRPr sz="3000" b="1" i="0">
                <a:solidFill>
                  <a:schemeClr val="bg1"/>
                </a:solidFill>
                <a:latin typeface="Calibri" panose="020F0502020204030204" pitchFamily="34" charset="0"/>
                <a:cs typeface="Calibri" panose="020F0502020204030204"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p:txBody>
      </p:sp>
      <p:sp>
        <p:nvSpPr>
          <p:cNvPr id="9" name="object 14">
            <a:extLst>
              <a:ext uri="{FF2B5EF4-FFF2-40B4-BE49-F238E27FC236}">
                <a16:creationId xmlns:a16="http://schemas.microsoft.com/office/drawing/2014/main" id="{EBBFEF2E-ABA1-7249-8E3D-9169F3FBFFB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4F4938-01BE-494A-94A6-B5CC305F0F21}"/>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65987906-BD43-1745-81F9-112BEEE7005D}"/>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1099DAFB-96BE-4992-A69C-56C7F1BB6EEE}"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3476238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ttern with Content 10">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1768CF-52B8-0347-A647-678EC4374F90}"/>
              </a:ext>
            </a:extLst>
          </p:cNvPr>
          <p:cNvSpPr/>
          <p:nvPr userDrawn="1"/>
        </p:nvSpPr>
        <p:spPr>
          <a:xfrm>
            <a:off x="0" y="0"/>
            <a:ext cx="583364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shape&#10;&#10;Description automatically generated">
            <a:extLst>
              <a:ext uri="{FF2B5EF4-FFF2-40B4-BE49-F238E27FC236}">
                <a16:creationId xmlns:a16="http://schemas.microsoft.com/office/drawing/2014/main" id="{F7D14B83-48F8-F445-9CE2-DB1FE28DCA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1932906" y="1078546"/>
            <a:ext cx="1967827" cy="5833640"/>
          </a:xfrm>
          <a:prstGeom prst="rect">
            <a:avLst/>
          </a:prstGeom>
        </p:spPr>
      </p:pic>
      <p:pic>
        <p:nvPicPr>
          <p:cNvPr id="14" name="Picture 13" descr="A person holding a leaf&#10;&#10;Description automatically generated with medium confidence">
            <a:extLst>
              <a:ext uri="{FF2B5EF4-FFF2-40B4-BE49-F238E27FC236}">
                <a16:creationId xmlns:a16="http://schemas.microsoft.com/office/drawing/2014/main" id="{9569BDD0-66A7-B54F-AA5C-F10DB19B69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22895" y="0"/>
            <a:ext cx="7221105" cy="5143500"/>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A212E492-556A-4FDA-92F4-AD3F68DCEE4C}"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Text Placeholder 3">
            <a:extLst>
              <a:ext uri="{FF2B5EF4-FFF2-40B4-BE49-F238E27FC236}">
                <a16:creationId xmlns:a16="http://schemas.microsoft.com/office/drawing/2014/main" id="{FEDF4BE4-3445-8947-A92B-191B5D8E277E}"/>
              </a:ext>
            </a:extLst>
          </p:cNvPr>
          <p:cNvSpPr>
            <a:spLocks noGrp="1"/>
          </p:cNvSpPr>
          <p:nvPr>
            <p:ph type="body" sz="quarter" idx="11" hasCustomPrompt="1"/>
          </p:nvPr>
        </p:nvSpPr>
        <p:spPr>
          <a:xfrm>
            <a:off x="479614" y="484469"/>
            <a:ext cx="4302983" cy="2087282"/>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Tree>
    <p:extLst>
      <p:ext uri="{BB962C8B-B14F-4D97-AF65-F5344CB8AC3E}">
        <p14:creationId xmlns:p14="http://schemas.microsoft.com/office/powerpoint/2010/main" val="412638659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ttern with Content 11">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7FEA58EE-6904-A74F-95B9-01E5101719E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057565"/>
          </a:xfrm>
          <a:prstGeom prst="rect">
            <a:avLst/>
          </a:prstGeom>
        </p:spPr>
      </p:pic>
      <p:sp>
        <p:nvSpPr>
          <p:cNvPr id="17" name="Rectangle 16">
            <a:extLst>
              <a:ext uri="{FF2B5EF4-FFF2-40B4-BE49-F238E27FC236}">
                <a16:creationId xmlns:a16="http://schemas.microsoft.com/office/drawing/2014/main" id="{25F84725-21C6-BE45-BE42-A7EA6A32E46E}"/>
              </a:ext>
            </a:extLst>
          </p:cNvPr>
          <p:cNvSpPr/>
          <p:nvPr userDrawn="1"/>
        </p:nvSpPr>
        <p:spPr>
          <a:xfrm>
            <a:off x="685800" y="0"/>
            <a:ext cx="5178056" cy="51523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9" name="Picture 18" descr="A picture containing windmill, outdoor object&#10;&#10;Description automatically generated">
            <a:extLst>
              <a:ext uri="{FF2B5EF4-FFF2-40B4-BE49-F238E27FC236}">
                <a16:creationId xmlns:a16="http://schemas.microsoft.com/office/drawing/2014/main" id="{E18F52E1-FB6D-524D-ACCC-62D345CB1D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51946" y="-78284"/>
            <a:ext cx="4370257" cy="5057565"/>
          </a:xfrm>
          <a:prstGeom prst="rect">
            <a:avLst/>
          </a:prstGeom>
        </p:spPr>
      </p:pic>
      <p:pic>
        <p:nvPicPr>
          <p:cNvPr id="20" name="Picture 19" descr="A picture containing windmill, outdoor object&#10;&#10;Description automatically generated">
            <a:extLst>
              <a:ext uri="{FF2B5EF4-FFF2-40B4-BE49-F238E27FC236}">
                <a16:creationId xmlns:a16="http://schemas.microsoft.com/office/drawing/2014/main" id="{B05B56EE-41C9-D94E-A6DB-7A479077EED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668778" y="2230050"/>
            <a:ext cx="2522065" cy="2749230"/>
          </a:xfrm>
          <a:prstGeom prst="rect">
            <a:avLst/>
          </a:prstGeom>
        </p:spPr>
      </p:pic>
      <p:sp>
        <p:nvSpPr>
          <p:cNvPr id="11" name="object 14">
            <a:extLst>
              <a:ext uri="{FF2B5EF4-FFF2-40B4-BE49-F238E27FC236}">
                <a16:creationId xmlns:a16="http://schemas.microsoft.com/office/drawing/2014/main" id="{44FE5C87-C327-A549-9EB2-2C22CF7E23AD}"/>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596148-2BF5-C243-9337-6ABF6F8D5A26}"/>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8" name="TextBox 17">
            <a:extLst>
              <a:ext uri="{FF2B5EF4-FFF2-40B4-BE49-F238E27FC236}">
                <a16:creationId xmlns:a16="http://schemas.microsoft.com/office/drawing/2014/main" id="{D845A496-6F89-9C45-87E7-1898BA4848FA}"/>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2E95849F-B477-4CB3-88E5-833A38F0284A}"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 Placeholder 3">
            <a:extLst>
              <a:ext uri="{FF2B5EF4-FFF2-40B4-BE49-F238E27FC236}">
                <a16:creationId xmlns:a16="http://schemas.microsoft.com/office/drawing/2014/main" id="{919333D3-2CE5-814A-BAA4-6B115810C52C}"/>
              </a:ext>
            </a:extLst>
          </p:cNvPr>
          <p:cNvSpPr>
            <a:spLocks noGrp="1"/>
          </p:cNvSpPr>
          <p:nvPr>
            <p:ph type="body" sz="quarter" idx="11" hasCustomPrompt="1"/>
          </p:nvPr>
        </p:nvSpPr>
        <p:spPr>
          <a:xfrm>
            <a:off x="1064151" y="449580"/>
            <a:ext cx="3668715" cy="4058301"/>
          </a:xfrm>
        </p:spPr>
        <p:txBody>
          <a:bodyPr>
            <a:noAutofit/>
          </a:bodyPr>
          <a:lstStyle>
            <a:lvl1pPr marL="304800" indent="-304800">
              <a:spcBef>
                <a:spcPct val="0"/>
              </a:spcBef>
              <a:buFont typeface="Arial" panose="020B0604020202020204" pitchFamily="34" charset="0"/>
              <a:buChar char="•"/>
              <a:defRPr sz="4500" b="1" i="0">
                <a:solidFill>
                  <a:schemeClr val="bg1"/>
                </a:solidFill>
                <a:latin typeface="Calibri" panose="020F0502020204030204" pitchFamily="34" charset="0"/>
                <a:cs typeface="Calibri" panose="020F0502020204030204"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Tree>
    <p:extLst>
      <p:ext uri="{BB962C8B-B14F-4D97-AF65-F5344CB8AC3E}">
        <p14:creationId xmlns:p14="http://schemas.microsoft.com/office/powerpoint/2010/main" val="34512427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ttern with Content 1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540508-B502-5146-8F90-5B91F1663EFA}"/>
              </a:ext>
            </a:extLst>
          </p:cNvPr>
          <p:cNvSpPr/>
          <p:nvPr userDrawn="1"/>
        </p:nvSpPr>
        <p:spPr>
          <a:xfrm>
            <a:off x="0" y="-160"/>
            <a:ext cx="4191000" cy="5075080"/>
          </a:xfrm>
          <a:prstGeom prst="rect">
            <a:avLst/>
          </a:prstGeom>
          <a:solidFill>
            <a:srgbClr val="00A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descr="A picture containing text, person, outdoor, male&#10;&#10;Description automatically generated">
            <a:extLst>
              <a:ext uri="{FF2B5EF4-FFF2-40B4-BE49-F238E27FC236}">
                <a16:creationId xmlns:a16="http://schemas.microsoft.com/office/drawing/2014/main" id="{A15711D4-951A-3541-806C-87D91F217D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5" name="Text Placeholder 3">
            <a:extLst>
              <a:ext uri="{FF2B5EF4-FFF2-40B4-BE49-F238E27FC236}">
                <a16:creationId xmlns:a16="http://schemas.microsoft.com/office/drawing/2014/main" id="{B913F90F-AD25-E446-93E9-8FC95B5720FC}"/>
              </a:ext>
            </a:extLst>
          </p:cNvPr>
          <p:cNvSpPr>
            <a:spLocks noGrp="1"/>
          </p:cNvSpPr>
          <p:nvPr>
            <p:ph type="body" sz="quarter" idx="11" hasCustomPrompt="1"/>
          </p:nvPr>
        </p:nvSpPr>
        <p:spPr>
          <a:xfrm>
            <a:off x="434611" y="1458791"/>
            <a:ext cx="3163355" cy="3045053"/>
          </a:xfrm>
        </p:spPr>
        <p:txBody>
          <a:bodyPr>
            <a:noAutofit/>
          </a:bodyPr>
          <a:lstStyle>
            <a:lvl1pPr marL="173831" indent="-173831">
              <a:spcBef>
                <a:spcPct val="0"/>
              </a:spcBef>
              <a:buFont typeface="Arial" panose="020B0604020202020204" pitchFamily="34" charset="0"/>
              <a:buChar char="•"/>
              <a:defRPr sz="1800"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14">
            <a:extLst>
              <a:ext uri="{FF2B5EF4-FFF2-40B4-BE49-F238E27FC236}">
                <a16:creationId xmlns:a16="http://schemas.microsoft.com/office/drawing/2014/main" id="{49D3E8D3-81DB-DB47-898F-ABAAFD66420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E07F7FD-79A8-5149-A7B0-1D5988C491F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3" name="TextBox 12">
            <a:extLst>
              <a:ext uri="{FF2B5EF4-FFF2-40B4-BE49-F238E27FC236}">
                <a16:creationId xmlns:a16="http://schemas.microsoft.com/office/drawing/2014/main" id="{8A690407-3DAB-734F-B7B9-AD1649E28B1F}"/>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BBA8C3FC-7117-441E-AE8D-055727D2F802}"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itle 7">
            <a:extLst>
              <a:ext uri="{FF2B5EF4-FFF2-40B4-BE49-F238E27FC236}">
                <a16:creationId xmlns:a16="http://schemas.microsoft.com/office/drawing/2014/main" id="{C165D976-D3A0-244F-A266-9B5F914026FC}"/>
              </a:ext>
            </a:extLst>
          </p:cNvPr>
          <p:cNvSpPr>
            <a:spLocks noGrp="1"/>
          </p:cNvSpPr>
          <p:nvPr>
            <p:ph type="title"/>
          </p:nvPr>
        </p:nvSpPr>
        <p:spPr>
          <a:xfrm>
            <a:off x="426264" y="452577"/>
            <a:ext cx="3171702" cy="824948"/>
          </a:xfrm>
        </p:spPr>
        <p:txBody>
          <a:bodyPr>
            <a:noAutofit/>
          </a:bodyPr>
          <a:lstStyle>
            <a:lvl1pPr>
              <a:lnSpc>
                <a:spcPct val="100000"/>
              </a:lnSpc>
              <a:defRPr lang="en-US" sz="405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a:t>
            </a:r>
          </a:p>
        </p:txBody>
      </p:sp>
    </p:spTree>
    <p:extLst>
      <p:ext uri="{BB962C8B-B14F-4D97-AF65-F5344CB8AC3E}">
        <p14:creationId xmlns:p14="http://schemas.microsoft.com/office/powerpoint/2010/main" val="314666860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1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696E1-4502-1B47-A4C2-3E229529E019}"/>
              </a:ext>
            </a:extLst>
          </p:cNvPr>
          <p:cNvSpPr/>
          <p:nvPr userDrawn="1"/>
        </p:nvSpPr>
        <p:spPr>
          <a:xfrm>
            <a:off x="578551" y="3284189"/>
            <a:ext cx="2120967" cy="80641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1685611-9DB3-F14E-982B-42CBA13DE671}"/>
              </a:ext>
            </a:extLst>
          </p:cNvPr>
          <p:cNvSpPr/>
          <p:nvPr userDrawn="1"/>
        </p:nvSpPr>
        <p:spPr>
          <a:xfrm>
            <a:off x="6457336" y="2146850"/>
            <a:ext cx="2171126" cy="26414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 name="object 12">
            <a:extLst>
              <a:ext uri="{FF2B5EF4-FFF2-40B4-BE49-F238E27FC236}">
                <a16:creationId xmlns:a16="http://schemas.microsoft.com/office/drawing/2014/main" id="{C46081BD-75C4-C84A-B9B5-BFF9EFB4F0B3}"/>
              </a:ext>
            </a:extLst>
          </p:cNvPr>
          <p:cNvSpPr/>
          <p:nvPr userDrawn="1"/>
        </p:nvSpPr>
        <p:spPr>
          <a:xfrm>
            <a:off x="2160424" y="301290"/>
            <a:ext cx="285274" cy="446723"/>
          </a:xfrm>
          <a:custGeom>
            <a:avLst/>
            <a:gdLst/>
            <a:ahLst/>
            <a:cxnLst/>
            <a:rect l="l" t="t" r="r" b="b"/>
            <a:pathLst>
              <a:path w="380364" h="595630">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 name="object 13">
            <a:extLst>
              <a:ext uri="{FF2B5EF4-FFF2-40B4-BE49-F238E27FC236}">
                <a16:creationId xmlns:a16="http://schemas.microsoft.com/office/drawing/2014/main" id="{8AF29EB1-96DB-E445-A79B-6B4B8F53A12A}"/>
              </a:ext>
            </a:extLst>
          </p:cNvPr>
          <p:cNvSpPr/>
          <p:nvPr userDrawn="1"/>
        </p:nvSpPr>
        <p:spPr>
          <a:xfrm>
            <a:off x="1820832" y="301270"/>
            <a:ext cx="285750" cy="446723"/>
          </a:xfrm>
          <a:custGeom>
            <a:avLst/>
            <a:gdLst/>
            <a:ahLst/>
            <a:cxnLst/>
            <a:rect l="l" t="t" r="r" b="b"/>
            <a:pathLst>
              <a:path w="381000" h="595630">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1"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 name="object 14">
            <a:extLst>
              <a:ext uri="{FF2B5EF4-FFF2-40B4-BE49-F238E27FC236}">
                <a16:creationId xmlns:a16="http://schemas.microsoft.com/office/drawing/2014/main" id="{0013C43A-D576-384F-92A4-E2B8438848E3}"/>
              </a:ext>
            </a:extLst>
          </p:cNvPr>
          <p:cNvSpPr/>
          <p:nvPr userDrawn="1"/>
        </p:nvSpPr>
        <p:spPr>
          <a:xfrm>
            <a:off x="2160424" y="1569282"/>
            <a:ext cx="285274" cy="446723"/>
          </a:xfrm>
          <a:custGeom>
            <a:avLst/>
            <a:gdLst/>
            <a:ahLst/>
            <a:cxnLst/>
            <a:rect l="l" t="t" r="r" b="b"/>
            <a:pathLst>
              <a:path w="380364" h="595629">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 name="object 15">
            <a:extLst>
              <a:ext uri="{FF2B5EF4-FFF2-40B4-BE49-F238E27FC236}">
                <a16:creationId xmlns:a16="http://schemas.microsoft.com/office/drawing/2014/main" id="{02FAB2DC-E224-9F40-A012-54D9DC94C96D}"/>
              </a:ext>
            </a:extLst>
          </p:cNvPr>
          <p:cNvSpPr/>
          <p:nvPr userDrawn="1"/>
        </p:nvSpPr>
        <p:spPr>
          <a:xfrm>
            <a:off x="1820832" y="1569262"/>
            <a:ext cx="285750" cy="446723"/>
          </a:xfrm>
          <a:custGeom>
            <a:avLst/>
            <a:gdLst/>
            <a:ahLst/>
            <a:cxnLst/>
            <a:rect l="l" t="t" r="r" b="b"/>
            <a:pathLst>
              <a:path w="381000" h="595629">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1"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 name="object 16">
            <a:extLst>
              <a:ext uri="{FF2B5EF4-FFF2-40B4-BE49-F238E27FC236}">
                <a16:creationId xmlns:a16="http://schemas.microsoft.com/office/drawing/2014/main" id="{F547AAB7-DAD2-6E4E-8D11-9C5CECE5C767}"/>
              </a:ext>
            </a:extLst>
          </p:cNvPr>
          <p:cNvSpPr/>
          <p:nvPr userDrawn="1"/>
        </p:nvSpPr>
        <p:spPr>
          <a:xfrm>
            <a:off x="4521026" y="1569282"/>
            <a:ext cx="285274" cy="446723"/>
          </a:xfrm>
          <a:custGeom>
            <a:avLst/>
            <a:gdLst/>
            <a:ahLst/>
            <a:cxnLst/>
            <a:rect l="l" t="t" r="r" b="b"/>
            <a:pathLst>
              <a:path w="380364" h="595629">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object 17">
            <a:extLst>
              <a:ext uri="{FF2B5EF4-FFF2-40B4-BE49-F238E27FC236}">
                <a16:creationId xmlns:a16="http://schemas.microsoft.com/office/drawing/2014/main" id="{1F71DBBB-056D-774D-8284-3921DBE9D0E6}"/>
              </a:ext>
            </a:extLst>
          </p:cNvPr>
          <p:cNvSpPr/>
          <p:nvPr userDrawn="1"/>
        </p:nvSpPr>
        <p:spPr>
          <a:xfrm>
            <a:off x="4181433" y="1569262"/>
            <a:ext cx="285750" cy="446723"/>
          </a:xfrm>
          <a:custGeom>
            <a:avLst/>
            <a:gdLst/>
            <a:ahLst/>
            <a:cxnLst/>
            <a:rect l="l" t="t" r="r" b="b"/>
            <a:pathLst>
              <a:path w="381000" h="595629">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1"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object 20">
            <a:extLst>
              <a:ext uri="{FF2B5EF4-FFF2-40B4-BE49-F238E27FC236}">
                <a16:creationId xmlns:a16="http://schemas.microsoft.com/office/drawing/2014/main" id="{5CC6E395-F70C-7249-BA2C-270A73BB02F1}"/>
              </a:ext>
            </a:extLst>
          </p:cNvPr>
          <p:cNvSpPr/>
          <p:nvPr userDrawn="1"/>
        </p:nvSpPr>
        <p:spPr>
          <a:xfrm>
            <a:off x="4521026" y="301290"/>
            <a:ext cx="285274" cy="446723"/>
          </a:xfrm>
          <a:custGeom>
            <a:avLst/>
            <a:gdLst/>
            <a:ahLst/>
            <a:cxnLst/>
            <a:rect l="l" t="t" r="r" b="b"/>
            <a:pathLst>
              <a:path w="380364" h="595630">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object 21">
            <a:extLst>
              <a:ext uri="{FF2B5EF4-FFF2-40B4-BE49-F238E27FC236}">
                <a16:creationId xmlns:a16="http://schemas.microsoft.com/office/drawing/2014/main" id="{572D2AA0-CE4E-E147-B8EE-C570EF49F2E9}"/>
              </a:ext>
            </a:extLst>
          </p:cNvPr>
          <p:cNvSpPr/>
          <p:nvPr userDrawn="1"/>
        </p:nvSpPr>
        <p:spPr>
          <a:xfrm>
            <a:off x="4181433" y="301270"/>
            <a:ext cx="285750" cy="446723"/>
          </a:xfrm>
          <a:custGeom>
            <a:avLst/>
            <a:gdLst/>
            <a:ahLst/>
            <a:cxnLst/>
            <a:rect l="l" t="t" r="r" b="b"/>
            <a:pathLst>
              <a:path w="381000" h="595630">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1"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object 22">
            <a:extLst>
              <a:ext uri="{FF2B5EF4-FFF2-40B4-BE49-F238E27FC236}">
                <a16:creationId xmlns:a16="http://schemas.microsoft.com/office/drawing/2014/main" id="{A0CDC8AF-9C1C-5F4A-9029-8F0B68B58660}"/>
              </a:ext>
            </a:extLst>
          </p:cNvPr>
          <p:cNvSpPr/>
          <p:nvPr userDrawn="1"/>
        </p:nvSpPr>
        <p:spPr>
          <a:xfrm>
            <a:off x="583045" y="773822"/>
            <a:ext cx="485299" cy="759619"/>
          </a:xfrm>
          <a:custGeom>
            <a:avLst/>
            <a:gdLst/>
            <a:ahLst/>
            <a:cxnLst/>
            <a:rect l="l" t="t" r="r" b="b"/>
            <a:pathLst>
              <a:path w="647065"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 name="object 23">
            <a:extLst>
              <a:ext uri="{FF2B5EF4-FFF2-40B4-BE49-F238E27FC236}">
                <a16:creationId xmlns:a16="http://schemas.microsoft.com/office/drawing/2014/main" id="{69E6A325-91F6-AF40-9723-4852F0189681}"/>
              </a:ext>
            </a:extLst>
          </p:cNvPr>
          <p:cNvSpPr/>
          <p:nvPr userDrawn="1"/>
        </p:nvSpPr>
        <p:spPr>
          <a:xfrm>
            <a:off x="1160380" y="773885"/>
            <a:ext cx="486728" cy="759619"/>
          </a:xfrm>
          <a:custGeom>
            <a:avLst/>
            <a:gdLst/>
            <a:ahLst/>
            <a:cxnLst/>
            <a:rect l="l" t="t" r="r" b="b"/>
            <a:pathLst>
              <a:path w="648969" h="1012825">
                <a:moveTo>
                  <a:pt x="463042"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2"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 name="object 24">
            <a:extLst>
              <a:ext uri="{FF2B5EF4-FFF2-40B4-BE49-F238E27FC236}">
                <a16:creationId xmlns:a16="http://schemas.microsoft.com/office/drawing/2014/main" id="{71FEAA33-38E0-D444-8C6C-E55D68566295}"/>
              </a:ext>
            </a:extLst>
          </p:cNvPr>
          <p:cNvSpPr/>
          <p:nvPr userDrawn="1"/>
        </p:nvSpPr>
        <p:spPr>
          <a:xfrm>
            <a:off x="583045" y="2041815"/>
            <a:ext cx="485299" cy="759619"/>
          </a:xfrm>
          <a:custGeom>
            <a:avLst/>
            <a:gdLst/>
            <a:ahLst/>
            <a:cxnLst/>
            <a:rect l="l" t="t" r="r" b="b"/>
            <a:pathLst>
              <a:path w="647065"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 name="object 25">
            <a:extLst>
              <a:ext uri="{FF2B5EF4-FFF2-40B4-BE49-F238E27FC236}">
                <a16:creationId xmlns:a16="http://schemas.microsoft.com/office/drawing/2014/main" id="{760905C5-2CD6-384B-A42D-7274A9D61089}"/>
              </a:ext>
            </a:extLst>
          </p:cNvPr>
          <p:cNvSpPr/>
          <p:nvPr userDrawn="1"/>
        </p:nvSpPr>
        <p:spPr>
          <a:xfrm>
            <a:off x="1160380" y="2041878"/>
            <a:ext cx="486728" cy="759619"/>
          </a:xfrm>
          <a:custGeom>
            <a:avLst/>
            <a:gdLst/>
            <a:ahLst/>
            <a:cxnLst/>
            <a:rect l="l" t="t" r="r" b="b"/>
            <a:pathLst>
              <a:path w="648969" h="1012825">
                <a:moveTo>
                  <a:pt x="463042"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2"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 name="object 26">
            <a:extLst>
              <a:ext uri="{FF2B5EF4-FFF2-40B4-BE49-F238E27FC236}">
                <a16:creationId xmlns:a16="http://schemas.microsoft.com/office/drawing/2014/main" id="{522ED6A1-9B12-8641-83FB-0B3C6F2EA601}"/>
              </a:ext>
            </a:extLst>
          </p:cNvPr>
          <p:cNvSpPr/>
          <p:nvPr userDrawn="1"/>
        </p:nvSpPr>
        <p:spPr>
          <a:xfrm>
            <a:off x="2943646" y="2041815"/>
            <a:ext cx="485299" cy="759619"/>
          </a:xfrm>
          <a:custGeom>
            <a:avLst/>
            <a:gdLst/>
            <a:ahLst/>
            <a:cxnLst/>
            <a:rect l="l" t="t" r="r" b="b"/>
            <a:pathLst>
              <a:path w="647064"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object 27">
            <a:extLst>
              <a:ext uri="{FF2B5EF4-FFF2-40B4-BE49-F238E27FC236}">
                <a16:creationId xmlns:a16="http://schemas.microsoft.com/office/drawing/2014/main" id="{F3F901AE-2ED6-AB4E-944D-BB1315F6E4A8}"/>
              </a:ext>
            </a:extLst>
          </p:cNvPr>
          <p:cNvSpPr/>
          <p:nvPr userDrawn="1"/>
        </p:nvSpPr>
        <p:spPr>
          <a:xfrm>
            <a:off x="3520981" y="2041878"/>
            <a:ext cx="486728" cy="759619"/>
          </a:xfrm>
          <a:custGeom>
            <a:avLst/>
            <a:gdLst/>
            <a:ahLst/>
            <a:cxnLst/>
            <a:rect l="l" t="t" r="r" b="b"/>
            <a:pathLst>
              <a:path w="648970" h="1012825">
                <a:moveTo>
                  <a:pt x="463042"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2"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 name="object 30">
            <a:extLst>
              <a:ext uri="{FF2B5EF4-FFF2-40B4-BE49-F238E27FC236}">
                <a16:creationId xmlns:a16="http://schemas.microsoft.com/office/drawing/2014/main" id="{3F27FCF1-61A3-4846-9EF1-B2774C8BF3FC}"/>
              </a:ext>
            </a:extLst>
          </p:cNvPr>
          <p:cNvSpPr/>
          <p:nvPr userDrawn="1"/>
        </p:nvSpPr>
        <p:spPr>
          <a:xfrm>
            <a:off x="2943646" y="773822"/>
            <a:ext cx="485299" cy="759619"/>
          </a:xfrm>
          <a:custGeom>
            <a:avLst/>
            <a:gdLst/>
            <a:ahLst/>
            <a:cxnLst/>
            <a:rect l="l" t="t" r="r" b="b"/>
            <a:pathLst>
              <a:path w="647064"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 name="object 31">
            <a:extLst>
              <a:ext uri="{FF2B5EF4-FFF2-40B4-BE49-F238E27FC236}">
                <a16:creationId xmlns:a16="http://schemas.microsoft.com/office/drawing/2014/main" id="{3E399936-23FA-EC46-86A9-A18D19F0EF80}"/>
              </a:ext>
            </a:extLst>
          </p:cNvPr>
          <p:cNvSpPr/>
          <p:nvPr userDrawn="1"/>
        </p:nvSpPr>
        <p:spPr>
          <a:xfrm>
            <a:off x="3520981" y="773885"/>
            <a:ext cx="486728" cy="759619"/>
          </a:xfrm>
          <a:custGeom>
            <a:avLst/>
            <a:gdLst/>
            <a:ahLst/>
            <a:cxnLst/>
            <a:rect l="l" t="t" r="r" b="b"/>
            <a:pathLst>
              <a:path w="648970" h="1012825">
                <a:moveTo>
                  <a:pt x="463042"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2"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 name="object 32">
            <a:extLst>
              <a:ext uri="{FF2B5EF4-FFF2-40B4-BE49-F238E27FC236}">
                <a16:creationId xmlns:a16="http://schemas.microsoft.com/office/drawing/2014/main" id="{FABEE067-7AB5-264C-8BD5-594A1A2652CF}"/>
              </a:ext>
            </a:extLst>
          </p:cNvPr>
          <p:cNvSpPr/>
          <p:nvPr userDrawn="1"/>
        </p:nvSpPr>
        <p:spPr>
          <a:xfrm>
            <a:off x="6457335" y="198638"/>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 name="object 33">
            <a:extLst>
              <a:ext uri="{FF2B5EF4-FFF2-40B4-BE49-F238E27FC236}">
                <a16:creationId xmlns:a16="http://schemas.microsoft.com/office/drawing/2014/main" id="{D6404EFE-9A15-C24C-925D-2017633B8EE8}"/>
              </a:ext>
            </a:extLst>
          </p:cNvPr>
          <p:cNvSpPr/>
          <p:nvPr userDrawn="1"/>
        </p:nvSpPr>
        <p:spPr>
          <a:xfrm>
            <a:off x="7668341" y="198638"/>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 name="object 34">
            <a:extLst>
              <a:ext uri="{FF2B5EF4-FFF2-40B4-BE49-F238E27FC236}">
                <a16:creationId xmlns:a16="http://schemas.microsoft.com/office/drawing/2014/main" id="{9A5C1165-7C76-EA45-9856-D9D49B10D5E0}"/>
              </a:ext>
            </a:extLst>
          </p:cNvPr>
          <p:cNvSpPr/>
          <p:nvPr userDrawn="1"/>
        </p:nvSpPr>
        <p:spPr>
          <a:xfrm>
            <a:off x="6463484" y="1050932"/>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4" name="object 35">
            <a:extLst>
              <a:ext uri="{FF2B5EF4-FFF2-40B4-BE49-F238E27FC236}">
                <a16:creationId xmlns:a16="http://schemas.microsoft.com/office/drawing/2014/main" id="{01E6B6DA-80B4-8040-B131-393F371DD529}"/>
              </a:ext>
            </a:extLst>
          </p:cNvPr>
          <p:cNvSpPr/>
          <p:nvPr userDrawn="1"/>
        </p:nvSpPr>
        <p:spPr>
          <a:xfrm>
            <a:off x="7668341" y="1050932"/>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object 36">
            <a:extLst>
              <a:ext uri="{FF2B5EF4-FFF2-40B4-BE49-F238E27FC236}">
                <a16:creationId xmlns:a16="http://schemas.microsoft.com/office/drawing/2014/main" id="{857D1316-9959-844F-9638-C9DB74C3F613}"/>
              </a:ext>
            </a:extLst>
          </p:cNvPr>
          <p:cNvSpPr/>
          <p:nvPr userDrawn="1"/>
        </p:nvSpPr>
        <p:spPr>
          <a:xfrm>
            <a:off x="7133159" y="2470025"/>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 name="object 18">
            <a:extLst>
              <a:ext uri="{FF2B5EF4-FFF2-40B4-BE49-F238E27FC236}">
                <a16:creationId xmlns:a16="http://schemas.microsoft.com/office/drawing/2014/main" id="{1D568B02-0602-474C-9611-60B853D1B775}"/>
              </a:ext>
            </a:extLst>
          </p:cNvPr>
          <p:cNvSpPr/>
          <p:nvPr userDrawn="1"/>
        </p:nvSpPr>
        <p:spPr>
          <a:xfrm>
            <a:off x="8178421" y="3388549"/>
            <a:ext cx="285274" cy="446723"/>
          </a:xfrm>
          <a:custGeom>
            <a:avLst/>
            <a:gdLst/>
            <a:ahLst/>
            <a:cxnLst/>
            <a:rect l="l" t="t" r="r" b="b"/>
            <a:pathLst>
              <a:path w="380365" h="595629">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object 19">
            <a:extLst>
              <a:ext uri="{FF2B5EF4-FFF2-40B4-BE49-F238E27FC236}">
                <a16:creationId xmlns:a16="http://schemas.microsoft.com/office/drawing/2014/main" id="{6A886205-0A65-D648-B3D2-338E0D59723F}"/>
              </a:ext>
            </a:extLst>
          </p:cNvPr>
          <p:cNvSpPr/>
          <p:nvPr userDrawn="1"/>
        </p:nvSpPr>
        <p:spPr>
          <a:xfrm>
            <a:off x="7838828" y="3388528"/>
            <a:ext cx="285750" cy="446723"/>
          </a:xfrm>
          <a:custGeom>
            <a:avLst/>
            <a:gdLst/>
            <a:ahLst/>
            <a:cxnLst/>
            <a:rect l="l" t="t" r="r" b="b"/>
            <a:pathLst>
              <a:path w="381000" h="595629">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2"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 name="object 28">
            <a:extLst>
              <a:ext uri="{FF2B5EF4-FFF2-40B4-BE49-F238E27FC236}">
                <a16:creationId xmlns:a16="http://schemas.microsoft.com/office/drawing/2014/main" id="{9AD9F5D2-9AE1-0541-9F1C-EDA5D5FED324}"/>
              </a:ext>
            </a:extLst>
          </p:cNvPr>
          <p:cNvSpPr/>
          <p:nvPr userDrawn="1"/>
        </p:nvSpPr>
        <p:spPr>
          <a:xfrm>
            <a:off x="6601041" y="3861084"/>
            <a:ext cx="485299" cy="759619"/>
          </a:xfrm>
          <a:custGeom>
            <a:avLst/>
            <a:gdLst/>
            <a:ahLst/>
            <a:cxnLst/>
            <a:rect l="l" t="t" r="r" b="b"/>
            <a:pathLst>
              <a:path w="647065"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 name="object 29">
            <a:extLst>
              <a:ext uri="{FF2B5EF4-FFF2-40B4-BE49-F238E27FC236}">
                <a16:creationId xmlns:a16="http://schemas.microsoft.com/office/drawing/2014/main" id="{57C2E7F1-069A-F84E-8203-A485EEBA79BD}"/>
              </a:ext>
            </a:extLst>
          </p:cNvPr>
          <p:cNvSpPr/>
          <p:nvPr userDrawn="1"/>
        </p:nvSpPr>
        <p:spPr>
          <a:xfrm>
            <a:off x="7178376" y="3861147"/>
            <a:ext cx="486728" cy="759619"/>
          </a:xfrm>
          <a:custGeom>
            <a:avLst/>
            <a:gdLst/>
            <a:ahLst/>
            <a:cxnLst/>
            <a:rect l="l" t="t" r="r" b="b"/>
            <a:pathLst>
              <a:path w="648970" h="1012825">
                <a:moveTo>
                  <a:pt x="463041"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1"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object 6">
            <a:extLst>
              <a:ext uri="{FF2B5EF4-FFF2-40B4-BE49-F238E27FC236}">
                <a16:creationId xmlns:a16="http://schemas.microsoft.com/office/drawing/2014/main" id="{24F682B3-DC07-EC4C-9644-595145493B33}"/>
              </a:ext>
            </a:extLst>
          </p:cNvPr>
          <p:cNvSpPr/>
          <p:nvPr userDrawn="1"/>
        </p:nvSpPr>
        <p:spPr>
          <a:xfrm>
            <a:off x="752643" y="4301962"/>
            <a:ext cx="1724501" cy="459105"/>
          </a:xfrm>
          <a:custGeom>
            <a:avLst/>
            <a:gdLst/>
            <a:ahLst/>
            <a:cxnLst/>
            <a:rect l="l" t="t" r="r" b="b"/>
            <a:pathLst>
              <a:path w="2299335" h="612139">
                <a:moveTo>
                  <a:pt x="2297549" y="606770"/>
                </a:moveTo>
                <a:lnTo>
                  <a:pt x="1758505" y="606770"/>
                </a:lnTo>
                <a:lnTo>
                  <a:pt x="1818709" y="606820"/>
                </a:lnTo>
                <a:lnTo>
                  <a:pt x="2204883" y="611779"/>
                </a:lnTo>
                <a:lnTo>
                  <a:pt x="2276150" y="611749"/>
                </a:lnTo>
                <a:lnTo>
                  <a:pt x="2295575" y="611504"/>
                </a:lnTo>
                <a:lnTo>
                  <a:pt x="2296934" y="608824"/>
                </a:lnTo>
                <a:lnTo>
                  <a:pt x="2297549" y="606770"/>
                </a:lnTo>
                <a:close/>
              </a:path>
              <a:path w="2299335" h="612139">
                <a:moveTo>
                  <a:pt x="883885" y="0"/>
                </a:moveTo>
                <a:lnTo>
                  <a:pt x="822463" y="8420"/>
                </a:lnTo>
                <a:lnTo>
                  <a:pt x="763194" y="29825"/>
                </a:lnTo>
                <a:lnTo>
                  <a:pt x="707588" y="64383"/>
                </a:lnTo>
                <a:lnTo>
                  <a:pt x="657153" y="112263"/>
                </a:lnTo>
                <a:lnTo>
                  <a:pt x="613397" y="173634"/>
                </a:lnTo>
                <a:lnTo>
                  <a:pt x="595545" y="207397"/>
                </a:lnTo>
                <a:lnTo>
                  <a:pt x="573831" y="254031"/>
                </a:lnTo>
                <a:lnTo>
                  <a:pt x="568361" y="265666"/>
                </a:lnTo>
                <a:lnTo>
                  <a:pt x="550860" y="299767"/>
                </a:lnTo>
                <a:lnTo>
                  <a:pt x="522658" y="341611"/>
                </a:lnTo>
                <a:lnTo>
                  <a:pt x="484429" y="380550"/>
                </a:lnTo>
                <a:lnTo>
                  <a:pt x="451939" y="408269"/>
                </a:lnTo>
                <a:lnTo>
                  <a:pt x="416033" y="434560"/>
                </a:lnTo>
                <a:lnTo>
                  <a:pt x="375889" y="459713"/>
                </a:lnTo>
                <a:lnTo>
                  <a:pt x="330685" y="484020"/>
                </a:lnTo>
                <a:lnTo>
                  <a:pt x="279599" y="507769"/>
                </a:lnTo>
                <a:lnTo>
                  <a:pt x="221810" y="531252"/>
                </a:lnTo>
                <a:lnTo>
                  <a:pt x="156495" y="554759"/>
                </a:lnTo>
                <a:lnTo>
                  <a:pt x="82832" y="578581"/>
                </a:lnTo>
                <a:lnTo>
                  <a:pt x="42613" y="590701"/>
                </a:lnTo>
                <a:lnTo>
                  <a:pt x="0" y="603008"/>
                </a:lnTo>
                <a:lnTo>
                  <a:pt x="2276" y="603788"/>
                </a:lnTo>
                <a:lnTo>
                  <a:pt x="81522" y="606514"/>
                </a:lnTo>
                <a:lnTo>
                  <a:pt x="593782" y="608441"/>
                </a:lnTo>
                <a:lnTo>
                  <a:pt x="2297549" y="606770"/>
                </a:lnTo>
                <a:lnTo>
                  <a:pt x="2297809" y="605925"/>
                </a:lnTo>
                <a:lnTo>
                  <a:pt x="2298979" y="603262"/>
                </a:lnTo>
                <a:lnTo>
                  <a:pt x="2251061" y="594287"/>
                </a:lnTo>
                <a:lnTo>
                  <a:pt x="2206152" y="584420"/>
                </a:lnTo>
                <a:lnTo>
                  <a:pt x="2164151" y="573749"/>
                </a:lnTo>
                <a:lnTo>
                  <a:pt x="2124957" y="562361"/>
                </a:lnTo>
                <a:lnTo>
                  <a:pt x="2088468" y="550345"/>
                </a:lnTo>
                <a:lnTo>
                  <a:pt x="2023204" y="524776"/>
                </a:lnTo>
                <a:lnTo>
                  <a:pt x="1967551" y="497743"/>
                </a:lnTo>
                <a:lnTo>
                  <a:pt x="1920701" y="469947"/>
                </a:lnTo>
                <a:lnTo>
                  <a:pt x="1881846" y="442088"/>
                </a:lnTo>
                <a:lnTo>
                  <a:pt x="1850178" y="414869"/>
                </a:lnTo>
                <a:lnTo>
                  <a:pt x="1814385" y="376771"/>
                </a:lnTo>
                <a:lnTo>
                  <a:pt x="1813031" y="375062"/>
                </a:lnTo>
                <a:lnTo>
                  <a:pt x="1338738" y="375062"/>
                </a:lnTo>
                <a:lnTo>
                  <a:pt x="1302307" y="357933"/>
                </a:lnTo>
                <a:lnTo>
                  <a:pt x="1274859" y="323206"/>
                </a:lnTo>
                <a:lnTo>
                  <a:pt x="1255915" y="288073"/>
                </a:lnTo>
                <a:lnTo>
                  <a:pt x="1250113" y="276202"/>
                </a:lnTo>
                <a:lnTo>
                  <a:pt x="1244222" y="264545"/>
                </a:lnTo>
                <a:lnTo>
                  <a:pt x="1225857" y="230639"/>
                </a:lnTo>
                <a:lnTo>
                  <a:pt x="1199605" y="187857"/>
                </a:lnTo>
                <a:lnTo>
                  <a:pt x="1170513" y="146750"/>
                </a:lnTo>
                <a:lnTo>
                  <a:pt x="1120947" y="92782"/>
                </a:lnTo>
                <a:lnTo>
                  <a:pt x="1065992" y="50954"/>
                </a:lnTo>
                <a:lnTo>
                  <a:pt x="1007158" y="21436"/>
                </a:lnTo>
                <a:lnTo>
                  <a:pt x="945953" y="4394"/>
                </a:lnTo>
                <a:lnTo>
                  <a:pt x="914933" y="605"/>
                </a:lnTo>
                <a:lnTo>
                  <a:pt x="883885" y="0"/>
                </a:lnTo>
                <a:close/>
              </a:path>
              <a:path w="2299335" h="612139">
                <a:moveTo>
                  <a:pt x="1598115" y="242859"/>
                </a:moveTo>
                <a:lnTo>
                  <a:pt x="1543341" y="251745"/>
                </a:lnTo>
                <a:lnTo>
                  <a:pt x="1507773" y="266375"/>
                </a:lnTo>
                <a:lnTo>
                  <a:pt x="1473643" y="288149"/>
                </a:lnTo>
                <a:lnTo>
                  <a:pt x="1444495" y="313296"/>
                </a:lnTo>
                <a:lnTo>
                  <a:pt x="1432214" y="324167"/>
                </a:lnTo>
                <a:lnTo>
                  <a:pt x="1398113" y="351769"/>
                </a:lnTo>
                <a:lnTo>
                  <a:pt x="1357587" y="372997"/>
                </a:lnTo>
                <a:lnTo>
                  <a:pt x="1338738" y="375062"/>
                </a:lnTo>
                <a:lnTo>
                  <a:pt x="1813031" y="375062"/>
                </a:lnTo>
                <a:lnTo>
                  <a:pt x="1805161" y="365133"/>
                </a:lnTo>
                <a:lnTo>
                  <a:pt x="1797151" y="354215"/>
                </a:lnTo>
                <a:lnTo>
                  <a:pt x="1783660" y="336452"/>
                </a:lnTo>
                <a:lnTo>
                  <a:pt x="1754333" y="305380"/>
                </a:lnTo>
                <a:lnTo>
                  <a:pt x="1722368" y="280376"/>
                </a:lnTo>
                <a:lnTo>
                  <a:pt x="1688346" y="261592"/>
                </a:lnTo>
                <a:lnTo>
                  <a:pt x="1634731" y="245417"/>
                </a:lnTo>
                <a:lnTo>
                  <a:pt x="1616462" y="243303"/>
                </a:lnTo>
                <a:lnTo>
                  <a:pt x="1598115" y="242859"/>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4FE2F3"/>
              </a:solidFill>
              <a:effectLst/>
              <a:uLnTx/>
              <a:uFillTx/>
              <a:latin typeface="Calibri" panose="020F0502020204030204"/>
              <a:ea typeface="+mn-ea"/>
              <a:cs typeface="+mn-cs"/>
            </a:endParaRPr>
          </a:p>
        </p:txBody>
      </p:sp>
      <p:sp>
        <p:nvSpPr>
          <p:cNvPr id="31" name="object 6">
            <a:extLst>
              <a:ext uri="{FF2B5EF4-FFF2-40B4-BE49-F238E27FC236}">
                <a16:creationId xmlns:a16="http://schemas.microsoft.com/office/drawing/2014/main" id="{16E0453E-4940-1B4E-B8AA-6865B523A1E7}"/>
              </a:ext>
            </a:extLst>
          </p:cNvPr>
          <p:cNvSpPr/>
          <p:nvPr userDrawn="1"/>
        </p:nvSpPr>
        <p:spPr>
          <a:xfrm>
            <a:off x="752643" y="3489440"/>
            <a:ext cx="1724501" cy="459105"/>
          </a:xfrm>
          <a:custGeom>
            <a:avLst/>
            <a:gdLst/>
            <a:ahLst/>
            <a:cxnLst/>
            <a:rect l="l" t="t" r="r" b="b"/>
            <a:pathLst>
              <a:path w="2299335" h="612139">
                <a:moveTo>
                  <a:pt x="2297549" y="606770"/>
                </a:moveTo>
                <a:lnTo>
                  <a:pt x="1758505" y="606770"/>
                </a:lnTo>
                <a:lnTo>
                  <a:pt x="1818709" y="606820"/>
                </a:lnTo>
                <a:lnTo>
                  <a:pt x="2204883" y="611779"/>
                </a:lnTo>
                <a:lnTo>
                  <a:pt x="2276150" y="611749"/>
                </a:lnTo>
                <a:lnTo>
                  <a:pt x="2295575" y="611504"/>
                </a:lnTo>
                <a:lnTo>
                  <a:pt x="2296934" y="608824"/>
                </a:lnTo>
                <a:lnTo>
                  <a:pt x="2297549" y="606770"/>
                </a:lnTo>
                <a:close/>
              </a:path>
              <a:path w="2299335" h="612139">
                <a:moveTo>
                  <a:pt x="883885" y="0"/>
                </a:moveTo>
                <a:lnTo>
                  <a:pt x="822463" y="8420"/>
                </a:lnTo>
                <a:lnTo>
                  <a:pt x="763194" y="29825"/>
                </a:lnTo>
                <a:lnTo>
                  <a:pt x="707588" y="64383"/>
                </a:lnTo>
                <a:lnTo>
                  <a:pt x="657153" y="112263"/>
                </a:lnTo>
                <a:lnTo>
                  <a:pt x="613397" y="173634"/>
                </a:lnTo>
                <a:lnTo>
                  <a:pt x="595545" y="207397"/>
                </a:lnTo>
                <a:lnTo>
                  <a:pt x="573831" y="254031"/>
                </a:lnTo>
                <a:lnTo>
                  <a:pt x="568361" y="265666"/>
                </a:lnTo>
                <a:lnTo>
                  <a:pt x="550860" y="299767"/>
                </a:lnTo>
                <a:lnTo>
                  <a:pt x="522658" y="341611"/>
                </a:lnTo>
                <a:lnTo>
                  <a:pt x="484429" y="380550"/>
                </a:lnTo>
                <a:lnTo>
                  <a:pt x="451939" y="408269"/>
                </a:lnTo>
                <a:lnTo>
                  <a:pt x="416033" y="434560"/>
                </a:lnTo>
                <a:lnTo>
                  <a:pt x="375889" y="459713"/>
                </a:lnTo>
                <a:lnTo>
                  <a:pt x="330685" y="484020"/>
                </a:lnTo>
                <a:lnTo>
                  <a:pt x="279599" y="507769"/>
                </a:lnTo>
                <a:lnTo>
                  <a:pt x="221810" y="531252"/>
                </a:lnTo>
                <a:lnTo>
                  <a:pt x="156495" y="554759"/>
                </a:lnTo>
                <a:lnTo>
                  <a:pt x="82832" y="578581"/>
                </a:lnTo>
                <a:lnTo>
                  <a:pt x="42613" y="590701"/>
                </a:lnTo>
                <a:lnTo>
                  <a:pt x="0" y="603008"/>
                </a:lnTo>
                <a:lnTo>
                  <a:pt x="2276" y="603788"/>
                </a:lnTo>
                <a:lnTo>
                  <a:pt x="81522" y="606514"/>
                </a:lnTo>
                <a:lnTo>
                  <a:pt x="593782" y="608441"/>
                </a:lnTo>
                <a:lnTo>
                  <a:pt x="2297549" y="606770"/>
                </a:lnTo>
                <a:lnTo>
                  <a:pt x="2297809" y="605925"/>
                </a:lnTo>
                <a:lnTo>
                  <a:pt x="2298979" y="603262"/>
                </a:lnTo>
                <a:lnTo>
                  <a:pt x="2251061" y="594287"/>
                </a:lnTo>
                <a:lnTo>
                  <a:pt x="2206152" y="584420"/>
                </a:lnTo>
                <a:lnTo>
                  <a:pt x="2164151" y="573749"/>
                </a:lnTo>
                <a:lnTo>
                  <a:pt x="2124957" y="562361"/>
                </a:lnTo>
                <a:lnTo>
                  <a:pt x="2088468" y="550345"/>
                </a:lnTo>
                <a:lnTo>
                  <a:pt x="2023204" y="524776"/>
                </a:lnTo>
                <a:lnTo>
                  <a:pt x="1967551" y="497743"/>
                </a:lnTo>
                <a:lnTo>
                  <a:pt x="1920701" y="469947"/>
                </a:lnTo>
                <a:lnTo>
                  <a:pt x="1881846" y="442088"/>
                </a:lnTo>
                <a:lnTo>
                  <a:pt x="1850178" y="414869"/>
                </a:lnTo>
                <a:lnTo>
                  <a:pt x="1814385" y="376771"/>
                </a:lnTo>
                <a:lnTo>
                  <a:pt x="1813031" y="375062"/>
                </a:lnTo>
                <a:lnTo>
                  <a:pt x="1338738" y="375062"/>
                </a:lnTo>
                <a:lnTo>
                  <a:pt x="1302307" y="357933"/>
                </a:lnTo>
                <a:lnTo>
                  <a:pt x="1274859" y="323206"/>
                </a:lnTo>
                <a:lnTo>
                  <a:pt x="1255915" y="288073"/>
                </a:lnTo>
                <a:lnTo>
                  <a:pt x="1250113" y="276202"/>
                </a:lnTo>
                <a:lnTo>
                  <a:pt x="1244222" y="264545"/>
                </a:lnTo>
                <a:lnTo>
                  <a:pt x="1225857" y="230639"/>
                </a:lnTo>
                <a:lnTo>
                  <a:pt x="1199605" y="187857"/>
                </a:lnTo>
                <a:lnTo>
                  <a:pt x="1170513" y="146750"/>
                </a:lnTo>
                <a:lnTo>
                  <a:pt x="1120947" y="92782"/>
                </a:lnTo>
                <a:lnTo>
                  <a:pt x="1065992" y="50954"/>
                </a:lnTo>
                <a:lnTo>
                  <a:pt x="1007158" y="21436"/>
                </a:lnTo>
                <a:lnTo>
                  <a:pt x="945953" y="4394"/>
                </a:lnTo>
                <a:lnTo>
                  <a:pt x="914933" y="605"/>
                </a:lnTo>
                <a:lnTo>
                  <a:pt x="883885" y="0"/>
                </a:lnTo>
                <a:close/>
              </a:path>
              <a:path w="2299335" h="612139">
                <a:moveTo>
                  <a:pt x="1598115" y="242859"/>
                </a:moveTo>
                <a:lnTo>
                  <a:pt x="1543341" y="251745"/>
                </a:lnTo>
                <a:lnTo>
                  <a:pt x="1507773" y="266375"/>
                </a:lnTo>
                <a:lnTo>
                  <a:pt x="1473643" y="288149"/>
                </a:lnTo>
                <a:lnTo>
                  <a:pt x="1444495" y="313296"/>
                </a:lnTo>
                <a:lnTo>
                  <a:pt x="1432214" y="324167"/>
                </a:lnTo>
                <a:lnTo>
                  <a:pt x="1398113" y="351769"/>
                </a:lnTo>
                <a:lnTo>
                  <a:pt x="1357587" y="372997"/>
                </a:lnTo>
                <a:lnTo>
                  <a:pt x="1338738" y="375062"/>
                </a:lnTo>
                <a:lnTo>
                  <a:pt x="1813031" y="375062"/>
                </a:lnTo>
                <a:lnTo>
                  <a:pt x="1805161" y="365133"/>
                </a:lnTo>
                <a:lnTo>
                  <a:pt x="1797151" y="354215"/>
                </a:lnTo>
                <a:lnTo>
                  <a:pt x="1783660" y="336452"/>
                </a:lnTo>
                <a:lnTo>
                  <a:pt x="1754333" y="305380"/>
                </a:lnTo>
                <a:lnTo>
                  <a:pt x="1722368" y="280376"/>
                </a:lnTo>
                <a:lnTo>
                  <a:pt x="1688346" y="261592"/>
                </a:lnTo>
                <a:lnTo>
                  <a:pt x="1634731" y="245417"/>
                </a:lnTo>
                <a:lnTo>
                  <a:pt x="1616462" y="243303"/>
                </a:lnTo>
                <a:lnTo>
                  <a:pt x="1598115" y="242859"/>
                </a:lnTo>
                <a:close/>
              </a:path>
            </a:pathLst>
          </a:custGeom>
          <a:solidFill>
            <a:schemeClr val="bg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4FE2F3"/>
              </a:solidFill>
              <a:effectLst/>
              <a:uLnTx/>
              <a:uFillTx/>
              <a:latin typeface="Calibri" panose="020F0502020204030204"/>
              <a:ea typeface="+mn-ea"/>
              <a:cs typeface="+mn-cs"/>
            </a:endParaRPr>
          </a:p>
        </p:txBody>
      </p:sp>
      <p:pic>
        <p:nvPicPr>
          <p:cNvPr id="6" name="Picture 5" descr="Logo&#10;&#10;Description automatically generated">
            <a:extLst>
              <a:ext uri="{FF2B5EF4-FFF2-40B4-BE49-F238E27FC236}">
                <a16:creationId xmlns:a16="http://schemas.microsoft.com/office/drawing/2014/main" id="{085F4303-2A82-2447-A2EB-767F4C06B4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30986" y="2900794"/>
            <a:ext cx="2238375" cy="2095500"/>
          </a:xfrm>
          <a:prstGeom prst="rect">
            <a:avLst/>
          </a:prstGeom>
        </p:spPr>
      </p:pic>
    </p:spTree>
    <p:extLst>
      <p:ext uri="{BB962C8B-B14F-4D97-AF65-F5344CB8AC3E}">
        <p14:creationId xmlns:p14="http://schemas.microsoft.com/office/powerpoint/2010/main" val="24191981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09562" y="530352"/>
            <a:ext cx="8524800" cy="307800"/>
          </a:xfrm>
          <a:prstGeom prst="rect">
            <a:avLst/>
          </a:prstGeom>
          <a:noFill/>
          <a:ln>
            <a:noFill/>
          </a:ln>
        </p:spPr>
        <p:txBody>
          <a:bodyPr spcFirstLastPara="1" wrap="square" lIns="0" tIns="0" rIns="0" bIns="0" anchor="t" anchorCtr="0">
            <a:normAutofit/>
          </a:bodyPr>
          <a:lstStyle>
            <a:lvl1pPr marR="0" lvl="0" algn="l" rtl="0">
              <a:lnSpc>
                <a:spcPct val="100000"/>
              </a:lnSpc>
              <a:spcBef>
                <a:spcPct val="0"/>
              </a:spcBef>
              <a:spcAft>
                <a:spcPct val="0"/>
              </a:spcAft>
              <a:buClr>
                <a:schemeClr val="dk1"/>
              </a:buClr>
              <a:buSzPts val="1300"/>
              <a:buFont typeface="Georgia"/>
              <a:buNone/>
              <a:defRPr sz="1700" b="1" i="0" u="none" strike="noStrike" cap="none">
                <a:solidFill>
                  <a:srgbClr val="00B4EF"/>
                </a:solidFill>
                <a:latin typeface="Helvetica Neue"/>
                <a:ea typeface="Helvetica Neue"/>
                <a:cs typeface="Helvetica Neue"/>
                <a:sym typeface="Helvetica Neue"/>
              </a:defRPr>
            </a:lvl1pPr>
            <a:lvl2pPr marR="0" lvl="1"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300"/>
              <a:buFont typeface="Arial"/>
              <a:buNone/>
              <a:defRPr sz="17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09562" y="1168000"/>
            <a:ext cx="8524800" cy="1134300"/>
          </a:xfrm>
          <a:prstGeom prst="rect">
            <a:avLst/>
          </a:prstGeom>
          <a:noFill/>
          <a:ln>
            <a:noFill/>
          </a:ln>
        </p:spPr>
        <p:txBody>
          <a:bodyPr spcFirstLastPara="1" wrap="square" lIns="0" tIns="0" rIns="0" bIns="0" anchor="t" anchorCtr="0">
            <a:normAutofit/>
          </a:bodyPr>
          <a:lstStyle>
            <a:lvl1pPr marL="457189" marR="0" lvl="0" indent="-228594" algn="l" rtl="0">
              <a:lnSpc>
                <a:spcPct val="100000"/>
              </a:lnSpc>
              <a:spcBef>
                <a:spcPct val="0"/>
              </a:spcBef>
              <a:spcAft>
                <a:spcPct val="0"/>
              </a:spcAft>
              <a:buClr>
                <a:srgbClr val="000000"/>
              </a:buClr>
              <a:buSzPts val="900"/>
              <a:buFont typeface="Georgia"/>
              <a:buNone/>
              <a:defRPr sz="1100" b="0" i="0" u="none" strike="noStrike" cap="none">
                <a:solidFill>
                  <a:srgbClr val="000000"/>
                </a:solidFill>
                <a:latin typeface="Helvetica Neue"/>
                <a:ea typeface="Helvetica Neue"/>
                <a:cs typeface="Helvetica Neue"/>
                <a:sym typeface="Helvetica Neue"/>
              </a:defRPr>
            </a:lvl1pPr>
            <a:lvl2pPr marL="914378" marR="0" lvl="1" indent="-285743" algn="l" rtl="0">
              <a:lnSpc>
                <a:spcPct val="100000"/>
              </a:lnSpc>
              <a:spcBef>
                <a:spcPts val="300"/>
              </a:spcBef>
              <a:spcAft>
                <a:spcPct val="0"/>
              </a:spcAft>
              <a:buClr>
                <a:srgbClr val="000000"/>
              </a:buClr>
              <a:buSzPts val="900"/>
              <a:buFont typeface="Georgia"/>
              <a:buChar char="▪"/>
              <a:defRPr sz="1300" b="0" i="0" u="none" strike="noStrike" cap="none">
                <a:solidFill>
                  <a:srgbClr val="000000"/>
                </a:solidFill>
                <a:latin typeface="Georgia"/>
                <a:ea typeface="Georgia"/>
                <a:cs typeface="Georgia"/>
                <a:sym typeface="Georgia"/>
              </a:defRPr>
            </a:lvl2pPr>
            <a:lvl3pPr marL="1371566" marR="0" lvl="2" indent="-285743" algn="l" rtl="0">
              <a:lnSpc>
                <a:spcPct val="100000"/>
              </a:lnSpc>
              <a:spcBef>
                <a:spcPts val="1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3pPr>
            <a:lvl4pPr marL="1828754" marR="0" lvl="3" indent="-285743" algn="l" rtl="0">
              <a:lnSpc>
                <a:spcPct val="100000"/>
              </a:lnSpc>
              <a:spcBef>
                <a:spcPts val="1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4pPr>
            <a:lvl5pPr marL="2285943" marR="0" lvl="4" indent="-285743" algn="l" rtl="0">
              <a:lnSpc>
                <a:spcPct val="100000"/>
              </a:lnSpc>
              <a:spcBef>
                <a:spcPts val="1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5pPr>
            <a:lvl6pPr marL="2743132" marR="0" lvl="5"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6pPr>
            <a:lvl7pPr marL="3200320" marR="0" lvl="6"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7pPr>
            <a:lvl8pPr marL="3657509" marR="0" lvl="7"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8pPr>
            <a:lvl9pPr marL="4114697" marR="0" lvl="8"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9pPr>
          </a:lstStyle>
          <a:p>
            <a:endParaRPr/>
          </a:p>
        </p:txBody>
      </p:sp>
      <p:sp>
        <p:nvSpPr>
          <p:cNvPr id="55" name="Google Shape;55;p13"/>
          <p:cNvSpPr txBox="1">
            <a:spLocks noGrp="1"/>
          </p:cNvSpPr>
          <p:nvPr>
            <p:ph type="sldNum" idx="12"/>
          </p:nvPr>
        </p:nvSpPr>
        <p:spPr>
          <a:xfrm>
            <a:off x="6776962" y="4879747"/>
            <a:ext cx="2057400" cy="92400"/>
          </a:xfrm>
          <a:prstGeom prst="rect">
            <a:avLst/>
          </a:prstGeom>
          <a:noFill/>
          <a:ln>
            <a:noFill/>
          </a:ln>
        </p:spPr>
        <p:txBody>
          <a:bodyPr spcFirstLastPara="1" wrap="square" lIns="0" tIns="0" rIns="0" bIns="0" anchor="t" anchorCtr="0">
            <a:normAutofit/>
          </a:bodyPr>
          <a:lstStyle>
            <a:lvl1pPr marL="0" marR="0" lvl="0"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1pPr>
            <a:lvl2pPr marL="0" marR="0" lvl="1"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2pPr>
            <a:lvl3pPr marL="0" marR="0" lvl="2"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3pPr>
            <a:lvl4pPr marL="0" marR="0" lvl="3"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4pPr>
            <a:lvl5pPr marL="0" marR="0" lvl="4"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5pPr>
            <a:lvl6pPr marL="0" marR="0" lvl="5"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6pPr>
            <a:lvl7pPr marL="0" marR="0" lvl="6"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7pPr>
            <a:lvl8pPr marL="0" marR="0" lvl="7"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8pPr>
            <a:lvl9pPr marL="0" marR="0" lvl="8" indent="0" algn="r" rtl="0">
              <a:lnSpc>
                <a:spcPct val="100000"/>
              </a:lnSpc>
              <a:spcBef>
                <a:spcPct val="0"/>
              </a:spcBef>
              <a:spcAft>
                <a:spcPct val="0"/>
              </a:spcAft>
              <a:buClr>
                <a:srgbClr val="000000"/>
              </a:buClr>
              <a:buSzPts val="800"/>
              <a:buFont typeface="Arial"/>
              <a:buNone/>
              <a:defRPr sz="600" b="0" i="0" u="none" strike="noStrike" cap="none">
                <a:solidFill>
                  <a:srgbClr val="000000"/>
                </a:solidFill>
                <a:latin typeface="Arial"/>
                <a:ea typeface="Arial"/>
                <a:cs typeface="Arial"/>
                <a:sym typeface="Arial"/>
              </a:defRPr>
            </a:lvl9pPr>
          </a:lstStyle>
          <a:p>
            <a:pPr defTabSz="685800"/>
            <a:fld id="{00000000-1234-1234-1234-123412341234}" type="slidenum">
              <a:rPr lang="en" smtClean="0"/>
              <a:pPr defTabSz="685800"/>
              <a:t>‹#›</a:t>
            </a:fld>
            <a:endParaRPr lang="en"/>
          </a:p>
        </p:txBody>
      </p:sp>
      <p:sp>
        <p:nvSpPr>
          <p:cNvPr id="56" name="Google Shape;56;p13"/>
          <p:cNvSpPr txBox="1">
            <a:spLocks noGrp="1"/>
          </p:cNvSpPr>
          <p:nvPr>
            <p:ph type="body" idx="2"/>
          </p:nvPr>
        </p:nvSpPr>
        <p:spPr>
          <a:xfrm>
            <a:off x="309562" y="284385"/>
            <a:ext cx="2811900" cy="184800"/>
          </a:xfrm>
          <a:prstGeom prst="rect">
            <a:avLst/>
          </a:prstGeom>
          <a:noFill/>
          <a:ln>
            <a:noFill/>
          </a:ln>
        </p:spPr>
        <p:txBody>
          <a:bodyPr spcFirstLastPara="1" wrap="square" lIns="0" tIns="0" rIns="0" bIns="0" anchor="t" anchorCtr="0">
            <a:normAutofit/>
          </a:bodyPr>
          <a:lstStyle>
            <a:lvl1pPr marL="457189" marR="0" lvl="0" indent="-228594" algn="l" rtl="0">
              <a:lnSpc>
                <a:spcPct val="100000"/>
              </a:lnSpc>
              <a:spcBef>
                <a:spcPct val="0"/>
              </a:spcBef>
              <a:spcAft>
                <a:spcPct val="0"/>
              </a:spcAft>
              <a:buClr>
                <a:srgbClr val="000000"/>
              </a:buClr>
              <a:buSzPts val="900"/>
              <a:buFont typeface="Georgia"/>
              <a:buNone/>
              <a:defRPr sz="1100" b="1" i="0" u="none" strike="noStrike" cap="none">
                <a:solidFill>
                  <a:srgbClr val="30375B"/>
                </a:solidFill>
                <a:latin typeface="Helvetica Neue"/>
                <a:ea typeface="Helvetica Neue"/>
                <a:cs typeface="Helvetica Neue"/>
                <a:sym typeface="Helvetica Neue"/>
              </a:defRPr>
            </a:lvl1pPr>
            <a:lvl2pPr marL="914378" marR="0" lvl="1" indent="-285743" algn="l" rtl="0">
              <a:lnSpc>
                <a:spcPct val="100000"/>
              </a:lnSpc>
              <a:spcBef>
                <a:spcPts val="200"/>
              </a:spcBef>
              <a:spcAft>
                <a:spcPct val="0"/>
              </a:spcAft>
              <a:buClr>
                <a:srgbClr val="000000"/>
              </a:buClr>
              <a:buSzPts val="900"/>
              <a:buFont typeface="Georgia"/>
              <a:buChar char="▪"/>
              <a:defRPr sz="1300" b="0" i="0" u="none" strike="noStrike" cap="none">
                <a:solidFill>
                  <a:srgbClr val="000000"/>
                </a:solidFill>
                <a:latin typeface="Georgia"/>
                <a:ea typeface="Georgia"/>
                <a:cs typeface="Georgia"/>
                <a:sym typeface="Georgia"/>
              </a:defRPr>
            </a:lvl2pPr>
            <a:lvl3pPr marL="1371566" marR="0" lvl="2" indent="-285743" algn="l" rtl="0">
              <a:lnSpc>
                <a:spcPct val="100000"/>
              </a:lnSpc>
              <a:spcBef>
                <a:spcPts val="1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3pPr>
            <a:lvl4pPr marL="1828754" marR="0" lvl="3" indent="-285743" algn="l" rtl="0">
              <a:lnSpc>
                <a:spcPct val="100000"/>
              </a:lnSpc>
              <a:spcBef>
                <a:spcPts val="1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4pPr>
            <a:lvl5pPr marL="2285943" marR="0" lvl="4" indent="-285743" algn="l" rtl="0">
              <a:lnSpc>
                <a:spcPct val="100000"/>
              </a:lnSpc>
              <a:spcBef>
                <a:spcPts val="1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5pPr>
            <a:lvl6pPr marL="2743132" marR="0" lvl="5"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6pPr>
            <a:lvl7pPr marL="3200320" marR="0" lvl="6"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7pPr>
            <a:lvl8pPr marL="3657509" marR="0" lvl="7"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8pPr>
            <a:lvl9pPr marL="4114697" marR="0" lvl="8" indent="-285743" algn="l" rtl="0">
              <a:lnSpc>
                <a:spcPct val="100000"/>
              </a:lnSpc>
              <a:spcBef>
                <a:spcPts val="400"/>
              </a:spcBef>
              <a:spcAft>
                <a:spcPct val="0"/>
              </a:spcAft>
              <a:buClr>
                <a:srgbClr val="000000"/>
              </a:buClr>
              <a:buSzPts val="900"/>
              <a:buFont typeface="Georgia"/>
              <a:buChar char="•"/>
              <a:defRPr sz="900" b="0" i="0" u="none" strike="noStrike" cap="none">
                <a:solidFill>
                  <a:srgbClr val="000000"/>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115916841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35693E3-25F2-40BE-8C6B-CFF3BB770238}"/>
              </a:ext>
            </a:extLst>
          </p:cNvPr>
          <p:cNvGraphicFramePr>
            <a:graphicFrameLocks noChangeAspect="1"/>
          </p:cNvGraphicFramePr>
          <p:nvPr userDrawn="1">
            <p:custDataLst>
              <p:tags r:id="rId1"/>
            </p:custDataLst>
            <p:extLst>
              <p:ext uri="{D42A27DB-BD31-4B8C-83A1-F6EECF244321}">
                <p14:modId xmlns:p14="http://schemas.microsoft.com/office/powerpoint/2010/main" val="386745316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Object 5" hidden="1">
                        <a:extLst>
                          <a:ext uri="{FF2B5EF4-FFF2-40B4-BE49-F238E27FC236}">
                            <a16:creationId xmlns:a16="http://schemas.microsoft.com/office/drawing/2014/main" id="{035693E3-25F2-40BE-8C6B-CFF3BB77023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Tree>
    <p:extLst>
      <p:ext uri="{BB962C8B-B14F-4D97-AF65-F5344CB8AC3E}">
        <p14:creationId xmlns:p14="http://schemas.microsoft.com/office/powerpoint/2010/main" val="162030322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0 _ Main" preserve="1">
  <p:cSld name="00 _ Main">
    <p:spTree>
      <p:nvGrpSpPr>
        <p:cNvPr id="1" name="Shape 101"/>
        <p:cNvGrpSpPr/>
        <p:nvPr/>
      </p:nvGrpSpPr>
      <p:grpSpPr>
        <a:xfrm>
          <a:off x="0" y="0"/>
          <a:ext cx="0" cy="0"/>
          <a:chOff x="0" y="0"/>
          <a:chExt cx="0" cy="0"/>
        </a:xfrm>
      </p:grpSpPr>
      <p:sp>
        <p:nvSpPr>
          <p:cNvPr id="102" name="Google Shape;102;p6"/>
          <p:cNvSpPr/>
          <p:nvPr/>
        </p:nvSpPr>
        <p:spPr>
          <a:xfrm>
            <a:off x="1444" y="1052"/>
            <a:ext cx="1200" cy="900"/>
          </a:xfrm>
          <a:prstGeom prst="rect">
            <a:avLst/>
          </a:prstGeom>
          <a:solidFill>
            <a:srgbClr val="FFFFFF"/>
          </a:solidFill>
          <a:ln>
            <a:noFill/>
          </a:ln>
        </p:spPr>
        <p:txBody>
          <a:bodyPr spcFirstLastPara="1" wrap="square" lIns="75575" tIns="75575" rIns="75575" bIns="75575" anchor="ctr" anchorCtr="0">
            <a:noAutofit/>
          </a:bodyPr>
          <a:lstStyle/>
          <a:p>
            <a:pPr marL="0" marR="0" lvl="0" indent="0" algn="l" defTabSz="685800" rtl="0" eaLnBrk="1" fontAlgn="auto" latinLnBrk="0" hangingPunct="1">
              <a:lnSpc>
                <a:spcPct val="100000"/>
              </a:lnSpc>
              <a:spcBef>
                <a:spcPct val="0"/>
              </a:spcBef>
              <a:spcAft>
                <a:spcPct val="0"/>
              </a:spcAft>
              <a:buClr>
                <a:srgbClr val="000000"/>
              </a:buClr>
              <a:buSzPts val="1400"/>
              <a:buFont typeface="Arial"/>
              <a:buNone/>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103;p6"/>
          <p:cNvSpPr/>
          <p:nvPr/>
        </p:nvSpPr>
        <p:spPr>
          <a:xfrm>
            <a:off x="1444" y="1052"/>
            <a:ext cx="1200" cy="1200"/>
          </a:xfrm>
          <a:prstGeom prst="rect">
            <a:avLst/>
          </a:prstGeom>
          <a:solidFill>
            <a:srgbClr val="FFFFFF"/>
          </a:solidFill>
          <a:ln>
            <a:noFill/>
          </a:ln>
        </p:spPr>
        <p:txBody>
          <a:bodyPr spcFirstLastPara="1" wrap="square" lIns="74175" tIns="74175" rIns="74175" bIns="74175" anchor="ctr" anchorCtr="0">
            <a:noAutofit/>
          </a:bodyPr>
          <a:lstStyle/>
          <a:p>
            <a:pPr marL="0" marR="0" lvl="0" indent="0" algn="l" defTabSz="685800" rtl="0" eaLnBrk="1" fontAlgn="auto" latinLnBrk="0" hangingPunct="1">
              <a:lnSpc>
                <a:spcPct val="100000"/>
              </a:lnSpc>
              <a:spcBef>
                <a:spcPct val="0"/>
              </a:spcBef>
              <a:spcAft>
                <a:spcPct val="0"/>
              </a:spcAft>
              <a:buClr>
                <a:srgbClr val="000000"/>
              </a:buClr>
              <a:buSzPts val="1000"/>
              <a:buFont typeface="Arial"/>
              <a:buNone/>
              <a:defRPr/>
            </a:pP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4" name="Google Shape;104;p6"/>
          <p:cNvSpPr/>
          <p:nvPr/>
        </p:nvSpPr>
        <p:spPr>
          <a:xfrm>
            <a:off x="1444" y="1052"/>
            <a:ext cx="1200" cy="1200"/>
          </a:xfrm>
          <a:prstGeom prst="rect">
            <a:avLst/>
          </a:prstGeom>
          <a:solidFill>
            <a:srgbClr val="FFFFFF"/>
          </a:solidFill>
          <a:ln>
            <a:noFill/>
          </a:ln>
        </p:spPr>
        <p:txBody>
          <a:bodyPr spcFirstLastPara="1" wrap="square" lIns="74175" tIns="74175" rIns="74175" bIns="74175" anchor="ctr" anchorCtr="0">
            <a:noAutofit/>
          </a:bodyPr>
          <a:lstStyle/>
          <a:p>
            <a:pPr marL="0" marR="0" lvl="0" indent="0" algn="l" defTabSz="685800" rtl="0" eaLnBrk="1" fontAlgn="auto" latinLnBrk="0" hangingPunct="1">
              <a:lnSpc>
                <a:spcPct val="100000"/>
              </a:lnSpc>
              <a:spcBef>
                <a:spcPct val="0"/>
              </a:spcBef>
              <a:spcAft>
                <a:spcPct val="0"/>
              </a:spcAft>
              <a:buClr>
                <a:srgbClr val="000000"/>
              </a:buClr>
              <a:buSzPts val="1000"/>
              <a:buFont typeface="Arial"/>
              <a:buNone/>
              <a:defRPr/>
            </a:pP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5" name="Google Shape;105;p6"/>
          <p:cNvSpPr/>
          <p:nvPr/>
        </p:nvSpPr>
        <p:spPr>
          <a:xfrm>
            <a:off x="1444" y="1052"/>
            <a:ext cx="1200" cy="1200"/>
          </a:xfrm>
          <a:prstGeom prst="rect">
            <a:avLst/>
          </a:prstGeom>
          <a:solidFill>
            <a:srgbClr val="FFFFFF"/>
          </a:solidFill>
          <a:ln>
            <a:noFill/>
          </a:ln>
        </p:spPr>
        <p:txBody>
          <a:bodyPr spcFirstLastPara="1" wrap="square" lIns="74175" tIns="74175" rIns="74175" bIns="74175" anchor="ctr" anchorCtr="0">
            <a:noAutofit/>
          </a:bodyPr>
          <a:lstStyle/>
          <a:p>
            <a:pPr marL="0" marR="0" lvl="0" indent="0" algn="l" defTabSz="685800" rtl="0" eaLnBrk="1" fontAlgn="auto" latinLnBrk="0" hangingPunct="1">
              <a:lnSpc>
                <a:spcPct val="100000"/>
              </a:lnSpc>
              <a:spcBef>
                <a:spcPct val="0"/>
              </a:spcBef>
              <a:spcAft>
                <a:spcPct val="0"/>
              </a:spcAft>
              <a:buClr>
                <a:srgbClr val="000000"/>
              </a:buClr>
              <a:buSzPts val="1000"/>
              <a:buFont typeface="Arial"/>
              <a:buNone/>
              <a:defRPr/>
            </a:pPr>
            <a:endParaRPr kumimoji="0" sz="11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107;p6"/>
          <p:cNvSpPr txBox="1"/>
          <p:nvPr/>
        </p:nvSpPr>
        <p:spPr>
          <a:xfrm>
            <a:off x="8685411" y="4879750"/>
            <a:ext cx="148800" cy="92400"/>
          </a:xfrm>
          <a:prstGeom prst="rect">
            <a:avLst/>
          </a:prstGeom>
          <a:noFill/>
          <a:ln>
            <a:noFill/>
          </a:ln>
        </p:spPr>
        <p:txBody>
          <a:bodyPr spcFirstLastPara="1" wrap="square" lIns="0" tIns="0" rIns="0" bIns="0" anchor="t" anchorCtr="0">
            <a:noAutofit/>
          </a:bodyPr>
          <a:lstStyle/>
          <a:p>
            <a:pPr marL="0" marR="0" lvl="0" indent="0" algn="r" defTabSz="685800" rtl="0" eaLnBrk="1" fontAlgn="auto" latinLnBrk="0" hangingPunct="1">
              <a:lnSpc>
                <a:spcPct val="100000"/>
              </a:lnSpc>
              <a:spcBef>
                <a:spcPct val="0"/>
              </a:spcBef>
              <a:spcAft>
                <a:spcPct val="0"/>
              </a:spcAft>
              <a:buClr>
                <a:srgbClr val="000000"/>
              </a:buClr>
              <a:buSzPts val="600"/>
              <a:buFont typeface="Arial"/>
              <a:buNone/>
              <a:defRPr/>
            </a:pPr>
            <a:fld id="{00000000-1234-1234-1234-123412341234}" type="slidenum">
              <a:rPr kumimoji="0" lang="en-US" sz="600" b="0" i="0" u="none" strike="noStrike" kern="1200" cap="none" spc="0" normalizeH="0" baseline="0" noProof="0">
                <a:ln>
                  <a:noFill/>
                </a:ln>
                <a:solidFill>
                  <a:srgbClr val="000000"/>
                </a:solidFill>
                <a:effectLst/>
                <a:uLnTx/>
                <a:uFillTx/>
                <a:latin typeface="Open Sans"/>
                <a:ea typeface="Open Sans"/>
                <a:cs typeface="Open Sans"/>
                <a:sym typeface="Open Sans"/>
              </a:rPr>
              <a:pPr marL="0" marR="0" lvl="0" indent="0" algn="r" defTabSz="685800" rtl="0" eaLnBrk="1" fontAlgn="auto" latinLnBrk="0" hangingPunct="1">
                <a:lnSpc>
                  <a:spcPct val="100000"/>
                </a:lnSpc>
                <a:spcBef>
                  <a:spcPct val="0"/>
                </a:spcBef>
                <a:spcAft>
                  <a:spcPct val="0"/>
                </a:spcAft>
                <a:buClr>
                  <a:srgbClr val="000000"/>
                </a:buClr>
                <a:buSzPts val="600"/>
                <a:buFont typeface="Arial"/>
                <a:buNone/>
                <a:defRPr/>
              </a:pPr>
              <a:t>‹#›</a:t>
            </a:fld>
            <a:endParaRPr kumimoji="0" sz="600" b="0" i="0" u="none" strike="noStrike" kern="1200" cap="none" spc="0" normalizeH="0" baseline="0" noProof="0">
              <a:ln>
                <a:noFill/>
              </a:ln>
              <a:solidFill>
                <a:srgbClr val="000000"/>
              </a:solidFill>
              <a:effectLst/>
              <a:uLnTx/>
              <a:uFillTx/>
              <a:latin typeface="Open Sans"/>
              <a:ea typeface="Open Sans"/>
              <a:cs typeface="Open Sans"/>
              <a:sym typeface="Open Sans"/>
            </a:endParaRPr>
          </a:p>
        </p:txBody>
      </p:sp>
      <p:sp>
        <p:nvSpPr>
          <p:cNvPr id="108" name="Google Shape;108;p6"/>
          <p:cNvSpPr txBox="1">
            <a:spLocks noGrp="1"/>
          </p:cNvSpPr>
          <p:nvPr>
            <p:ph type="title"/>
          </p:nvPr>
        </p:nvSpPr>
        <p:spPr>
          <a:xfrm>
            <a:off x="310896" y="228600"/>
            <a:ext cx="8522100" cy="335100"/>
          </a:xfrm>
          <a:prstGeom prst="rect">
            <a:avLst/>
          </a:prstGeom>
          <a:noFill/>
          <a:ln>
            <a:noFill/>
          </a:ln>
        </p:spPr>
        <p:txBody>
          <a:bodyPr spcFirstLastPara="1" wrap="square" lIns="0" tIns="0" rIns="0" bIns="0" anchor="t" anchorCtr="0">
            <a:noAutofit/>
          </a:bodyPr>
          <a:lstStyle>
            <a:lvl1pPr lvl="0" algn="l">
              <a:lnSpc>
                <a:spcPct val="75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1pPr>
            <a:lvl2pPr lvl="1"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2pPr>
            <a:lvl3pPr lvl="2"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3pPr>
            <a:lvl4pPr lvl="3"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4pPr>
            <a:lvl5pPr lvl="4"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5pPr>
            <a:lvl6pPr lvl="5"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6pPr>
            <a:lvl7pPr lvl="6"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7pPr>
            <a:lvl8pPr lvl="7"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8pPr>
            <a:lvl9pPr lvl="8" algn="l">
              <a:lnSpc>
                <a:spcPct val="100000"/>
              </a:lnSpc>
              <a:spcBef>
                <a:spcPct val="0"/>
              </a:spcBef>
              <a:spcAft>
                <a:spcPct val="0"/>
              </a:spcAft>
              <a:buClr>
                <a:srgbClr val="00B4EF"/>
              </a:buClr>
              <a:buSzPts val="1800"/>
              <a:buFont typeface="Helvetica Neue"/>
              <a:buNone/>
              <a:defRPr sz="1800" b="1">
                <a:solidFill>
                  <a:srgbClr val="00B4EF"/>
                </a:solidFill>
                <a:latin typeface="Helvetica Neue"/>
                <a:ea typeface="Helvetica Neue"/>
                <a:cs typeface="Helvetica Neue"/>
                <a:sym typeface="Helvetica Neue"/>
              </a:defRPr>
            </a:lvl9pPr>
          </a:lstStyle>
          <a:p>
            <a:endParaRPr/>
          </a:p>
        </p:txBody>
      </p:sp>
      <p:sp>
        <p:nvSpPr>
          <p:cNvPr id="109" name="Google Shape;109;p6"/>
          <p:cNvSpPr txBox="1">
            <a:spLocks noGrp="1"/>
          </p:cNvSpPr>
          <p:nvPr>
            <p:ph type="body" idx="1"/>
          </p:nvPr>
        </p:nvSpPr>
        <p:spPr>
          <a:xfrm>
            <a:off x="310896" y="1005840"/>
            <a:ext cx="8252700" cy="3180000"/>
          </a:xfrm>
          <a:prstGeom prst="rect">
            <a:avLst/>
          </a:prstGeom>
          <a:noFill/>
          <a:ln>
            <a:noFill/>
          </a:ln>
        </p:spPr>
        <p:txBody>
          <a:bodyPr spcFirstLastPara="1" wrap="square" lIns="67425" tIns="67425" rIns="67425" bIns="67425" anchor="t" anchorCtr="0">
            <a:noAutofit/>
          </a:bodyPr>
          <a:lstStyle>
            <a:lvl1pPr marL="457189" marR="0" lvl="0" indent="-292093" algn="l">
              <a:lnSpc>
                <a:spcPct val="100000"/>
              </a:lnSpc>
              <a:spcBef>
                <a:spcPct val="0"/>
              </a:spcBef>
              <a:spcAft>
                <a:spcPct val="0"/>
              </a:spcAft>
              <a:buClr>
                <a:schemeClr val="dk1"/>
              </a:buClr>
              <a:buSzPts val="1000"/>
              <a:buFont typeface="Open Sans"/>
              <a:buChar char="●"/>
              <a:defRPr sz="1100" i="1" u="none" strike="noStrike" cap="none">
                <a:solidFill>
                  <a:srgbClr val="A79B91"/>
                </a:solidFill>
                <a:latin typeface="Open Sans"/>
                <a:ea typeface="Open Sans"/>
                <a:cs typeface="Open Sans"/>
                <a:sym typeface="Open Sans"/>
              </a:defRPr>
            </a:lvl1pPr>
            <a:lvl2pPr marL="914378" marR="0" lvl="1"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2pPr>
            <a:lvl3pPr marL="1371566" marR="0" lvl="2"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3pPr>
            <a:lvl4pPr marL="1828754" marR="0" lvl="3"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4pPr>
            <a:lvl5pPr marL="2285943" marR="0" lvl="4"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5pPr>
            <a:lvl6pPr marL="2743132" marR="0" lvl="5"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6pPr>
            <a:lvl7pPr marL="3200320" marR="0" lvl="6"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7pPr>
            <a:lvl8pPr marL="3657509" marR="0" lvl="7" indent="-323842" algn="l">
              <a:lnSpc>
                <a:spcPct val="100000"/>
              </a:lnSpc>
              <a:spcBef>
                <a:spcPts val="700"/>
              </a:spcBef>
              <a:spcAft>
                <a:spcPct val="0"/>
              </a:spcAft>
              <a:buClr>
                <a:schemeClr val="dk1"/>
              </a:buClr>
              <a:buSzPts val="1500"/>
              <a:buFont typeface="Open Sans"/>
              <a:buChar char="○"/>
              <a:defRPr sz="1600" i="0" u="none" strike="noStrike" cap="none">
                <a:solidFill>
                  <a:schemeClr val="dk1"/>
                </a:solidFill>
                <a:latin typeface="Open Sans"/>
                <a:ea typeface="Open Sans"/>
                <a:cs typeface="Open Sans"/>
                <a:sym typeface="Open Sans"/>
              </a:defRPr>
            </a:lvl8pPr>
            <a:lvl9pPr marL="4114697" marR="0" lvl="8" indent="-323842" algn="l">
              <a:lnSpc>
                <a:spcPct val="100000"/>
              </a:lnSpc>
              <a:spcBef>
                <a:spcPts val="700"/>
              </a:spcBef>
              <a:spcAft>
                <a:spcPts val="700"/>
              </a:spcAft>
              <a:buClr>
                <a:schemeClr val="dk2"/>
              </a:buClr>
              <a:buSzPts val="1500"/>
              <a:buFont typeface="Open Sans"/>
              <a:buChar char="■"/>
              <a:defRPr sz="1600" i="0" u="none" strike="noStrike" cap="none">
                <a:solidFill>
                  <a:schemeClr val="dk2"/>
                </a:solidFill>
                <a:latin typeface="Open Sans"/>
                <a:ea typeface="Open Sans"/>
                <a:cs typeface="Open Sans"/>
                <a:sym typeface="Open Sans"/>
              </a:defRPr>
            </a:lvl9pPr>
          </a:lstStyle>
          <a:p>
            <a:endParaRPr/>
          </a:p>
        </p:txBody>
      </p:sp>
      <p:cxnSp>
        <p:nvCxnSpPr>
          <p:cNvPr id="110" name="Google Shape;110;p6"/>
          <p:cNvCxnSpPr/>
          <p:nvPr/>
        </p:nvCxnSpPr>
        <p:spPr>
          <a:xfrm>
            <a:off x="301495" y="4754662"/>
            <a:ext cx="8532000" cy="13200"/>
          </a:xfrm>
          <a:prstGeom prst="straightConnector1">
            <a:avLst/>
          </a:prstGeom>
          <a:noFill/>
          <a:ln w="38100" cap="flat" cmpd="sng">
            <a:solidFill>
              <a:srgbClr val="0F6FC6"/>
            </a:solidFill>
            <a:prstDash val="solid"/>
            <a:round/>
            <a:headEnd type="none" w="sm" len="sm"/>
            <a:tailEnd type="none" w="sm" len="sm"/>
          </a:ln>
        </p:spPr>
      </p:cxnSp>
    </p:spTree>
    <p:extLst>
      <p:ext uri="{BB962C8B-B14F-4D97-AF65-F5344CB8AC3E}">
        <p14:creationId xmlns:p14="http://schemas.microsoft.com/office/powerpoint/2010/main" val="350760611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04">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bject 10">
            <a:extLst>
              <a:ext uri="{FF2B5EF4-FFF2-40B4-BE49-F238E27FC236}">
                <a16:creationId xmlns:a16="http://schemas.microsoft.com/office/drawing/2014/main" id="{0994524A-769B-B742-80BC-F1C502F1E422}"/>
              </a:ext>
            </a:extLst>
          </p:cNvPr>
          <p:cNvSpPr/>
          <p:nvPr/>
        </p:nvSpPr>
        <p:spPr>
          <a:xfrm>
            <a:off x="5736457"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650780"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650732"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650779"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pic>
        <p:nvPicPr>
          <p:cNvPr id="6" name="Picture 5" descr="A picture containing shape&#10;&#10;Description automatically generated">
            <a:extLst>
              <a:ext uri="{FF2B5EF4-FFF2-40B4-BE49-F238E27FC236}">
                <a16:creationId xmlns:a16="http://schemas.microsoft.com/office/drawing/2014/main" id="{6D296BF9-AF5E-AB4E-95DD-2CED32E414A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9694" y="2677"/>
            <a:ext cx="9144000" cy="5140823"/>
          </a:xfrm>
          <a:prstGeom prst="rect">
            <a:avLst/>
          </a:prstGeom>
        </p:spPr>
      </p:pic>
    </p:spTree>
    <p:extLst>
      <p:ext uri="{BB962C8B-B14F-4D97-AF65-F5344CB8AC3E}">
        <p14:creationId xmlns:p14="http://schemas.microsoft.com/office/powerpoint/2010/main" val="425735877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Picture Placeholder 25"/>
          <p:cNvSpPr>
            <a:spLocks noGrp="1"/>
          </p:cNvSpPr>
          <p:nvPr>
            <p:ph type="pic" sz="quarter" idx="12"/>
          </p:nvPr>
        </p:nvSpPr>
        <p:spPr>
          <a:xfrm>
            <a:off x="-25716" y="0"/>
            <a:ext cx="5645048" cy="5152341"/>
          </a:xfrm>
        </p:spPr>
        <p:txBody>
          <a:bodyPr anchor="ctr">
            <a:normAutofit/>
          </a:bodyPr>
          <a:lstStyle>
            <a:lvl1pPr marL="0" indent="0" algn="ctr">
              <a:buNone/>
              <a:defRPr sz="1350"/>
            </a:lvl1pPr>
          </a:lstStyle>
          <a:p>
            <a:endParaRPr lang="en-US"/>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spTree>
    <p:extLst>
      <p:ext uri="{BB962C8B-B14F-4D97-AF65-F5344CB8AC3E}">
        <p14:creationId xmlns:p14="http://schemas.microsoft.com/office/powerpoint/2010/main" val="160169835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02">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pic>
        <p:nvPicPr>
          <p:cNvPr id="8" name="Picture Placeholder 8" descr="A row of wind turbines&#10;&#10;Description automatically generated with low confidence">
            <a:extLst>
              <a:ext uri="{FF2B5EF4-FFF2-40B4-BE49-F238E27FC236}">
                <a16:creationId xmlns:a16="http://schemas.microsoft.com/office/drawing/2014/main" id="{16B29B53-D338-2F43-98D4-D9BE3196ED3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16" y="0"/>
            <a:ext cx="5645048" cy="5143500"/>
          </a:xfrm>
          <a:prstGeom prst="rect">
            <a:avLst/>
          </a:prstGeom>
        </p:spPr>
      </p:pic>
      <p:sp>
        <p:nvSpPr>
          <p:cNvPr id="26" name="Picture Placeholder 25"/>
          <p:cNvSpPr>
            <a:spLocks noGrp="1"/>
          </p:cNvSpPr>
          <p:nvPr>
            <p:ph type="pic" sz="quarter" idx="12"/>
          </p:nvPr>
        </p:nvSpPr>
        <p:spPr>
          <a:xfrm>
            <a:off x="-25716" y="8841"/>
            <a:ext cx="5645048" cy="5143500"/>
          </a:xfrm>
        </p:spPr>
        <p:txBody>
          <a:bodyPr anchor="ctr">
            <a:normAutofit/>
          </a:bodyPr>
          <a:lstStyle>
            <a:lvl1pPr marL="0" indent="0" algn="ctr">
              <a:buNone/>
              <a:defRPr sz="1350"/>
            </a:lvl1pPr>
          </a:lstStyle>
          <a:p>
            <a:endParaRPr lang="en-US"/>
          </a:p>
        </p:txBody>
      </p:sp>
      <p:pic>
        <p:nvPicPr>
          <p:cNvPr id="5" name="Picture 4" descr="A field of wheat&#10;&#10;Description automatically generated with low confidence">
            <a:extLst>
              <a:ext uri="{FF2B5EF4-FFF2-40B4-BE49-F238E27FC236}">
                <a16:creationId xmlns:a16="http://schemas.microsoft.com/office/drawing/2014/main" id="{4D80C582-45B7-B44A-9302-CBE5B8CDD74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5717" y="0"/>
            <a:ext cx="5645049" cy="5143500"/>
          </a:xfrm>
          <a:prstGeom prst="rect">
            <a:avLst/>
          </a:prstGeom>
        </p:spPr>
      </p:pic>
    </p:spTree>
    <p:extLst>
      <p:ext uri="{BB962C8B-B14F-4D97-AF65-F5344CB8AC3E}">
        <p14:creationId xmlns:p14="http://schemas.microsoft.com/office/powerpoint/2010/main" val="223735069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03">
    <p:spTree>
      <p:nvGrpSpPr>
        <p:cNvPr id="1" name=""/>
        <p:cNvGrpSpPr/>
        <p:nvPr/>
      </p:nvGrpSpPr>
      <p:grpSpPr>
        <a:xfrm>
          <a:off x="0" y="0"/>
          <a:ext cx="0" cy="0"/>
          <a:chOff x="0" y="0"/>
          <a:chExt cx="0" cy="0"/>
        </a:xfrm>
      </p:grpSpPr>
      <p:sp>
        <p:nvSpPr>
          <p:cNvPr id="32" name="object 5">
            <a:extLst>
              <a:ext uri="{FF2B5EF4-FFF2-40B4-BE49-F238E27FC236}">
                <a16:creationId xmlns:a16="http://schemas.microsoft.com/office/drawing/2014/main" id="{47086C8A-84DB-1940-BEA7-DBBB9D5AD42D}"/>
              </a:ext>
            </a:extLst>
          </p:cNvPr>
          <p:cNvSpPr/>
          <p:nvPr userDrawn="1"/>
        </p:nvSpPr>
        <p:spPr>
          <a:xfrm>
            <a:off x="-25716" y="0"/>
            <a:ext cx="9169716" cy="5143500"/>
          </a:xfrm>
          <a:custGeom>
            <a:avLst/>
            <a:gdLst/>
            <a:ahLst/>
            <a:cxnLst/>
            <a:rect l="l" t="t" r="r" b="b"/>
            <a:pathLst>
              <a:path w="4212590" h="6849109">
                <a:moveTo>
                  <a:pt x="4212005" y="0"/>
                </a:moveTo>
                <a:lnTo>
                  <a:pt x="0" y="0"/>
                </a:lnTo>
                <a:lnTo>
                  <a:pt x="0" y="6848995"/>
                </a:lnTo>
                <a:lnTo>
                  <a:pt x="4212005" y="6848995"/>
                </a:lnTo>
                <a:lnTo>
                  <a:pt x="4212005" y="0"/>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object 10">
            <a:extLst>
              <a:ext uri="{FF2B5EF4-FFF2-40B4-BE49-F238E27FC236}">
                <a16:creationId xmlns:a16="http://schemas.microsoft.com/office/drawing/2014/main" id="{0994524A-769B-B742-80BC-F1C502F1E422}"/>
              </a:ext>
            </a:extLst>
          </p:cNvPr>
          <p:cNvSpPr/>
          <p:nvPr/>
        </p:nvSpPr>
        <p:spPr>
          <a:xfrm>
            <a:off x="6079051" y="2841886"/>
            <a:ext cx="448976" cy="178422"/>
          </a:xfrm>
          <a:custGeom>
            <a:avLst/>
            <a:gdLst/>
            <a:ahLst/>
            <a:cxnLst/>
            <a:rect l="l" t="t" r="r" b="b"/>
            <a:pathLst>
              <a:path w="594359">
                <a:moveTo>
                  <a:pt x="0" y="0"/>
                </a:moveTo>
                <a:lnTo>
                  <a:pt x="594004" y="0"/>
                </a:lnTo>
              </a:path>
            </a:pathLst>
          </a:custGeom>
          <a:ln w="9525">
            <a:solidFill>
              <a:srgbClr val="FFFFFF"/>
            </a:solid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D4BF98B-D5FF-D640-8B08-3F30B1F11D9E}"/>
              </a:ext>
            </a:extLst>
          </p:cNvPr>
          <p:cNvSpPr>
            <a:spLocks noGrp="1"/>
          </p:cNvSpPr>
          <p:nvPr>
            <p:ph type="body" sz="quarter" idx="13" hasCustomPrompt="1"/>
          </p:nvPr>
        </p:nvSpPr>
        <p:spPr>
          <a:xfrm>
            <a:off x="5993374" y="2532700"/>
            <a:ext cx="2690288" cy="251222"/>
          </a:xfrm>
        </p:spPr>
        <p:txBody>
          <a:bodyPr/>
          <a:lstStyle>
            <a:lvl1pPr>
              <a:buNone/>
              <a:defRPr sz="1350">
                <a:solidFill>
                  <a:schemeClr val="bg1"/>
                </a:solidFill>
                <a:latin typeface="Calibri" panose="020F0502020204030204" pitchFamily="34" charset="0"/>
                <a:cs typeface="Calibri" panose="020F0502020204030204" pitchFamily="34" charset="0"/>
              </a:defRPr>
            </a:lvl1pPr>
          </a:lstStyle>
          <a:p>
            <a:pPr lvl="0"/>
            <a:r>
              <a:rPr lang="en-US"/>
              <a:t>Presenter’s Name</a:t>
            </a:r>
          </a:p>
        </p:txBody>
      </p:sp>
      <p:sp>
        <p:nvSpPr>
          <p:cNvPr id="3" name="Text Placeholder 2">
            <a:extLst>
              <a:ext uri="{FF2B5EF4-FFF2-40B4-BE49-F238E27FC236}">
                <a16:creationId xmlns:a16="http://schemas.microsoft.com/office/drawing/2014/main" id="{A9A7EC67-992E-7743-8D67-9E23F97205EB}"/>
              </a:ext>
            </a:extLst>
          </p:cNvPr>
          <p:cNvSpPr>
            <a:spLocks noGrp="1"/>
          </p:cNvSpPr>
          <p:nvPr>
            <p:ph type="body" sz="quarter" idx="14" hasCustomPrompt="1"/>
          </p:nvPr>
        </p:nvSpPr>
        <p:spPr>
          <a:xfrm>
            <a:off x="5993327" y="2911582"/>
            <a:ext cx="2508802" cy="251222"/>
          </a:xfrm>
        </p:spPr>
        <p:txBody>
          <a:bodyPr/>
          <a:lstStyle>
            <a:lvl1pPr>
              <a:buFontTx/>
              <a:buNone/>
              <a:defRPr sz="1125">
                <a:solidFill>
                  <a:schemeClr val="bg1"/>
                </a:solidFill>
                <a:latin typeface="Calibri" panose="020F0502020204030204" pitchFamily="34" charset="0"/>
                <a:cs typeface="Calibri" panose="020F0502020204030204" pitchFamily="34" charset="0"/>
              </a:defRPr>
            </a:lvl1pPr>
            <a:lvl2pPr>
              <a:buFontTx/>
              <a:buNone/>
              <a:defRPr/>
            </a:lvl2pPr>
            <a:lvl3pPr>
              <a:buFontTx/>
              <a:buNone/>
              <a:defRPr/>
            </a:lvl3pPr>
            <a:lvl4pPr>
              <a:buFontTx/>
              <a:buNone/>
              <a:defRPr/>
            </a:lvl4pPr>
            <a:lvl5pPr>
              <a:buFontTx/>
              <a:buNone/>
              <a:defRPr/>
            </a:lvl5pPr>
          </a:lstStyle>
          <a:p>
            <a:pPr lvl="0"/>
            <a:r>
              <a:rPr lang="en-US"/>
              <a:t>Date</a:t>
            </a:r>
          </a:p>
        </p:txBody>
      </p:sp>
      <p:sp>
        <p:nvSpPr>
          <p:cNvPr id="14" name="Text Placeholder 3">
            <a:extLst>
              <a:ext uri="{FF2B5EF4-FFF2-40B4-BE49-F238E27FC236}">
                <a16:creationId xmlns:a16="http://schemas.microsoft.com/office/drawing/2014/main" id="{35CF201F-2D28-5B49-A064-6A811F0B8254}"/>
              </a:ext>
            </a:extLst>
          </p:cNvPr>
          <p:cNvSpPr>
            <a:spLocks noGrp="1"/>
          </p:cNvSpPr>
          <p:nvPr>
            <p:ph type="body" sz="quarter" idx="15" hasCustomPrompt="1"/>
          </p:nvPr>
        </p:nvSpPr>
        <p:spPr>
          <a:xfrm>
            <a:off x="5993374" y="1617520"/>
            <a:ext cx="2858928" cy="699516"/>
          </a:xfrm>
        </p:spPr>
        <p:txBody>
          <a:bodyPr>
            <a:noAutofit/>
          </a:bodyPr>
          <a:lstStyle>
            <a:lvl1pPr marL="5954" indent="-5954">
              <a:spcBef>
                <a:spcPct val="0"/>
              </a:spcBef>
              <a:buNone/>
              <a:defRPr sz="2250" b="1" i="0">
                <a:solidFill>
                  <a:schemeClr val="bg1"/>
                </a:solidFill>
                <a:latin typeface="Calibri" panose="020F0502020204030204" pitchFamily="34" charset="0"/>
                <a:cs typeface="Calibri" panose="020F0502020204030204" pitchFamily="34" charset="0"/>
              </a:defRPr>
            </a:lvl1pPr>
          </a:lstStyle>
          <a:p>
            <a:pPr lvl="0"/>
            <a:r>
              <a:rPr lang="en-US"/>
              <a:t>PepsiCo Positive</a:t>
            </a:r>
          </a:p>
          <a:p>
            <a:pPr lvl="0"/>
            <a:r>
              <a:rPr lang="en-US"/>
              <a:t>Template</a:t>
            </a:r>
          </a:p>
        </p:txBody>
      </p:sp>
      <p:sp>
        <p:nvSpPr>
          <p:cNvPr id="26" name="Picture Placeholder 25"/>
          <p:cNvSpPr>
            <a:spLocks noGrp="1"/>
          </p:cNvSpPr>
          <p:nvPr>
            <p:ph type="pic" sz="quarter" idx="12"/>
          </p:nvPr>
        </p:nvSpPr>
        <p:spPr>
          <a:xfrm>
            <a:off x="-25716" y="8841"/>
            <a:ext cx="5645048" cy="5143500"/>
          </a:xfrm>
        </p:spPr>
        <p:txBody>
          <a:bodyPr anchor="ctr">
            <a:normAutofit/>
          </a:bodyPr>
          <a:lstStyle>
            <a:lvl1pPr marL="0" indent="0" algn="ctr">
              <a:buNone/>
              <a:defRPr sz="1350"/>
            </a:lvl1pPr>
          </a:lstStyle>
          <a:p>
            <a:endParaRPr lang="en-US"/>
          </a:p>
        </p:txBody>
      </p:sp>
      <p:pic>
        <p:nvPicPr>
          <p:cNvPr id="22" name="Picture 21" descr="A picture containing tree, green, plant, broccoli&#10;&#10;Description automatically generated">
            <a:extLst>
              <a:ext uri="{FF2B5EF4-FFF2-40B4-BE49-F238E27FC236}">
                <a16:creationId xmlns:a16="http://schemas.microsoft.com/office/drawing/2014/main" id="{CC4B1EF9-824D-7B41-B73A-E5F998445F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V="1">
            <a:off x="-25716" y="0"/>
            <a:ext cx="5645048" cy="5134659"/>
          </a:xfrm>
          <a:prstGeom prst="rect">
            <a:avLst/>
          </a:prstGeom>
        </p:spPr>
      </p:pic>
    </p:spTree>
    <p:extLst>
      <p:ext uri="{BB962C8B-B14F-4D97-AF65-F5344CB8AC3E}">
        <p14:creationId xmlns:p14="http://schemas.microsoft.com/office/powerpoint/2010/main" val="396610693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object 2"/>
          <p:cNvSpPr/>
          <p:nvPr userDrawn="1"/>
        </p:nvSpPr>
        <p:spPr>
          <a:xfrm>
            <a:off x="0" y="1"/>
            <a:ext cx="9144000" cy="7122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32859C09-D374-48E8-88E2-56BF33C44095}"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456923" y="956084"/>
            <a:ext cx="8214111" cy="3608127"/>
          </a:xfrm>
        </p:spPr>
        <p:txBody>
          <a:bodyPr>
            <a:noAutofit/>
          </a:bodyPr>
          <a:lstStyle>
            <a:lvl1pPr marL="171450" indent="-171450">
              <a:lnSpc>
                <a:spcPct val="100000"/>
              </a:lnSpc>
              <a:spcBef>
                <a:spcPts val="1350"/>
              </a:spcBef>
              <a:defRPr sz="2100" b="0" i="0">
                <a:solidFill>
                  <a:schemeClr val="accent5">
                    <a:lumMod val="75000"/>
                  </a:schemeClr>
                </a:solidFill>
                <a:latin typeface="Calibri" panose="020F0502020204030204" pitchFamily="34" charset="0"/>
                <a:cs typeface="Calibri" panose="020F0502020204030204" pitchFamily="34" charset="0"/>
              </a:defRPr>
            </a:lvl1pPr>
            <a:lvl2pPr marL="603647" indent="-260747">
              <a:lnSpc>
                <a:spcPct val="100000"/>
              </a:lnSpc>
              <a:spcBef>
                <a:spcPts val="1350"/>
              </a:spcBef>
              <a:buFont typeface="Courier New" panose="02070309020205020404" pitchFamily="49" charset="0"/>
              <a:buChar char="o"/>
              <a:defRPr sz="2100" b="0"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285278858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B387AC-BC5C-4C42-B302-D15C0CB7E4A3}"/>
              </a:ext>
            </a:extLst>
          </p:cNvPr>
          <p:cNvSpPr/>
          <p:nvPr userDrawn="1"/>
        </p:nvSpPr>
        <p:spPr>
          <a:xfrm>
            <a:off x="0" y="195921"/>
            <a:ext cx="9144000" cy="495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bject 14">
            <a:extLst>
              <a:ext uri="{FF2B5EF4-FFF2-40B4-BE49-F238E27FC236}">
                <a16:creationId xmlns:a16="http://schemas.microsoft.com/office/drawing/2014/main" id="{63CC28AF-816F-914B-BD03-1AAE4F04B3DF}"/>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1B58BDA-5C65-7E48-BA8E-8DB7156A97A7}"/>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0BDF279B-DCC7-4647-A015-2B277E80A4AB}"/>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A31A1786-3690-476E-A95F-CDEDCC8592C0}"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 name="Text Placeholder 3">
            <a:extLst>
              <a:ext uri="{FF2B5EF4-FFF2-40B4-BE49-F238E27FC236}">
                <a16:creationId xmlns:a16="http://schemas.microsoft.com/office/drawing/2014/main" id="{FC86B612-2846-D049-B19B-4570D6F3F50D}"/>
              </a:ext>
            </a:extLst>
          </p:cNvPr>
          <p:cNvSpPr>
            <a:spLocks noGrp="1"/>
          </p:cNvSpPr>
          <p:nvPr>
            <p:ph type="body" sz="quarter" idx="10"/>
          </p:nvPr>
        </p:nvSpPr>
        <p:spPr>
          <a:xfrm>
            <a:off x="551260" y="465535"/>
            <a:ext cx="6606778" cy="3664744"/>
          </a:xfrm>
        </p:spPr>
        <p:txBody>
          <a:bodyPr>
            <a:noAutofit/>
          </a:bodyPr>
          <a:lstStyle>
            <a:lvl1pPr>
              <a:defRPr sz="3000" b="1" i="0">
                <a:solidFill>
                  <a:schemeClr val="accent5">
                    <a:lumMod val="75000"/>
                  </a:schemeClr>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3pPr>
            <a:lvl4pPr marL="1164431" indent="-135731">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4pPr>
            <a:lvl5pPr marL="1502569" indent="-130969">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425422999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B387AC-BC5C-4C42-B302-D15C0CB7E4A3}"/>
              </a:ext>
            </a:extLst>
          </p:cNvPr>
          <p:cNvSpPr/>
          <p:nvPr userDrawn="1"/>
        </p:nvSpPr>
        <p:spPr>
          <a:xfrm>
            <a:off x="0" y="-160"/>
            <a:ext cx="914400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bject 14">
            <a:extLst>
              <a:ext uri="{FF2B5EF4-FFF2-40B4-BE49-F238E27FC236}">
                <a16:creationId xmlns:a16="http://schemas.microsoft.com/office/drawing/2014/main" id="{67D320CA-D13D-314C-9DD6-715528DB982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FCDB51F-F2B2-FF4C-B59E-59CDCEE60496}"/>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7" name="TextBox 6">
            <a:extLst>
              <a:ext uri="{FF2B5EF4-FFF2-40B4-BE49-F238E27FC236}">
                <a16:creationId xmlns:a16="http://schemas.microsoft.com/office/drawing/2014/main" id="{F2817691-C743-BD49-8BC2-70360EED85C7}"/>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26404B71-2BA7-4375-B461-4D8168DF8FCB}"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1" name="Text Placeholder 3">
            <a:extLst>
              <a:ext uri="{FF2B5EF4-FFF2-40B4-BE49-F238E27FC236}">
                <a16:creationId xmlns:a16="http://schemas.microsoft.com/office/drawing/2014/main" id="{9D9A7910-8039-6449-B024-BB8DAE55BEA7}"/>
              </a:ext>
            </a:extLst>
          </p:cNvPr>
          <p:cNvSpPr>
            <a:spLocks noGrp="1"/>
          </p:cNvSpPr>
          <p:nvPr>
            <p:ph type="body" sz="quarter" idx="10"/>
          </p:nvPr>
        </p:nvSpPr>
        <p:spPr>
          <a:xfrm>
            <a:off x="551260" y="465535"/>
            <a:ext cx="6606778" cy="3664744"/>
          </a:xfrm>
        </p:spPr>
        <p:txBody>
          <a:bodyPr>
            <a:noAutofit/>
          </a:bodyPr>
          <a:lstStyle>
            <a:lvl1pPr>
              <a:defRPr sz="3000"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3pPr>
            <a:lvl4pPr marL="1164431" indent="-135731">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4pPr>
            <a:lvl5pPr marL="1502569" indent="-130969">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322407646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01">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C389816F-8BF1-8443-B166-56949240F9BA}"/>
              </a:ext>
            </a:extLst>
          </p:cNvPr>
          <p:cNvSpPr>
            <a:spLocks noGrp="1"/>
          </p:cNvSpPr>
          <p:nvPr>
            <p:ph type="body" sz="quarter" idx="14"/>
          </p:nvPr>
        </p:nvSpPr>
        <p:spPr>
          <a:xfrm>
            <a:off x="456923" y="956084"/>
            <a:ext cx="8214111" cy="3608127"/>
          </a:xfrm>
        </p:spPr>
        <p:txBody>
          <a:bodyPr>
            <a:noAutofit/>
          </a:bodyPr>
          <a:lstStyle>
            <a:lvl1pPr marL="85725" indent="-85725">
              <a:defRPr sz="1350"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grpSp>
        <p:nvGrpSpPr>
          <p:cNvPr id="23" name="Group 22"/>
          <p:cNvGrpSpPr/>
          <p:nvPr userDrawn="1"/>
        </p:nvGrpSpPr>
        <p:grpSpPr>
          <a:xfrm>
            <a:off x="0" y="1"/>
            <a:ext cx="9144000" cy="779929"/>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7F33B872-26DB-4B12-9F1A-F6BA0FB998CE}"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5711712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grpSp>
        <p:nvGrpSpPr>
          <p:cNvPr id="23" name="Group 22"/>
          <p:cNvGrpSpPr/>
          <p:nvPr userDrawn="1"/>
        </p:nvGrpSpPr>
        <p:grpSpPr>
          <a:xfrm>
            <a:off x="0" y="1"/>
            <a:ext cx="9144000" cy="779929"/>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42B722A1-8D57-4E86-9B7A-9B9D93F4FB2B}"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456923" y="956084"/>
            <a:ext cx="8214111" cy="3608127"/>
          </a:xfrm>
        </p:spPr>
        <p:txBody>
          <a:bodyPr>
            <a:noAutofit/>
          </a:bodyPr>
          <a:lstStyle>
            <a:lvl1pPr marL="85725" indent="-85725">
              <a:defRPr sz="1350"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241563250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35693E3-25F2-40BE-8C6B-CFF3BB770238}"/>
              </a:ext>
            </a:extLst>
          </p:cNvPr>
          <p:cNvGraphicFramePr>
            <a:graphicFrameLocks noChangeAspect="1"/>
          </p:cNvGraphicFramePr>
          <p:nvPr userDrawn="1">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Object 5" hidden="1">
                        <a:extLst>
                          <a:ext uri="{FF2B5EF4-FFF2-40B4-BE49-F238E27FC236}">
                            <a16:creationId xmlns:a16="http://schemas.microsoft.com/office/drawing/2014/main" id="{035693E3-25F2-40BE-8C6B-CFF3BB77023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10" name="object 14">
            <a:extLst>
              <a:ext uri="{FF2B5EF4-FFF2-40B4-BE49-F238E27FC236}">
                <a16:creationId xmlns:a16="http://schemas.microsoft.com/office/drawing/2014/main" id="{6FC741B0-5163-42DE-8F9E-8E9244D8C554}"/>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4DE1E48-A952-4B5E-BA61-C0323DB56F6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2" name="TextBox 11">
            <a:extLst>
              <a:ext uri="{FF2B5EF4-FFF2-40B4-BE49-F238E27FC236}">
                <a16:creationId xmlns:a16="http://schemas.microsoft.com/office/drawing/2014/main" id="{3F2B5736-833B-404B-9909-24F3C0BE95F2}"/>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6574FFF0-AF2E-445E-BE57-989DC06D00B2}"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5073866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35693E3-25F2-40BE-8C6B-CFF3BB770238}"/>
              </a:ext>
            </a:extLst>
          </p:cNvPr>
          <p:cNvGraphicFramePr>
            <a:graphicFrameLocks noChangeAspect="1"/>
          </p:cNvGraphicFramePr>
          <p:nvPr userDrawn="1">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Object 5" hidden="1">
                        <a:extLst>
                          <a:ext uri="{FF2B5EF4-FFF2-40B4-BE49-F238E27FC236}">
                            <a16:creationId xmlns:a16="http://schemas.microsoft.com/office/drawing/2014/main" id="{035693E3-25F2-40BE-8C6B-CFF3BB770238}"/>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Tree>
    <p:extLst>
      <p:ext uri="{BB962C8B-B14F-4D97-AF65-F5344CB8AC3E}">
        <p14:creationId xmlns:p14="http://schemas.microsoft.com/office/powerpoint/2010/main" val="62115873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9" name="object 2"/>
          <p:cNvSpPr/>
          <p:nvPr userDrawn="1"/>
        </p:nvSpPr>
        <p:spPr>
          <a:xfrm>
            <a:off x="0" y="1"/>
            <a:ext cx="9144000" cy="7122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B80C39EA-FE88-4B17-AFDB-A1EADF78EB10}"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456923" y="956084"/>
            <a:ext cx="8214111" cy="3608127"/>
          </a:xfrm>
        </p:spPr>
        <p:txBody>
          <a:bodyPr>
            <a:noAutofit/>
          </a:bodyPr>
          <a:lstStyle>
            <a:lvl1pPr marL="171450" indent="-171450">
              <a:lnSpc>
                <a:spcPct val="100000"/>
              </a:lnSpc>
              <a:spcBef>
                <a:spcPts val="1350"/>
              </a:spcBef>
              <a:defRPr sz="2100" b="0" i="0">
                <a:solidFill>
                  <a:schemeClr val="accent5">
                    <a:lumMod val="75000"/>
                  </a:schemeClr>
                </a:solidFill>
                <a:latin typeface="Calibri" panose="020F0502020204030204" pitchFamily="34" charset="0"/>
                <a:cs typeface="Calibri" panose="020F0502020204030204" pitchFamily="34" charset="0"/>
              </a:defRPr>
            </a:lvl1pPr>
            <a:lvl2pPr marL="603647" indent="-260747">
              <a:lnSpc>
                <a:spcPct val="100000"/>
              </a:lnSpc>
              <a:spcBef>
                <a:spcPts val="1350"/>
              </a:spcBef>
              <a:buFont typeface="Courier New" panose="02070309020205020404" pitchFamily="49" charset="0"/>
              <a:buChar char="o"/>
              <a:defRPr sz="2100" b="0"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398877765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A968-CFFF-574B-B309-1B13EAF036C4}"/>
              </a:ext>
            </a:extLst>
          </p:cNvPr>
          <p:cNvSpPr/>
          <p:nvPr userDrawn="1"/>
        </p:nvSpPr>
        <p:spPr>
          <a:xfrm>
            <a:off x="0" y="1"/>
            <a:ext cx="9144000" cy="51293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 name="Group 22"/>
          <p:cNvGrpSpPr/>
          <p:nvPr userDrawn="1"/>
        </p:nvGrpSpPr>
        <p:grpSpPr>
          <a:xfrm>
            <a:off x="0" y="1"/>
            <a:ext cx="9144000" cy="779929"/>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4" name="Title 23"/>
          <p:cNvSpPr>
            <a:spLocks noGrp="1"/>
          </p:cNvSpPr>
          <p:nvPr>
            <p:ph type="title"/>
          </p:nvPr>
        </p:nvSpPr>
        <p:spPr>
          <a:xfrm>
            <a:off x="456924" y="126286"/>
            <a:ext cx="8214110" cy="467417"/>
          </a:xfrm>
        </p:spPr>
        <p:txBody>
          <a:bodyPr anchor="ct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884ABFEB-7AC4-47D6-A901-410A0F3249CE}"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 name="Text Placeholder 2">
            <a:extLst>
              <a:ext uri="{FF2B5EF4-FFF2-40B4-BE49-F238E27FC236}">
                <a16:creationId xmlns:a16="http://schemas.microsoft.com/office/drawing/2014/main" id="{43321205-F019-0446-947B-9245E6B701A7}"/>
              </a:ext>
            </a:extLst>
          </p:cNvPr>
          <p:cNvSpPr>
            <a:spLocks noGrp="1"/>
          </p:cNvSpPr>
          <p:nvPr>
            <p:ph type="body" sz="quarter" idx="14"/>
          </p:nvPr>
        </p:nvSpPr>
        <p:spPr>
          <a:xfrm>
            <a:off x="456923" y="956084"/>
            <a:ext cx="8214111" cy="3608127"/>
          </a:xfrm>
        </p:spPr>
        <p:txBody>
          <a:bodyPr>
            <a:noAutofit/>
          </a:bodyPr>
          <a:lstStyle>
            <a:lvl1pPr marL="85725" indent="-85725">
              <a:defRPr sz="1350"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b="0"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86741467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01">
    <p:spTree>
      <p:nvGrpSpPr>
        <p:cNvPr id="1" name=""/>
        <p:cNvGrpSpPr/>
        <p:nvPr/>
      </p:nvGrpSpPr>
      <p:grpSpPr>
        <a:xfrm>
          <a:off x="0" y="0"/>
          <a:ext cx="0" cy="0"/>
          <a:chOff x="0" y="0"/>
          <a:chExt cx="0" cy="0"/>
        </a:xfrm>
      </p:grpSpPr>
      <p:grpSp>
        <p:nvGrpSpPr>
          <p:cNvPr id="22" name="Group 21"/>
          <p:cNvGrpSpPr/>
          <p:nvPr userDrawn="1"/>
        </p:nvGrpSpPr>
        <p:grpSpPr>
          <a:xfrm>
            <a:off x="0" y="0"/>
            <a:ext cx="4811316" cy="5143500"/>
            <a:chOff x="0" y="0"/>
            <a:chExt cx="7815580" cy="8366981"/>
          </a:xfrm>
        </p:grpSpPr>
        <p:sp>
          <p:nvSpPr>
            <p:cNvPr id="20" name="object 3"/>
            <p:cNvSpPr/>
            <p:nvPr userDrawn="1"/>
          </p:nvSpPr>
          <p:spPr>
            <a:xfrm>
              <a:off x="0" y="0"/>
              <a:ext cx="7815580" cy="5356860"/>
            </a:xfrm>
            <a:custGeom>
              <a:avLst/>
              <a:gdLst/>
              <a:ahLst/>
              <a:cxnLst/>
              <a:rect l="l" t="t" r="r" b="b"/>
              <a:pathLst>
                <a:path w="7815580" h="5356860">
                  <a:moveTo>
                    <a:pt x="0" y="5356606"/>
                  </a:moveTo>
                  <a:lnTo>
                    <a:pt x="7815491" y="5356606"/>
                  </a:lnTo>
                  <a:lnTo>
                    <a:pt x="7815491" y="0"/>
                  </a:lnTo>
                  <a:lnTo>
                    <a:pt x="0" y="0"/>
                  </a:lnTo>
                  <a:lnTo>
                    <a:pt x="0" y="5356606"/>
                  </a:lnTo>
                  <a:close/>
                </a:path>
              </a:pathLst>
            </a:custGeom>
            <a:solidFill>
              <a:schemeClr val="accent6"/>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object 4"/>
            <p:cNvSpPr/>
            <p:nvPr userDrawn="1"/>
          </p:nvSpPr>
          <p:spPr>
            <a:xfrm>
              <a:off x="0" y="2837542"/>
              <a:ext cx="7815580" cy="5529439"/>
            </a:xfrm>
            <a:custGeom>
              <a:avLst/>
              <a:gdLst/>
              <a:ahLst/>
              <a:cxnLst/>
              <a:rect l="l" t="t" r="r" b="b"/>
              <a:pathLst>
                <a:path w="7815580" h="2254250">
                  <a:moveTo>
                    <a:pt x="0" y="2253640"/>
                  </a:moveTo>
                  <a:lnTo>
                    <a:pt x="7815491" y="2253640"/>
                  </a:lnTo>
                  <a:lnTo>
                    <a:pt x="7815491" y="0"/>
                  </a:lnTo>
                  <a:lnTo>
                    <a:pt x="0" y="0"/>
                  </a:lnTo>
                  <a:lnTo>
                    <a:pt x="0" y="2253640"/>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6" name="Picture Placeholder 25"/>
          <p:cNvSpPr>
            <a:spLocks noGrp="1"/>
          </p:cNvSpPr>
          <p:nvPr>
            <p:ph type="pic" sz="quarter" idx="12"/>
          </p:nvPr>
        </p:nvSpPr>
        <p:spPr>
          <a:xfrm>
            <a:off x="4811316" y="-1"/>
            <a:ext cx="4332684" cy="4956421"/>
          </a:xfrm>
        </p:spPr>
        <p:txBody>
          <a:bodyPr anchor="ctr">
            <a:normAutofit/>
          </a:bodyPr>
          <a:lstStyle>
            <a:lvl1pPr marL="0" indent="0" algn="ctr">
              <a:buNone/>
              <a:defRPr sz="1350"/>
            </a:lvl1pPr>
          </a:lstStyle>
          <a:p>
            <a:endParaRPr lang="en-US"/>
          </a:p>
        </p:txBody>
      </p:sp>
      <p:sp>
        <p:nvSpPr>
          <p:cNvPr id="35" name="Text Placeholder 17"/>
          <p:cNvSpPr>
            <a:spLocks noGrp="1"/>
          </p:cNvSpPr>
          <p:nvPr>
            <p:ph type="body" sz="quarter" idx="13" hasCustomPrompt="1"/>
          </p:nvPr>
        </p:nvSpPr>
        <p:spPr>
          <a:xfrm>
            <a:off x="298531" y="1408276"/>
            <a:ext cx="4213930" cy="199802"/>
          </a:xfrm>
        </p:spPr>
        <p:txBody>
          <a:bodyPr anchor="ctr">
            <a:noAutofit/>
          </a:bodyPr>
          <a:lstStyle>
            <a:lvl1pPr marL="0" indent="0">
              <a:lnSpc>
                <a:spcPct val="100000"/>
              </a:lnSpc>
              <a:spcBef>
                <a:spcPct val="0"/>
              </a:spcBef>
              <a:buNone/>
              <a:defRPr lang="en-US" sz="1500" b="0" i="0" kern="1200" spc="184"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ALL-CAPS</a:t>
            </a:r>
          </a:p>
        </p:txBody>
      </p:sp>
      <p:sp>
        <p:nvSpPr>
          <p:cNvPr id="38" name="Title 32"/>
          <p:cNvSpPr>
            <a:spLocks noGrp="1"/>
          </p:cNvSpPr>
          <p:nvPr>
            <p:ph type="title"/>
          </p:nvPr>
        </p:nvSpPr>
        <p:spPr>
          <a:xfrm>
            <a:off x="298531" y="427565"/>
            <a:ext cx="4213930" cy="981808"/>
          </a:xfrm>
        </p:spPr>
        <p:txBody>
          <a:bodyPr>
            <a:noAutofit/>
          </a:bodyPr>
          <a:lstStyle>
            <a:lvl1pPr>
              <a:lnSpc>
                <a:spcPct val="100000"/>
              </a:lnSpc>
              <a:defRPr lang="en-US" sz="3000" b="1" i="0" kern="1200" spc="-15">
                <a:solidFill>
                  <a:schemeClr val="accent5">
                    <a:lumMod val="75000"/>
                  </a:schemeClr>
                </a:solidFill>
                <a:latin typeface="Calibri" panose="020F0502020204030204" pitchFamily="34" charset="0"/>
                <a:ea typeface="+mn-ea"/>
                <a:cs typeface="Calibri" panose="020F0502020204030204" pitchFamily="34" charset="0"/>
              </a:defRPr>
            </a:lvl1pPr>
          </a:lstStyle>
          <a:p>
            <a:r>
              <a:rPr lang="en-US"/>
              <a:t>Click to edit Master title</a:t>
            </a:r>
          </a:p>
        </p:txBody>
      </p:sp>
      <p:sp>
        <p:nvSpPr>
          <p:cNvPr id="13" name="object 14">
            <a:extLst>
              <a:ext uri="{FF2B5EF4-FFF2-40B4-BE49-F238E27FC236}">
                <a16:creationId xmlns:a16="http://schemas.microsoft.com/office/drawing/2014/main" id="{1F1B76FF-C9EC-5A44-A974-9022B654186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E65AA18-2446-C841-95C6-6F2267FB5FE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6" name="TextBox 15">
            <a:extLst>
              <a:ext uri="{FF2B5EF4-FFF2-40B4-BE49-F238E27FC236}">
                <a16:creationId xmlns:a16="http://schemas.microsoft.com/office/drawing/2014/main" id="{4BCF5127-9F25-9E46-8D97-1E611FED570C}"/>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8CB3E683-8DDA-49F1-8A44-3395A9FFC760}"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Text Placeholder 2">
            <a:extLst>
              <a:ext uri="{FF2B5EF4-FFF2-40B4-BE49-F238E27FC236}">
                <a16:creationId xmlns:a16="http://schemas.microsoft.com/office/drawing/2014/main" id="{6C4F3D7E-EEAF-334C-885F-08C15C631400}"/>
              </a:ext>
            </a:extLst>
          </p:cNvPr>
          <p:cNvSpPr>
            <a:spLocks noGrp="1"/>
          </p:cNvSpPr>
          <p:nvPr>
            <p:ph type="body" sz="quarter" idx="14"/>
          </p:nvPr>
        </p:nvSpPr>
        <p:spPr>
          <a:xfrm>
            <a:off x="298531" y="1836937"/>
            <a:ext cx="4213930" cy="2789832"/>
          </a:xfrm>
        </p:spPr>
        <p:txBody>
          <a:bodyPr>
            <a:noAutofit/>
          </a:bodyPr>
          <a:lstStyle>
            <a:lvl1pPr marL="85725" indent="-85725">
              <a:defRPr sz="1125" b="0"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3pPr>
            <a:lvl4pPr marL="1164431" indent="-135731">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4pPr>
            <a:lvl5pPr marL="1502569" indent="-130969">
              <a:buFont typeface="Courier New" panose="02070309020205020404" pitchFamily="49" charset="0"/>
              <a:buChar char="o"/>
              <a:defRPr sz="1125" b="0" i="0">
                <a:solidFill>
                  <a:schemeClr val="bg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Tree>
    <p:extLst>
      <p:ext uri="{BB962C8B-B14F-4D97-AF65-F5344CB8AC3E}">
        <p14:creationId xmlns:p14="http://schemas.microsoft.com/office/powerpoint/2010/main" val="422021272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with Caption 02">
    <p:spTree>
      <p:nvGrpSpPr>
        <p:cNvPr id="1" name=""/>
        <p:cNvGrpSpPr/>
        <p:nvPr/>
      </p:nvGrpSpPr>
      <p:grpSpPr>
        <a:xfrm>
          <a:off x="0" y="0"/>
          <a:ext cx="0" cy="0"/>
          <a:chOff x="0" y="0"/>
          <a:chExt cx="0" cy="0"/>
        </a:xfrm>
      </p:grpSpPr>
      <p:sp>
        <p:nvSpPr>
          <p:cNvPr id="26" name="Picture Placeholder 25"/>
          <p:cNvSpPr>
            <a:spLocks noGrp="1"/>
          </p:cNvSpPr>
          <p:nvPr>
            <p:ph type="pic" sz="quarter" idx="15"/>
          </p:nvPr>
        </p:nvSpPr>
        <p:spPr>
          <a:xfrm>
            <a:off x="5029201" y="675205"/>
            <a:ext cx="4114800" cy="4275256"/>
          </a:xfrm>
        </p:spPr>
        <p:txBody>
          <a:bodyPr anchor="ctr">
            <a:normAutofit/>
          </a:bodyPr>
          <a:lstStyle>
            <a:lvl1pPr algn="ctr">
              <a:defRPr sz="1350"/>
            </a:lvl1pPr>
          </a:lstStyle>
          <a:p>
            <a:endParaRPr lang="en-US"/>
          </a:p>
        </p:txBody>
      </p:sp>
      <p:sp>
        <p:nvSpPr>
          <p:cNvPr id="9" name="object 3"/>
          <p:cNvSpPr/>
          <p:nvPr userDrawn="1"/>
        </p:nvSpPr>
        <p:spPr>
          <a:xfrm>
            <a:off x="0" y="679495"/>
            <a:ext cx="5029200" cy="4275257"/>
          </a:xfrm>
          <a:custGeom>
            <a:avLst/>
            <a:gdLst/>
            <a:ahLst/>
            <a:cxnLst/>
            <a:rect l="l" t="t" r="r" b="b"/>
            <a:pathLst>
              <a:path w="7315200" h="6218555">
                <a:moveTo>
                  <a:pt x="0" y="6218174"/>
                </a:moveTo>
                <a:lnTo>
                  <a:pt x="7315200" y="6218174"/>
                </a:lnTo>
                <a:lnTo>
                  <a:pt x="7315200" y="0"/>
                </a:lnTo>
                <a:lnTo>
                  <a:pt x="0" y="0"/>
                </a:lnTo>
                <a:lnTo>
                  <a:pt x="0" y="6218174"/>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object 2">
            <a:extLst>
              <a:ext uri="{FF2B5EF4-FFF2-40B4-BE49-F238E27FC236}">
                <a16:creationId xmlns:a16="http://schemas.microsoft.com/office/drawing/2014/main" id="{D6DCC7D7-83DB-FF49-9DED-47437181314F}"/>
              </a:ext>
            </a:extLst>
          </p:cNvPr>
          <p:cNvSpPr/>
          <p:nvPr userDrawn="1"/>
        </p:nvSpPr>
        <p:spPr>
          <a:xfrm>
            <a:off x="0" y="0"/>
            <a:ext cx="9144000" cy="779929"/>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14">
            <a:extLst>
              <a:ext uri="{FF2B5EF4-FFF2-40B4-BE49-F238E27FC236}">
                <a16:creationId xmlns:a16="http://schemas.microsoft.com/office/drawing/2014/main" id="{A051F528-0267-AC44-802E-6CFA81790A91}"/>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4CE3AC5-6BA2-9D4B-8D9D-85BBCB0AD79F}"/>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F5550B7E-D516-3042-9492-3A35043BF549}"/>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301DB25F-9164-4843-AD23-B14391580873}"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 name="Text Placeholder 3">
            <a:extLst>
              <a:ext uri="{FF2B5EF4-FFF2-40B4-BE49-F238E27FC236}">
                <a16:creationId xmlns:a16="http://schemas.microsoft.com/office/drawing/2014/main" id="{32C94709-72E8-DB46-84A4-EC29FA2E6337}"/>
              </a:ext>
            </a:extLst>
          </p:cNvPr>
          <p:cNvSpPr>
            <a:spLocks noGrp="1"/>
          </p:cNvSpPr>
          <p:nvPr>
            <p:ph type="body" sz="quarter" idx="16" hasCustomPrompt="1"/>
          </p:nvPr>
        </p:nvSpPr>
        <p:spPr>
          <a:xfrm>
            <a:off x="456924" y="184659"/>
            <a:ext cx="8214636" cy="410610"/>
          </a:xfrm>
        </p:spPr>
        <p:txBody>
          <a:bodyPr>
            <a:noAutofit/>
          </a:bodyPr>
          <a:lstStyle>
            <a:lvl1pPr>
              <a:buNone/>
              <a:defRPr sz="2400" b="1" i="0">
                <a:solidFill>
                  <a:schemeClr val="bg1"/>
                </a:solidFill>
                <a:latin typeface="Calibri" panose="020F0502020204030204" pitchFamily="34" charset="0"/>
                <a:cs typeface="Calibri" panose="020F0502020204030204" pitchFamily="34" charset="0"/>
              </a:defRPr>
            </a:lvl1pPr>
          </a:lstStyle>
          <a:p>
            <a:pPr lvl="0"/>
            <a:r>
              <a:rPr lang="en-US"/>
              <a:t>Click to edit Master title</a:t>
            </a:r>
          </a:p>
        </p:txBody>
      </p:sp>
      <p:sp>
        <p:nvSpPr>
          <p:cNvPr id="18" name="Text Placeholder 2">
            <a:extLst>
              <a:ext uri="{FF2B5EF4-FFF2-40B4-BE49-F238E27FC236}">
                <a16:creationId xmlns:a16="http://schemas.microsoft.com/office/drawing/2014/main" id="{8AF382F4-90BE-C84D-B5E4-25DF0C0E8CB9}"/>
              </a:ext>
            </a:extLst>
          </p:cNvPr>
          <p:cNvSpPr>
            <a:spLocks noGrp="1"/>
          </p:cNvSpPr>
          <p:nvPr>
            <p:ph type="body" sz="quarter" idx="14"/>
          </p:nvPr>
        </p:nvSpPr>
        <p:spPr>
          <a:xfrm>
            <a:off x="456924" y="964588"/>
            <a:ext cx="4115076" cy="3662181"/>
          </a:xfrm>
        </p:spPr>
        <p:txBody>
          <a:bodyPr>
            <a:noAutofit/>
          </a:bodyPr>
          <a:lstStyle>
            <a:lvl1pPr marL="85725" indent="-85725">
              <a:defRPr sz="1125" b="0"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5473476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with Caption 03">
    <p:spTree>
      <p:nvGrpSpPr>
        <p:cNvPr id="1" name=""/>
        <p:cNvGrpSpPr/>
        <p:nvPr/>
      </p:nvGrpSpPr>
      <p:grpSpPr>
        <a:xfrm>
          <a:off x="0" y="0"/>
          <a:ext cx="0" cy="0"/>
          <a:chOff x="0" y="0"/>
          <a:chExt cx="0" cy="0"/>
        </a:xfrm>
      </p:grpSpPr>
      <p:sp>
        <p:nvSpPr>
          <p:cNvPr id="6" name="object 2"/>
          <p:cNvSpPr/>
          <p:nvPr userDrawn="1"/>
        </p:nvSpPr>
        <p:spPr>
          <a:xfrm>
            <a:off x="0" y="0"/>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26264" y="376772"/>
            <a:ext cx="3932614" cy="381928"/>
          </a:xfrm>
        </p:spPr>
        <p:txBody>
          <a:bodyPr>
            <a:noAutofit/>
          </a:bodyPr>
          <a:lstStyle>
            <a:lvl1pPr>
              <a:lnSpc>
                <a:spcPct val="100000"/>
              </a:lnSpc>
              <a:defRPr lang="en-US" sz="3000" b="1" i="0" kern="1200" spc="-15">
                <a:solidFill>
                  <a:schemeClr val="accent5">
                    <a:lumMod val="75000"/>
                  </a:schemeClr>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19" name="Picture Placeholder 25">
            <a:extLst>
              <a:ext uri="{FF2B5EF4-FFF2-40B4-BE49-F238E27FC236}">
                <a16:creationId xmlns:a16="http://schemas.microsoft.com/office/drawing/2014/main" id="{C0EDF1BA-F897-AC42-9578-3CCCFD8F9647}"/>
              </a:ext>
            </a:extLst>
          </p:cNvPr>
          <p:cNvSpPr>
            <a:spLocks noGrp="1"/>
          </p:cNvSpPr>
          <p:nvPr>
            <p:ph type="pic" sz="quarter" idx="12"/>
          </p:nvPr>
        </p:nvSpPr>
        <p:spPr>
          <a:xfrm>
            <a:off x="4785123" y="-1"/>
            <a:ext cx="4358877" cy="4953023"/>
          </a:xfrm>
        </p:spPr>
        <p:txBody>
          <a:bodyPr anchor="ctr">
            <a:normAutofit/>
          </a:bodyPr>
          <a:lstStyle>
            <a:lvl1pPr marL="0" indent="0" algn="ctr">
              <a:buNone/>
              <a:defRPr sz="1350"/>
            </a:lvl1pPr>
          </a:lstStyle>
          <a:p>
            <a:endParaRPr lang="en-US"/>
          </a:p>
        </p:txBody>
      </p:sp>
      <p:sp>
        <p:nvSpPr>
          <p:cNvPr id="10" name="object 14">
            <a:extLst>
              <a:ext uri="{FF2B5EF4-FFF2-40B4-BE49-F238E27FC236}">
                <a16:creationId xmlns:a16="http://schemas.microsoft.com/office/drawing/2014/main" id="{0525074F-92B4-2A4A-8FD9-4119F323FE50}"/>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84B00D6-F204-9642-B56C-5BBE902D4083}"/>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4" name="TextBox 13">
            <a:extLst>
              <a:ext uri="{FF2B5EF4-FFF2-40B4-BE49-F238E27FC236}">
                <a16:creationId xmlns:a16="http://schemas.microsoft.com/office/drawing/2014/main" id="{212FA67C-B82C-FA42-9F0D-AFF4AE7190E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39F823E3-A32D-4787-8655-8BA8C2D12688}"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Text Placeholder 2">
            <a:extLst>
              <a:ext uri="{FF2B5EF4-FFF2-40B4-BE49-F238E27FC236}">
                <a16:creationId xmlns:a16="http://schemas.microsoft.com/office/drawing/2014/main" id="{D2EA40DD-7967-9541-8BCE-5CC1158EEA41}"/>
              </a:ext>
            </a:extLst>
          </p:cNvPr>
          <p:cNvSpPr>
            <a:spLocks noGrp="1"/>
          </p:cNvSpPr>
          <p:nvPr>
            <p:ph type="body" sz="quarter" idx="14"/>
          </p:nvPr>
        </p:nvSpPr>
        <p:spPr>
          <a:xfrm>
            <a:off x="426264" y="1135471"/>
            <a:ext cx="3932614" cy="3491298"/>
          </a:xfrm>
        </p:spPr>
        <p:txBody>
          <a:bodyPr>
            <a:noAutofit/>
          </a:bodyPr>
          <a:lstStyle>
            <a:lvl1pPr marL="85725" indent="-85725">
              <a:defRPr sz="1125"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33938044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with Caption 04">
    <p:spTree>
      <p:nvGrpSpPr>
        <p:cNvPr id="1" name=""/>
        <p:cNvGrpSpPr/>
        <p:nvPr/>
      </p:nvGrpSpPr>
      <p:grpSpPr>
        <a:xfrm>
          <a:off x="0" y="0"/>
          <a:ext cx="0" cy="0"/>
          <a:chOff x="0" y="0"/>
          <a:chExt cx="0" cy="0"/>
        </a:xfrm>
      </p:grpSpPr>
      <p:sp>
        <p:nvSpPr>
          <p:cNvPr id="6" name="object 2"/>
          <p:cNvSpPr/>
          <p:nvPr userDrawn="1"/>
        </p:nvSpPr>
        <p:spPr>
          <a:xfrm>
            <a:off x="0" y="0"/>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 Placeholder 2">
            <a:extLst>
              <a:ext uri="{FF2B5EF4-FFF2-40B4-BE49-F238E27FC236}">
                <a16:creationId xmlns:a16="http://schemas.microsoft.com/office/drawing/2014/main" id="{475E35BF-C9F5-E749-9493-8C36CB282A6B}"/>
              </a:ext>
            </a:extLst>
          </p:cNvPr>
          <p:cNvSpPr>
            <a:spLocks noGrp="1"/>
          </p:cNvSpPr>
          <p:nvPr>
            <p:ph type="body" sz="quarter" idx="14"/>
          </p:nvPr>
        </p:nvSpPr>
        <p:spPr>
          <a:xfrm>
            <a:off x="671334" y="1657633"/>
            <a:ext cx="3431722" cy="2969136"/>
          </a:xfrm>
        </p:spPr>
        <p:txBody>
          <a:bodyPr>
            <a:noAutofit/>
          </a:bodyPr>
          <a:lstStyle>
            <a:lvl1pPr marL="85725" indent="-85725">
              <a:defRPr sz="1125" b="0"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p:txBody>
      </p:sp>
      <p:sp>
        <p:nvSpPr>
          <p:cNvPr id="8" name="Title 7"/>
          <p:cNvSpPr>
            <a:spLocks noGrp="1"/>
          </p:cNvSpPr>
          <p:nvPr>
            <p:ph type="title"/>
          </p:nvPr>
        </p:nvSpPr>
        <p:spPr>
          <a:xfrm>
            <a:off x="671335" y="448871"/>
            <a:ext cx="3431721" cy="1119528"/>
          </a:xfrm>
        </p:spPr>
        <p:txBody>
          <a:bodyPr>
            <a:noAutofit/>
          </a:bodyPr>
          <a:lstStyle>
            <a:lvl1pPr>
              <a:lnSpc>
                <a:spcPct val="100000"/>
              </a:lnSpc>
              <a:defRPr lang="en-US" sz="300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11" name="Picture Placeholder 10"/>
          <p:cNvSpPr>
            <a:spLocks noGrp="1"/>
          </p:cNvSpPr>
          <p:nvPr>
            <p:ph type="pic" sz="quarter" idx="15"/>
          </p:nvPr>
        </p:nvSpPr>
        <p:spPr>
          <a:xfrm>
            <a:off x="4785123" y="-1"/>
            <a:ext cx="4358878" cy="4953023"/>
          </a:xfrm>
        </p:spPr>
        <p:txBody>
          <a:bodyPr anchor="ctr">
            <a:normAutofit/>
          </a:bodyPr>
          <a:lstStyle>
            <a:lvl1pPr marL="0" indent="0" algn="ctr">
              <a:buNone/>
              <a:defRPr sz="1200">
                <a:solidFill>
                  <a:schemeClr val="tx1"/>
                </a:solidFill>
              </a:defRPr>
            </a:lvl1pPr>
          </a:lstStyle>
          <a:p>
            <a:endParaRPr lang="en-US"/>
          </a:p>
        </p:txBody>
      </p:sp>
      <p:sp>
        <p:nvSpPr>
          <p:cNvPr id="10" name="object 14">
            <a:extLst>
              <a:ext uri="{FF2B5EF4-FFF2-40B4-BE49-F238E27FC236}">
                <a16:creationId xmlns:a16="http://schemas.microsoft.com/office/drawing/2014/main" id="{5EE6E61F-3C40-184C-BDFD-0C688F65A4DE}"/>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E29C900-8C23-D64E-AD26-E6B959AE92A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F8425BAE-D08E-A242-8D08-2F09949F5011}"/>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6AF7060B-3AFB-46F5-A735-588CFF13AB9C}"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9080298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with Caption 05">
    <p:spTree>
      <p:nvGrpSpPr>
        <p:cNvPr id="1" name=""/>
        <p:cNvGrpSpPr/>
        <p:nvPr/>
      </p:nvGrpSpPr>
      <p:grpSpPr>
        <a:xfrm>
          <a:off x="0" y="0"/>
          <a:ext cx="0" cy="0"/>
          <a:chOff x="0" y="0"/>
          <a:chExt cx="0" cy="0"/>
        </a:xfrm>
      </p:grpSpPr>
      <p:sp>
        <p:nvSpPr>
          <p:cNvPr id="6" name="object 2"/>
          <p:cNvSpPr/>
          <p:nvPr userDrawn="1"/>
        </p:nvSpPr>
        <p:spPr>
          <a:xfrm>
            <a:off x="4358859" y="-5443"/>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 Placeholder 2">
            <a:extLst>
              <a:ext uri="{FF2B5EF4-FFF2-40B4-BE49-F238E27FC236}">
                <a16:creationId xmlns:a16="http://schemas.microsoft.com/office/drawing/2014/main" id="{32D82D2A-E8D2-274A-A6DF-0BED4B8FE379}"/>
              </a:ext>
            </a:extLst>
          </p:cNvPr>
          <p:cNvSpPr>
            <a:spLocks noGrp="1"/>
          </p:cNvSpPr>
          <p:nvPr>
            <p:ph type="body" sz="quarter" idx="15"/>
          </p:nvPr>
        </p:nvSpPr>
        <p:spPr>
          <a:xfrm>
            <a:off x="4911163" y="2155371"/>
            <a:ext cx="3635828" cy="1992087"/>
          </a:xfrm>
        </p:spPr>
        <p:txBody>
          <a:bodyPr>
            <a:noAutofit/>
          </a:bodyPr>
          <a:lstStyle>
            <a:lvl1pPr marL="85725" indent="-85725">
              <a:defRPr sz="1125" b="0" i="0">
                <a:solidFill>
                  <a:schemeClr val="accent5">
                    <a:lumMod val="75000"/>
                  </a:schemeClr>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0"/>
            <a:endParaRPr lang="en-US"/>
          </a:p>
        </p:txBody>
      </p:sp>
      <p:sp>
        <p:nvSpPr>
          <p:cNvPr id="9" name="Picture Placeholder 8"/>
          <p:cNvSpPr>
            <a:spLocks noGrp="1"/>
          </p:cNvSpPr>
          <p:nvPr>
            <p:ph type="pic" sz="quarter" idx="10"/>
          </p:nvPr>
        </p:nvSpPr>
        <p:spPr>
          <a:xfrm>
            <a:off x="0" y="0"/>
            <a:ext cx="4358879" cy="4956260"/>
          </a:xfrm>
        </p:spPr>
        <p:txBody>
          <a:bodyPr anchor="ctr">
            <a:normAutofit/>
          </a:bodyPr>
          <a:lstStyle>
            <a:lvl1pPr marL="0" indent="0" algn="ctr">
              <a:buNone/>
              <a:defRPr sz="1350"/>
            </a:lvl1pPr>
          </a:lstStyle>
          <a:p>
            <a:endParaRPr lang="en-US"/>
          </a:p>
        </p:txBody>
      </p:sp>
      <p:sp>
        <p:nvSpPr>
          <p:cNvPr id="10" name="Title 9"/>
          <p:cNvSpPr>
            <a:spLocks noGrp="1"/>
          </p:cNvSpPr>
          <p:nvPr>
            <p:ph type="title" hasCustomPrompt="1"/>
          </p:nvPr>
        </p:nvSpPr>
        <p:spPr>
          <a:xfrm>
            <a:off x="4911163" y="1119782"/>
            <a:ext cx="3635828" cy="971720"/>
          </a:xfrm>
        </p:spPr>
        <p:txBody>
          <a:bodyPr>
            <a:noAutofit/>
          </a:bodyPr>
          <a:lstStyle>
            <a:lvl1pPr>
              <a:defRPr lang="en-US" sz="3000" b="1"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a:t>
            </a:r>
            <a:br>
              <a:rPr lang="en-US"/>
            </a:br>
            <a:r>
              <a:rPr lang="en-US"/>
              <a:t>title style</a:t>
            </a:r>
          </a:p>
        </p:txBody>
      </p:sp>
      <p:sp>
        <p:nvSpPr>
          <p:cNvPr id="8" name="object 14">
            <a:extLst>
              <a:ext uri="{FF2B5EF4-FFF2-40B4-BE49-F238E27FC236}">
                <a16:creationId xmlns:a16="http://schemas.microsoft.com/office/drawing/2014/main" id="{32033EF5-5C33-EF4C-BA65-CB528D26F1FF}"/>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B33E61B-5C77-3347-8505-25415E2A171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CE428D19-C99A-5244-8DEB-3ACEB8030D1E}"/>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7A2E3BF2-4FAA-4004-B3F0-4BAD9EBBD7BC}"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4085625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with Caption 06">
    <p:spTree>
      <p:nvGrpSpPr>
        <p:cNvPr id="1" name=""/>
        <p:cNvGrpSpPr/>
        <p:nvPr/>
      </p:nvGrpSpPr>
      <p:grpSpPr>
        <a:xfrm>
          <a:off x="0" y="0"/>
          <a:ext cx="0" cy="0"/>
          <a:chOff x="0" y="0"/>
          <a:chExt cx="0" cy="0"/>
        </a:xfrm>
      </p:grpSpPr>
      <p:sp>
        <p:nvSpPr>
          <p:cNvPr id="6" name="object 2"/>
          <p:cNvSpPr/>
          <p:nvPr userDrawn="1"/>
        </p:nvSpPr>
        <p:spPr>
          <a:xfrm>
            <a:off x="4358859" y="-5443"/>
            <a:ext cx="4785142" cy="5148943"/>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Picture Placeholder 8"/>
          <p:cNvSpPr>
            <a:spLocks noGrp="1"/>
          </p:cNvSpPr>
          <p:nvPr>
            <p:ph type="pic" sz="quarter" idx="10"/>
          </p:nvPr>
        </p:nvSpPr>
        <p:spPr>
          <a:xfrm>
            <a:off x="0" y="0"/>
            <a:ext cx="4358879" cy="4956260"/>
          </a:xfrm>
        </p:spPr>
        <p:txBody>
          <a:bodyPr anchor="ctr">
            <a:normAutofit/>
          </a:bodyPr>
          <a:lstStyle>
            <a:lvl1pPr marL="0" indent="0" algn="ctr">
              <a:buNone/>
              <a:defRPr sz="1350"/>
            </a:lvl1pPr>
          </a:lstStyle>
          <a:p>
            <a:endParaRPr lang="en-US"/>
          </a:p>
        </p:txBody>
      </p:sp>
      <p:sp>
        <p:nvSpPr>
          <p:cNvPr id="10" name="Title 9"/>
          <p:cNvSpPr>
            <a:spLocks noGrp="1"/>
          </p:cNvSpPr>
          <p:nvPr>
            <p:ph type="title" hasCustomPrompt="1"/>
          </p:nvPr>
        </p:nvSpPr>
        <p:spPr>
          <a:xfrm>
            <a:off x="4911163" y="1119782"/>
            <a:ext cx="3635828" cy="971720"/>
          </a:xfrm>
        </p:spPr>
        <p:txBody>
          <a:bodyPr>
            <a:noAutofit/>
          </a:bodyPr>
          <a:lstStyle>
            <a:lvl1pPr>
              <a:defRPr lang="en-US" sz="3000" b="1"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a:t>
            </a:r>
            <a:br>
              <a:rPr lang="en-US"/>
            </a:br>
            <a:r>
              <a:rPr lang="en-US"/>
              <a:t>title style</a:t>
            </a:r>
          </a:p>
        </p:txBody>
      </p:sp>
      <p:sp>
        <p:nvSpPr>
          <p:cNvPr id="8" name="object 14">
            <a:extLst>
              <a:ext uri="{FF2B5EF4-FFF2-40B4-BE49-F238E27FC236}">
                <a16:creationId xmlns:a16="http://schemas.microsoft.com/office/drawing/2014/main" id="{32033EF5-5C33-EF4C-BA65-CB528D26F1FF}"/>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B33E61B-5C77-3347-8505-25415E2A171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CE428D19-C99A-5244-8DEB-3ACEB8030D1E}"/>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7AB48E75-52B4-4E3E-9B94-311701428E1A}"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3" name="Text Placeholder 2">
            <a:extLst>
              <a:ext uri="{FF2B5EF4-FFF2-40B4-BE49-F238E27FC236}">
                <a16:creationId xmlns:a16="http://schemas.microsoft.com/office/drawing/2014/main" id="{416EA486-51AB-E048-886C-70D21AABFB72}"/>
              </a:ext>
            </a:extLst>
          </p:cNvPr>
          <p:cNvSpPr>
            <a:spLocks noGrp="1"/>
          </p:cNvSpPr>
          <p:nvPr>
            <p:ph type="body" sz="quarter" idx="15"/>
          </p:nvPr>
        </p:nvSpPr>
        <p:spPr>
          <a:xfrm>
            <a:off x="4911163" y="2155371"/>
            <a:ext cx="3635828" cy="1992087"/>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0"/>
            <a:endParaRPr lang="en-US"/>
          </a:p>
        </p:txBody>
      </p:sp>
    </p:spTree>
    <p:extLst>
      <p:ext uri="{BB962C8B-B14F-4D97-AF65-F5344CB8AC3E}">
        <p14:creationId xmlns:p14="http://schemas.microsoft.com/office/powerpoint/2010/main" val="358562359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with Caption 07">
    <p:spTree>
      <p:nvGrpSpPr>
        <p:cNvPr id="1" name=""/>
        <p:cNvGrpSpPr/>
        <p:nvPr/>
      </p:nvGrpSpPr>
      <p:grpSpPr>
        <a:xfrm>
          <a:off x="0" y="0"/>
          <a:ext cx="0" cy="0"/>
          <a:chOff x="0" y="0"/>
          <a:chExt cx="0" cy="0"/>
        </a:xfrm>
      </p:grpSpPr>
      <p:sp>
        <p:nvSpPr>
          <p:cNvPr id="6" name="object 2"/>
          <p:cNvSpPr/>
          <p:nvPr userDrawn="1"/>
        </p:nvSpPr>
        <p:spPr>
          <a:xfrm>
            <a:off x="5930488" y="-5443"/>
            <a:ext cx="289987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object 8"/>
          <p:cNvSpPr/>
          <p:nvPr userDrawn="1"/>
        </p:nvSpPr>
        <p:spPr>
          <a:xfrm>
            <a:off x="8830030" y="-5443"/>
            <a:ext cx="313971" cy="5148943"/>
          </a:xfrm>
          <a:custGeom>
            <a:avLst/>
            <a:gdLst/>
            <a:ahLst/>
            <a:cxnLst/>
            <a:rect l="l" t="t" r="r" b="b"/>
            <a:pathLst>
              <a:path w="457200" h="8229600">
                <a:moveTo>
                  <a:pt x="0" y="8229600"/>
                </a:moveTo>
                <a:lnTo>
                  <a:pt x="457200" y="8229600"/>
                </a:lnTo>
                <a:lnTo>
                  <a:pt x="457200" y="0"/>
                </a:lnTo>
                <a:lnTo>
                  <a:pt x="0" y="0"/>
                </a:lnTo>
                <a:lnTo>
                  <a:pt x="0" y="8229600"/>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Picture Placeholder 9"/>
          <p:cNvSpPr>
            <a:spLocks noGrp="1"/>
          </p:cNvSpPr>
          <p:nvPr userDrawn="1">
            <p:ph type="pic" sz="quarter" idx="10"/>
          </p:nvPr>
        </p:nvSpPr>
        <p:spPr>
          <a:xfrm>
            <a:off x="0" y="0"/>
            <a:ext cx="5930487" cy="4956260"/>
          </a:xfrm>
        </p:spPr>
        <p:txBody>
          <a:bodyPr anchor="ctr">
            <a:normAutofit/>
          </a:bodyPr>
          <a:lstStyle>
            <a:lvl1pPr marL="0" indent="0" algn="ctr">
              <a:buNone/>
              <a:defRPr sz="1200"/>
            </a:lvl1pPr>
          </a:lstStyle>
          <a:p>
            <a:endParaRPr lang="en-US"/>
          </a:p>
        </p:txBody>
      </p:sp>
      <p:sp>
        <p:nvSpPr>
          <p:cNvPr id="11" name="Title 10"/>
          <p:cNvSpPr>
            <a:spLocks noGrp="1"/>
          </p:cNvSpPr>
          <p:nvPr userDrawn="1">
            <p:ph type="title"/>
          </p:nvPr>
        </p:nvSpPr>
        <p:spPr>
          <a:xfrm>
            <a:off x="6112192" y="1177359"/>
            <a:ext cx="2536463" cy="1337242"/>
          </a:xfrm>
        </p:spPr>
        <p:txBody>
          <a:bodyPr>
            <a:noAutofit/>
          </a:bodyPr>
          <a:lstStyle>
            <a:lvl1pPr>
              <a:lnSpc>
                <a:spcPct val="100000"/>
              </a:lnSpc>
              <a:defRPr lang="en-US" sz="300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17" name="object 14">
            <a:extLst>
              <a:ext uri="{FF2B5EF4-FFF2-40B4-BE49-F238E27FC236}">
                <a16:creationId xmlns:a16="http://schemas.microsoft.com/office/drawing/2014/main" id="{03562ECA-FC5B-8C48-9407-AD8204645385}"/>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89143D6-3614-7F4D-9664-3E594E7EF10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9" name="TextBox 18">
            <a:extLst>
              <a:ext uri="{FF2B5EF4-FFF2-40B4-BE49-F238E27FC236}">
                <a16:creationId xmlns:a16="http://schemas.microsoft.com/office/drawing/2014/main" id="{AB1D9F85-7794-B645-8BEB-1AD8CE917621}"/>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4F996EB3-1C40-40FA-BD51-9ED6CF10C6AC}"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Text Placeholder 2">
            <a:extLst>
              <a:ext uri="{FF2B5EF4-FFF2-40B4-BE49-F238E27FC236}">
                <a16:creationId xmlns:a16="http://schemas.microsoft.com/office/drawing/2014/main" id="{01CD20F4-F13A-1E49-A3C7-7A79C0855A9B}"/>
              </a:ext>
            </a:extLst>
          </p:cNvPr>
          <p:cNvSpPr>
            <a:spLocks noGrp="1"/>
          </p:cNvSpPr>
          <p:nvPr>
            <p:ph type="body" sz="quarter" idx="15"/>
          </p:nvPr>
        </p:nvSpPr>
        <p:spPr>
          <a:xfrm>
            <a:off x="6111862" y="2557571"/>
            <a:ext cx="2536793" cy="1960858"/>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0"/>
            <a:endParaRPr lang="en-US"/>
          </a:p>
        </p:txBody>
      </p:sp>
    </p:spTree>
    <p:extLst>
      <p:ext uri="{BB962C8B-B14F-4D97-AF65-F5344CB8AC3E}">
        <p14:creationId xmlns:p14="http://schemas.microsoft.com/office/powerpoint/2010/main" val="321680043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01">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7C693F22-37CE-E440-A764-0E367717FDC4}"/>
              </a:ext>
            </a:extLst>
          </p:cNvPr>
          <p:cNvSpPr>
            <a:spLocks noGrp="1"/>
          </p:cNvSpPr>
          <p:nvPr>
            <p:ph type="body" sz="quarter" idx="18"/>
          </p:nvPr>
        </p:nvSpPr>
        <p:spPr>
          <a:xfrm>
            <a:off x="456923" y="1499745"/>
            <a:ext cx="3944778"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grpSp>
        <p:nvGrpSpPr>
          <p:cNvPr id="21" name="Group 20">
            <a:extLst>
              <a:ext uri="{FF2B5EF4-FFF2-40B4-BE49-F238E27FC236}">
                <a16:creationId xmlns:a16="http://schemas.microsoft.com/office/drawing/2014/main" id="{88784723-4AFA-4742-ADCB-358652FF6F72}"/>
              </a:ext>
            </a:extLst>
          </p:cNvPr>
          <p:cNvGrpSpPr/>
          <p:nvPr userDrawn="1"/>
        </p:nvGrpSpPr>
        <p:grpSpPr>
          <a:xfrm>
            <a:off x="0" y="1"/>
            <a:ext cx="9144000" cy="779929"/>
            <a:chOff x="0" y="0"/>
            <a:chExt cx="14630400" cy="1524787"/>
          </a:xfrm>
        </p:grpSpPr>
        <p:sp>
          <p:nvSpPr>
            <p:cNvPr id="22" name="object 2">
              <a:extLst>
                <a:ext uri="{FF2B5EF4-FFF2-40B4-BE49-F238E27FC236}">
                  <a16:creationId xmlns:a16="http://schemas.microsoft.com/office/drawing/2014/main" id="{4F62F695-717D-374C-802D-7FEBEAD6FE46}"/>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object 3">
              <a:extLst>
                <a:ext uri="{FF2B5EF4-FFF2-40B4-BE49-F238E27FC236}">
                  <a16:creationId xmlns:a16="http://schemas.microsoft.com/office/drawing/2014/main" id="{B392FAE7-9F0A-8D4D-94F3-8E024FD2710E}"/>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object 14">
            <a:extLst>
              <a:ext uri="{FF2B5EF4-FFF2-40B4-BE49-F238E27FC236}">
                <a16:creationId xmlns:a16="http://schemas.microsoft.com/office/drawing/2014/main" id="{70D3D3E5-0E23-274C-9962-BEA8E59E9D56}"/>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731DCB6-6D89-D545-9763-D64908F3D03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6" name="Title 23">
            <a:extLst>
              <a:ext uri="{FF2B5EF4-FFF2-40B4-BE49-F238E27FC236}">
                <a16:creationId xmlns:a16="http://schemas.microsoft.com/office/drawing/2014/main" id="{4085826A-7691-1843-B06C-82034F1F58ED}"/>
              </a:ext>
            </a:extLst>
          </p:cNvPr>
          <p:cNvSpPr>
            <a:spLocks noGrp="1"/>
          </p:cNvSpPr>
          <p:nvPr>
            <p:ph type="title"/>
          </p:nvPr>
        </p:nvSpPr>
        <p:spPr>
          <a:xfrm>
            <a:off x="456924" y="119661"/>
            <a:ext cx="8203117"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456924" y="965708"/>
            <a:ext cx="3944778"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394477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17">
            <a:extLst>
              <a:ext uri="{FF2B5EF4-FFF2-40B4-BE49-F238E27FC236}">
                <a16:creationId xmlns:a16="http://schemas.microsoft.com/office/drawing/2014/main" id="{CF1B3AAF-D0DD-7744-AFEC-DBCE571A9744}"/>
              </a:ext>
            </a:extLst>
          </p:cNvPr>
          <p:cNvSpPr>
            <a:spLocks noGrp="1"/>
          </p:cNvSpPr>
          <p:nvPr>
            <p:ph type="body" sz="quarter" idx="17" hasCustomPrompt="1"/>
          </p:nvPr>
        </p:nvSpPr>
        <p:spPr>
          <a:xfrm>
            <a:off x="4721193" y="965707"/>
            <a:ext cx="3944778" cy="316195"/>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4" name="Straight Connector 33">
            <a:extLst>
              <a:ext uri="{FF2B5EF4-FFF2-40B4-BE49-F238E27FC236}">
                <a16:creationId xmlns:a16="http://schemas.microsoft.com/office/drawing/2014/main" id="{3CB330AF-1672-334C-B0B1-C1C9AD1B8438}"/>
              </a:ext>
            </a:extLst>
          </p:cNvPr>
          <p:cNvCxnSpPr/>
          <p:nvPr userDrawn="1"/>
        </p:nvCxnSpPr>
        <p:spPr>
          <a:xfrm>
            <a:off x="4721193" y="1390823"/>
            <a:ext cx="394477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DE34C67-EF85-5741-BCC6-1C9234DAED84}"/>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2413A08B-49E0-4893-97D5-A19E4BA6A606}"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 name="Text Placeholder 2">
            <a:extLst>
              <a:ext uri="{FF2B5EF4-FFF2-40B4-BE49-F238E27FC236}">
                <a16:creationId xmlns:a16="http://schemas.microsoft.com/office/drawing/2014/main" id="{5814F731-5C23-3A4F-AFB0-7F1F2B08FA2D}"/>
              </a:ext>
            </a:extLst>
          </p:cNvPr>
          <p:cNvSpPr>
            <a:spLocks noGrp="1"/>
          </p:cNvSpPr>
          <p:nvPr>
            <p:ph type="body" sz="quarter" idx="19"/>
          </p:nvPr>
        </p:nvSpPr>
        <p:spPr>
          <a:xfrm>
            <a:off x="4715263" y="1499745"/>
            <a:ext cx="3944778"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229430023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02">
    <p:spTree>
      <p:nvGrpSpPr>
        <p:cNvPr id="1" name=""/>
        <p:cNvGrpSpPr/>
        <p:nvPr/>
      </p:nvGrpSpPr>
      <p:grpSpPr>
        <a:xfrm>
          <a:off x="0" y="0"/>
          <a:ext cx="0" cy="0"/>
          <a:chOff x="0" y="0"/>
          <a:chExt cx="0" cy="0"/>
        </a:xfrm>
      </p:grpSpPr>
      <p:sp>
        <p:nvSpPr>
          <p:cNvPr id="14" name="object 14">
            <a:extLst>
              <a:ext uri="{FF2B5EF4-FFF2-40B4-BE49-F238E27FC236}">
                <a16:creationId xmlns:a16="http://schemas.microsoft.com/office/drawing/2014/main" id="{70D3D3E5-0E23-274C-9962-BEA8E59E9D56}"/>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731DCB6-6D89-D545-9763-D64908F3D03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456924"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p:nvPr userDrawn="1"/>
        </p:nvCxnSpPr>
        <p:spPr>
          <a:xfrm>
            <a:off x="456924" y="1390823"/>
            <a:ext cx="250806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17">
            <a:extLst>
              <a:ext uri="{FF2B5EF4-FFF2-40B4-BE49-F238E27FC236}">
                <a16:creationId xmlns:a16="http://schemas.microsoft.com/office/drawing/2014/main" id="{F7A1BCF4-A8A2-6245-A98E-69AAAE820CAC}"/>
              </a:ext>
            </a:extLst>
          </p:cNvPr>
          <p:cNvSpPr>
            <a:spLocks noGrp="1"/>
          </p:cNvSpPr>
          <p:nvPr>
            <p:ph type="body" sz="quarter" idx="17" hasCustomPrompt="1"/>
          </p:nvPr>
        </p:nvSpPr>
        <p:spPr>
          <a:xfrm>
            <a:off x="3327386"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22" name="Straight Connector 21">
            <a:extLst>
              <a:ext uri="{FF2B5EF4-FFF2-40B4-BE49-F238E27FC236}">
                <a16:creationId xmlns:a16="http://schemas.microsoft.com/office/drawing/2014/main" id="{B8B64A02-492D-FE46-8E47-7D3C8EF0DFE6}"/>
              </a:ext>
            </a:extLst>
          </p:cNvPr>
          <p:cNvCxnSpPr/>
          <p:nvPr userDrawn="1"/>
        </p:nvCxnSpPr>
        <p:spPr>
          <a:xfrm>
            <a:off x="3327386" y="1390823"/>
            <a:ext cx="250806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17">
            <a:extLst>
              <a:ext uri="{FF2B5EF4-FFF2-40B4-BE49-F238E27FC236}">
                <a16:creationId xmlns:a16="http://schemas.microsoft.com/office/drawing/2014/main" id="{EAB7758D-1263-9340-B58E-8BCF64EAE371}"/>
              </a:ext>
            </a:extLst>
          </p:cNvPr>
          <p:cNvSpPr>
            <a:spLocks noGrp="1"/>
          </p:cNvSpPr>
          <p:nvPr>
            <p:ph type="body" sz="quarter" idx="19" hasCustomPrompt="1"/>
          </p:nvPr>
        </p:nvSpPr>
        <p:spPr>
          <a:xfrm>
            <a:off x="6176638" y="965708"/>
            <a:ext cx="2508069" cy="316194"/>
          </a:xfrm>
        </p:spPr>
        <p:txBody>
          <a:bodyPr anchor="ctr">
            <a:noAutofit/>
          </a:bodyPr>
          <a:lstStyle>
            <a:lvl1pPr marL="0" indent="0">
              <a:lnSpc>
                <a:spcPct val="100000"/>
              </a:lnSpc>
              <a:spcBef>
                <a:spcPct val="0"/>
              </a:spcBef>
              <a:spcAft>
                <a:spcPct val="0"/>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30" name="Straight Connector 29">
            <a:extLst>
              <a:ext uri="{FF2B5EF4-FFF2-40B4-BE49-F238E27FC236}">
                <a16:creationId xmlns:a16="http://schemas.microsoft.com/office/drawing/2014/main" id="{E09C1042-81DA-7544-BC1C-27DB8E4DED8E}"/>
              </a:ext>
            </a:extLst>
          </p:cNvPr>
          <p:cNvCxnSpPr/>
          <p:nvPr userDrawn="1"/>
        </p:nvCxnSpPr>
        <p:spPr>
          <a:xfrm>
            <a:off x="6176638" y="1390823"/>
            <a:ext cx="250806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90729F0B-7D7C-4E45-A2F5-2638A8899581}"/>
              </a:ext>
            </a:extLst>
          </p:cNvPr>
          <p:cNvGrpSpPr/>
          <p:nvPr userDrawn="1"/>
        </p:nvGrpSpPr>
        <p:grpSpPr>
          <a:xfrm>
            <a:off x="0" y="1"/>
            <a:ext cx="9144000" cy="779929"/>
            <a:chOff x="0" y="0"/>
            <a:chExt cx="14630400" cy="1524787"/>
          </a:xfrm>
        </p:grpSpPr>
        <p:sp>
          <p:nvSpPr>
            <p:cNvPr id="39" name="object 2">
              <a:extLst>
                <a:ext uri="{FF2B5EF4-FFF2-40B4-BE49-F238E27FC236}">
                  <a16:creationId xmlns:a16="http://schemas.microsoft.com/office/drawing/2014/main" id="{0A7B2C8C-0511-364F-88EC-07A6DFE862AA}"/>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 name="object 3">
              <a:extLst>
                <a:ext uri="{FF2B5EF4-FFF2-40B4-BE49-F238E27FC236}">
                  <a16:creationId xmlns:a16="http://schemas.microsoft.com/office/drawing/2014/main" id="{19CE5A06-E2B8-AD47-BBCE-A064E7267E5D}"/>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41" name="Title 23">
            <a:extLst>
              <a:ext uri="{FF2B5EF4-FFF2-40B4-BE49-F238E27FC236}">
                <a16:creationId xmlns:a16="http://schemas.microsoft.com/office/drawing/2014/main" id="{DBD66D1A-0C25-3743-96E4-E9D4CA69E78E}"/>
              </a:ext>
            </a:extLst>
          </p:cNvPr>
          <p:cNvSpPr>
            <a:spLocks noGrp="1"/>
          </p:cNvSpPr>
          <p:nvPr>
            <p:ph type="title"/>
          </p:nvPr>
        </p:nvSpPr>
        <p:spPr>
          <a:xfrm>
            <a:off x="456924" y="126232"/>
            <a:ext cx="8227783"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3" name="TextBox 42">
            <a:extLst>
              <a:ext uri="{FF2B5EF4-FFF2-40B4-BE49-F238E27FC236}">
                <a16:creationId xmlns:a16="http://schemas.microsoft.com/office/drawing/2014/main" id="{36AFD1CD-D5BA-6140-8A4F-0DE9E300A16D}"/>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EAC5C46E-3A9B-4978-92BA-77B257CC82C4}"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4" name="Text Placeholder 2">
            <a:extLst>
              <a:ext uri="{FF2B5EF4-FFF2-40B4-BE49-F238E27FC236}">
                <a16:creationId xmlns:a16="http://schemas.microsoft.com/office/drawing/2014/main" id="{97D7596C-2311-2344-A2D3-84D7E9261F35}"/>
              </a:ext>
            </a:extLst>
          </p:cNvPr>
          <p:cNvSpPr>
            <a:spLocks noGrp="1"/>
          </p:cNvSpPr>
          <p:nvPr>
            <p:ph type="body" sz="quarter" idx="20"/>
          </p:nvPr>
        </p:nvSpPr>
        <p:spPr>
          <a:xfrm>
            <a:off x="456924" y="1499745"/>
            <a:ext cx="2508069"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5" name="Text Placeholder 2">
            <a:extLst>
              <a:ext uri="{FF2B5EF4-FFF2-40B4-BE49-F238E27FC236}">
                <a16:creationId xmlns:a16="http://schemas.microsoft.com/office/drawing/2014/main" id="{9E998CAC-D867-8344-8C96-EBD905A625F7}"/>
              </a:ext>
            </a:extLst>
          </p:cNvPr>
          <p:cNvSpPr>
            <a:spLocks noGrp="1"/>
          </p:cNvSpPr>
          <p:nvPr>
            <p:ph type="body" sz="quarter" idx="21"/>
          </p:nvPr>
        </p:nvSpPr>
        <p:spPr>
          <a:xfrm>
            <a:off x="3335690" y="1499745"/>
            <a:ext cx="2508069"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6" name="Text Placeholder 2">
            <a:extLst>
              <a:ext uri="{FF2B5EF4-FFF2-40B4-BE49-F238E27FC236}">
                <a16:creationId xmlns:a16="http://schemas.microsoft.com/office/drawing/2014/main" id="{8608FD06-6977-6D4D-BDEC-01F462D6275F}"/>
              </a:ext>
            </a:extLst>
          </p:cNvPr>
          <p:cNvSpPr>
            <a:spLocks noGrp="1"/>
          </p:cNvSpPr>
          <p:nvPr>
            <p:ph type="body" sz="quarter" idx="22"/>
          </p:nvPr>
        </p:nvSpPr>
        <p:spPr>
          <a:xfrm>
            <a:off x="6214455" y="1499745"/>
            <a:ext cx="2470252" cy="3064465"/>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212914749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B387AC-BC5C-4C42-B302-D15C0CB7E4A3}"/>
              </a:ext>
            </a:extLst>
          </p:cNvPr>
          <p:cNvSpPr/>
          <p:nvPr userDrawn="1"/>
        </p:nvSpPr>
        <p:spPr>
          <a:xfrm>
            <a:off x="0" y="195921"/>
            <a:ext cx="9144000" cy="495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bject 14">
            <a:extLst>
              <a:ext uri="{FF2B5EF4-FFF2-40B4-BE49-F238E27FC236}">
                <a16:creationId xmlns:a16="http://schemas.microsoft.com/office/drawing/2014/main" id="{63CC28AF-816F-914B-BD03-1AAE4F04B3DF}"/>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1B58BDA-5C65-7E48-BA8E-8DB7156A97A7}"/>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0BDF279B-DCC7-4647-A015-2B277E80A4AB}"/>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304EC198-B8B1-4196-8175-C27B853E0857}"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 name="Text Placeholder 3">
            <a:extLst>
              <a:ext uri="{FF2B5EF4-FFF2-40B4-BE49-F238E27FC236}">
                <a16:creationId xmlns:a16="http://schemas.microsoft.com/office/drawing/2014/main" id="{FC86B612-2846-D049-B19B-4570D6F3F50D}"/>
              </a:ext>
            </a:extLst>
          </p:cNvPr>
          <p:cNvSpPr>
            <a:spLocks noGrp="1"/>
          </p:cNvSpPr>
          <p:nvPr>
            <p:ph type="body" sz="quarter" idx="10"/>
          </p:nvPr>
        </p:nvSpPr>
        <p:spPr>
          <a:xfrm>
            <a:off x="551260" y="465535"/>
            <a:ext cx="6606778" cy="3664744"/>
          </a:xfrm>
        </p:spPr>
        <p:txBody>
          <a:bodyPr>
            <a:noAutofit/>
          </a:bodyPr>
          <a:lstStyle>
            <a:lvl1pPr>
              <a:defRPr sz="3000" b="1" i="0">
                <a:solidFill>
                  <a:schemeClr val="accent5">
                    <a:lumMod val="75000"/>
                  </a:schemeClr>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3pPr>
            <a:lvl4pPr marL="1164431" indent="-135731">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4pPr>
            <a:lvl5pPr marL="1502569" indent="-130969">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322208767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03">
    <p:spTree>
      <p:nvGrpSpPr>
        <p:cNvPr id="1" name=""/>
        <p:cNvGrpSpPr/>
        <p:nvPr/>
      </p:nvGrpSpPr>
      <p:grpSpPr>
        <a:xfrm>
          <a:off x="0" y="0"/>
          <a:ext cx="0" cy="0"/>
          <a:chOff x="0" y="0"/>
          <a:chExt cx="0" cy="0"/>
        </a:xfrm>
      </p:grpSpPr>
      <p:sp>
        <p:nvSpPr>
          <p:cNvPr id="28" name="Text Placeholder 17"/>
          <p:cNvSpPr>
            <a:spLocks noGrp="1"/>
          </p:cNvSpPr>
          <p:nvPr>
            <p:ph type="body" sz="quarter" idx="14" hasCustomPrompt="1"/>
          </p:nvPr>
        </p:nvSpPr>
        <p:spPr>
          <a:xfrm>
            <a:off x="364743"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20" name="object 14">
            <a:extLst>
              <a:ext uri="{FF2B5EF4-FFF2-40B4-BE49-F238E27FC236}">
                <a16:creationId xmlns:a16="http://schemas.microsoft.com/office/drawing/2014/main" id="{68BB297C-4F11-B641-A0B7-87B423EC0D7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513F85A-5C71-7446-9D01-DA58F486B254}"/>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2" name="TextBox 21">
            <a:extLst>
              <a:ext uri="{FF2B5EF4-FFF2-40B4-BE49-F238E27FC236}">
                <a16:creationId xmlns:a16="http://schemas.microsoft.com/office/drawing/2014/main" id="{83201D6F-B902-C14B-BB58-A6290D8E850A}"/>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AF4F54AE-49FE-441B-AB59-8F93A36B82C8}"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2501274"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4655389"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6809505" y="965707"/>
            <a:ext cx="1987337" cy="545315"/>
          </a:xfrm>
        </p:spPr>
        <p:txBody>
          <a:bodyPr anchor="t">
            <a:noAutofit/>
          </a:bodyPr>
          <a:lstStyle>
            <a:lvl1pPr marL="0" indent="0">
              <a:lnSpc>
                <a:spcPct val="100000"/>
              </a:lnSpc>
              <a:spcBef>
                <a:spcPts val="75"/>
              </a:spcBef>
              <a:spcAft>
                <a:spcPts val="75"/>
              </a:spcAft>
              <a:buNone/>
              <a:defRPr lang="en-US" sz="1500" b="1" i="0" kern="1200" smtClean="0">
                <a:solidFill>
                  <a:schemeClr val="accent5">
                    <a:lumMod val="75000"/>
                  </a:schemeClr>
                </a:solidFill>
                <a:latin typeface="Calibri" panose="020F0502020204030204" pitchFamily="34" charset="0"/>
                <a:ea typeface="+mn-ea"/>
                <a:cs typeface="Calibri" panose="020F0502020204030204" pitchFamily="34" charset="0"/>
              </a:defRPr>
            </a:lvl1pPr>
            <a:lvl2pPr marL="342900" indent="0">
              <a:buNone/>
              <a:defRPr lang="en-US" sz="713" b="0" kern="1200" spc="153" smtClean="0">
                <a:solidFill>
                  <a:srgbClr val="FFFFFF"/>
                </a:solidFill>
                <a:latin typeface="Fibra One Light"/>
                <a:ea typeface="+mn-ea"/>
                <a:cs typeface="Fibra One Light"/>
              </a:defRPr>
            </a:lvl2pPr>
            <a:lvl3pPr marL="685800" indent="0">
              <a:buNone/>
              <a:defRPr lang="en-US" sz="713" b="0" kern="1200" spc="153" smtClean="0">
                <a:solidFill>
                  <a:srgbClr val="FFFFFF"/>
                </a:solidFill>
                <a:latin typeface="Fibra One Light"/>
                <a:ea typeface="+mn-ea"/>
                <a:cs typeface="Fibra One Light"/>
              </a:defRPr>
            </a:lvl3pPr>
            <a:lvl4pPr marL="1028700" indent="0">
              <a:buNone/>
              <a:defRPr lang="en-US" sz="713" b="0" kern="1200" spc="153" smtClean="0">
                <a:solidFill>
                  <a:srgbClr val="FFFFFF"/>
                </a:solidFill>
                <a:latin typeface="Fibra One Light"/>
                <a:ea typeface="+mn-ea"/>
                <a:cs typeface="Fibra One Light"/>
              </a:defRPr>
            </a:lvl4pPr>
            <a:lvl5pPr marL="1371600" indent="0">
              <a:buNone/>
              <a:defRPr lang="en-US" sz="713" b="0" kern="1200" spc="153">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p:nvPr userDrawn="1"/>
        </p:nvCxnSpPr>
        <p:spPr>
          <a:xfrm>
            <a:off x="364744"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p:nvPr userDrawn="1"/>
        </p:nvCxnSpPr>
        <p:spPr>
          <a:xfrm>
            <a:off x="2501275"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p:nvPr userDrawn="1"/>
        </p:nvCxnSpPr>
        <p:spPr>
          <a:xfrm>
            <a:off x="4655389"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p:nvPr userDrawn="1"/>
        </p:nvCxnSpPr>
        <p:spPr>
          <a:xfrm>
            <a:off x="6809505" y="1639014"/>
            <a:ext cx="19873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6AA5A1DE-1C37-9C49-AEAC-CD84F8249698}"/>
              </a:ext>
            </a:extLst>
          </p:cNvPr>
          <p:cNvGrpSpPr/>
          <p:nvPr userDrawn="1"/>
        </p:nvGrpSpPr>
        <p:grpSpPr>
          <a:xfrm>
            <a:off x="0" y="1"/>
            <a:ext cx="9144000" cy="779929"/>
            <a:chOff x="0" y="0"/>
            <a:chExt cx="14630400" cy="1524787"/>
          </a:xfrm>
        </p:grpSpPr>
        <p:sp>
          <p:nvSpPr>
            <p:cNvPr id="31" name="object 2">
              <a:extLst>
                <a:ext uri="{FF2B5EF4-FFF2-40B4-BE49-F238E27FC236}">
                  <a16:creationId xmlns:a16="http://schemas.microsoft.com/office/drawing/2014/main" id="{81C8B496-17AD-854B-86A7-46CFE4A24FA1}"/>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object 3">
              <a:extLst>
                <a:ext uri="{FF2B5EF4-FFF2-40B4-BE49-F238E27FC236}">
                  <a16:creationId xmlns:a16="http://schemas.microsoft.com/office/drawing/2014/main" id="{4DAD5BCB-4F72-3A4B-8640-78A15CB0BDDB}"/>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33" name="Title 23">
            <a:extLst>
              <a:ext uri="{FF2B5EF4-FFF2-40B4-BE49-F238E27FC236}">
                <a16:creationId xmlns:a16="http://schemas.microsoft.com/office/drawing/2014/main" id="{4D2D04FA-4602-C046-82B0-E34F5D5F3234}"/>
              </a:ext>
            </a:extLst>
          </p:cNvPr>
          <p:cNvSpPr>
            <a:spLocks noGrp="1"/>
          </p:cNvSpPr>
          <p:nvPr userDrawn="1">
            <p:ph type="title"/>
          </p:nvPr>
        </p:nvSpPr>
        <p:spPr>
          <a:xfrm>
            <a:off x="456924" y="126232"/>
            <a:ext cx="8339918"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2" name="Text Placeholder 2">
            <a:extLst>
              <a:ext uri="{FF2B5EF4-FFF2-40B4-BE49-F238E27FC236}">
                <a16:creationId xmlns:a16="http://schemas.microsoft.com/office/drawing/2014/main" id="{6DB93D1D-ED5D-CF4D-B314-21B564C8286E}"/>
              </a:ext>
            </a:extLst>
          </p:cNvPr>
          <p:cNvSpPr>
            <a:spLocks noGrp="1"/>
          </p:cNvSpPr>
          <p:nvPr userDrawn="1">
            <p:ph type="body" sz="quarter" idx="22"/>
          </p:nvPr>
        </p:nvSpPr>
        <p:spPr>
          <a:xfrm>
            <a:off x="364742" y="1767006"/>
            <a:ext cx="1996130" cy="2797204"/>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3" name="Text Placeholder 2">
            <a:extLst>
              <a:ext uri="{FF2B5EF4-FFF2-40B4-BE49-F238E27FC236}">
                <a16:creationId xmlns:a16="http://schemas.microsoft.com/office/drawing/2014/main" id="{D57E9C33-55B7-584C-9479-6D1E44DD68ED}"/>
              </a:ext>
            </a:extLst>
          </p:cNvPr>
          <p:cNvSpPr>
            <a:spLocks noGrp="1"/>
          </p:cNvSpPr>
          <p:nvPr userDrawn="1">
            <p:ph type="body" sz="quarter" idx="23"/>
          </p:nvPr>
        </p:nvSpPr>
        <p:spPr>
          <a:xfrm>
            <a:off x="2501273" y="1767006"/>
            <a:ext cx="2005535" cy="2797204"/>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4" name="Text Placeholder 2">
            <a:extLst>
              <a:ext uri="{FF2B5EF4-FFF2-40B4-BE49-F238E27FC236}">
                <a16:creationId xmlns:a16="http://schemas.microsoft.com/office/drawing/2014/main" id="{D87601F6-C6F7-984D-B0D8-31EEBF27E507}"/>
              </a:ext>
            </a:extLst>
          </p:cNvPr>
          <p:cNvSpPr>
            <a:spLocks noGrp="1"/>
          </p:cNvSpPr>
          <p:nvPr userDrawn="1">
            <p:ph type="body" sz="quarter" idx="24"/>
          </p:nvPr>
        </p:nvSpPr>
        <p:spPr>
          <a:xfrm>
            <a:off x="4647209" y="1767006"/>
            <a:ext cx="2005535" cy="2797204"/>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
        <p:nvSpPr>
          <p:cNvPr id="45" name="Text Placeholder 2">
            <a:extLst>
              <a:ext uri="{FF2B5EF4-FFF2-40B4-BE49-F238E27FC236}">
                <a16:creationId xmlns:a16="http://schemas.microsoft.com/office/drawing/2014/main" id="{72BEF79C-F130-7547-8FEB-52F2C6B0B0F1}"/>
              </a:ext>
            </a:extLst>
          </p:cNvPr>
          <p:cNvSpPr>
            <a:spLocks noGrp="1"/>
          </p:cNvSpPr>
          <p:nvPr>
            <p:ph type="body" sz="quarter" idx="25"/>
          </p:nvPr>
        </p:nvSpPr>
        <p:spPr>
          <a:xfrm>
            <a:off x="6791920" y="1767006"/>
            <a:ext cx="2005535" cy="2797204"/>
          </a:xfrm>
        </p:spPr>
        <p:txBody>
          <a:bodyPr>
            <a:noAutofit/>
          </a:bodyPr>
          <a:lstStyle>
            <a:lvl1pPr marL="85725" indent="-85725">
              <a:defRPr sz="1350">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377059119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ntent 01">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9BF6C6E8-B7A4-924C-9E6C-3C4CC13FD576}"/>
              </a:ext>
            </a:extLst>
          </p:cNvPr>
          <p:cNvSpPr/>
          <p:nvPr userDrawn="1"/>
        </p:nvSpPr>
        <p:spPr>
          <a:xfrm>
            <a:off x="6082236" y="0"/>
            <a:ext cx="3061765"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3020472" y="-5443"/>
            <a:ext cx="3061764"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object 2">
            <a:extLst>
              <a:ext uri="{FF2B5EF4-FFF2-40B4-BE49-F238E27FC236}">
                <a16:creationId xmlns:a16="http://schemas.microsoft.com/office/drawing/2014/main" id="{126C8BFA-8CF8-DD4D-A574-D97E28367D5B}"/>
              </a:ext>
            </a:extLst>
          </p:cNvPr>
          <p:cNvSpPr/>
          <p:nvPr userDrawn="1"/>
        </p:nvSpPr>
        <p:spPr>
          <a:xfrm>
            <a:off x="-7454" y="0"/>
            <a:ext cx="3061765"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634746" y="502636"/>
            <a:ext cx="7886700" cy="662750"/>
          </a:xfrm>
        </p:spPr>
        <p:txBody>
          <a:bodyPr>
            <a:noAutofit/>
          </a:bodyPr>
          <a:lstStyle>
            <a:lvl1pPr algn="ctr">
              <a:defRPr sz="3000" b="1">
                <a:solidFill>
                  <a:schemeClr val="bg1"/>
                </a:solidFill>
                <a:latin typeface="Calibri" panose="020F0502020204030204" pitchFamily="34" charset="0"/>
                <a:cs typeface="Calibri" panose="020F0502020204030204" pitchFamily="34" charset="0"/>
              </a:defRPr>
            </a:lvl1pPr>
          </a:lstStyle>
          <a:p>
            <a:r>
              <a:rPr lang="en-US"/>
              <a:t>Click to edit title</a:t>
            </a:r>
          </a:p>
        </p:txBody>
      </p:sp>
      <p:sp>
        <p:nvSpPr>
          <p:cNvPr id="33" name="Oval 32">
            <a:extLst>
              <a:ext uri="{FF2B5EF4-FFF2-40B4-BE49-F238E27FC236}">
                <a16:creationId xmlns:a16="http://schemas.microsoft.com/office/drawing/2014/main" id="{D21E6825-4ADB-4046-805F-23ADDDCA0E2B}"/>
              </a:ext>
            </a:extLst>
          </p:cNvPr>
          <p:cNvSpPr/>
          <p:nvPr userDrawn="1"/>
        </p:nvSpPr>
        <p:spPr>
          <a:xfrm>
            <a:off x="1313409"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FE787688-92FC-034B-9EE0-7D88C5556919}"/>
              </a:ext>
            </a:extLst>
          </p:cNvPr>
          <p:cNvCxnSpPr/>
          <p:nvPr userDrawn="1"/>
        </p:nvCxnSpPr>
        <p:spPr>
          <a:xfrm>
            <a:off x="957263" y="232167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0DEE947-0818-3245-A202-52BD0F5B8C08}"/>
              </a:ext>
            </a:extLst>
          </p:cNvPr>
          <p:cNvCxnSpPr/>
          <p:nvPr userDrawn="1"/>
        </p:nvCxnSpPr>
        <p:spPr>
          <a:xfrm>
            <a:off x="3989070" y="232167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0E9C8AC-8AD7-3940-8EF1-2CA30256A3AE}"/>
              </a:ext>
            </a:extLst>
          </p:cNvPr>
          <p:cNvCxnSpPr/>
          <p:nvPr userDrawn="1"/>
        </p:nvCxnSpPr>
        <p:spPr>
          <a:xfrm>
            <a:off x="7030188" y="2325348"/>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4" name="Text Placeholder 43">
            <a:extLst>
              <a:ext uri="{FF2B5EF4-FFF2-40B4-BE49-F238E27FC236}">
                <a16:creationId xmlns:a16="http://schemas.microsoft.com/office/drawing/2014/main" id="{F852D0E0-2963-6D41-B973-2FA101FBD6DF}"/>
              </a:ext>
            </a:extLst>
          </p:cNvPr>
          <p:cNvSpPr>
            <a:spLocks noGrp="1"/>
          </p:cNvSpPr>
          <p:nvPr>
            <p:ph type="body" sz="quarter" idx="18" hasCustomPrompt="1"/>
          </p:nvPr>
        </p:nvSpPr>
        <p:spPr>
          <a:xfrm>
            <a:off x="1415676"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47" name="Oval 46">
            <a:extLst>
              <a:ext uri="{FF2B5EF4-FFF2-40B4-BE49-F238E27FC236}">
                <a16:creationId xmlns:a16="http://schemas.microsoft.com/office/drawing/2014/main" id="{3CEE7091-C6CC-7E4E-982C-70CAE3B3A885}"/>
              </a:ext>
            </a:extLst>
          </p:cNvPr>
          <p:cNvSpPr/>
          <p:nvPr userDrawn="1"/>
        </p:nvSpPr>
        <p:spPr>
          <a:xfrm>
            <a:off x="4341337"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Text Placeholder 43">
            <a:extLst>
              <a:ext uri="{FF2B5EF4-FFF2-40B4-BE49-F238E27FC236}">
                <a16:creationId xmlns:a16="http://schemas.microsoft.com/office/drawing/2014/main" id="{6B80AD42-B019-154B-944C-39626896A795}"/>
              </a:ext>
            </a:extLst>
          </p:cNvPr>
          <p:cNvSpPr>
            <a:spLocks noGrp="1"/>
          </p:cNvSpPr>
          <p:nvPr>
            <p:ph type="body" sz="quarter" idx="20" hasCustomPrompt="1"/>
          </p:nvPr>
        </p:nvSpPr>
        <p:spPr>
          <a:xfrm>
            <a:off x="4451058"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2</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7403098" y="1653541"/>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7505200" y="1761599"/>
            <a:ext cx="215504" cy="271463"/>
          </a:xfrm>
        </p:spPr>
        <p:txBody>
          <a:bodyPr anchor="ctr"/>
          <a:lstStyle>
            <a:lvl1pPr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3</a:t>
            </a:r>
          </a:p>
        </p:txBody>
      </p:sp>
      <p:sp>
        <p:nvSpPr>
          <p:cNvPr id="22" name="object 14">
            <a:extLst>
              <a:ext uri="{FF2B5EF4-FFF2-40B4-BE49-F238E27FC236}">
                <a16:creationId xmlns:a16="http://schemas.microsoft.com/office/drawing/2014/main" id="{EAE9DB30-5FDF-8D47-AD1D-73ADABA63955}"/>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1E629D8-8E6C-A041-B298-3AC20264A3C2}"/>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7" name="TextBox 26">
            <a:extLst>
              <a:ext uri="{FF2B5EF4-FFF2-40B4-BE49-F238E27FC236}">
                <a16:creationId xmlns:a16="http://schemas.microsoft.com/office/drawing/2014/main" id="{7A880E61-EA93-4847-9DA9-82453EEC1C74}"/>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722B55A0-56EA-4DC3-9CEF-6E4A9475FF6D}"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 name="Text Placeholder 2">
            <a:extLst>
              <a:ext uri="{FF2B5EF4-FFF2-40B4-BE49-F238E27FC236}">
                <a16:creationId xmlns:a16="http://schemas.microsoft.com/office/drawing/2014/main" id="{000480FF-C080-B144-BB0A-CC729BBA72E6}"/>
              </a:ext>
            </a:extLst>
          </p:cNvPr>
          <p:cNvSpPr>
            <a:spLocks noGrp="1"/>
          </p:cNvSpPr>
          <p:nvPr>
            <p:ph type="body" sz="quarter" idx="15"/>
          </p:nvPr>
        </p:nvSpPr>
        <p:spPr>
          <a:xfrm>
            <a:off x="344407" y="2569774"/>
            <a:ext cx="2324205" cy="1927996"/>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28" name="Text Placeholder 2">
            <a:extLst>
              <a:ext uri="{FF2B5EF4-FFF2-40B4-BE49-F238E27FC236}">
                <a16:creationId xmlns:a16="http://schemas.microsoft.com/office/drawing/2014/main" id="{64BD45C5-0DC4-B644-8150-9E78A399E3D4}"/>
              </a:ext>
            </a:extLst>
          </p:cNvPr>
          <p:cNvSpPr>
            <a:spLocks noGrp="1"/>
          </p:cNvSpPr>
          <p:nvPr>
            <p:ph type="body" sz="quarter" idx="24"/>
          </p:nvPr>
        </p:nvSpPr>
        <p:spPr>
          <a:xfrm>
            <a:off x="3389252" y="2569774"/>
            <a:ext cx="2324205" cy="1927996"/>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29" name="Text Placeholder 2">
            <a:extLst>
              <a:ext uri="{FF2B5EF4-FFF2-40B4-BE49-F238E27FC236}">
                <a16:creationId xmlns:a16="http://schemas.microsoft.com/office/drawing/2014/main" id="{80B29215-F3BB-A148-81EB-4F63E391C070}"/>
              </a:ext>
            </a:extLst>
          </p:cNvPr>
          <p:cNvSpPr>
            <a:spLocks noGrp="1"/>
          </p:cNvSpPr>
          <p:nvPr>
            <p:ph type="body" sz="quarter" idx="25"/>
          </p:nvPr>
        </p:nvSpPr>
        <p:spPr>
          <a:xfrm>
            <a:off x="6451016" y="2569774"/>
            <a:ext cx="2324205" cy="1927996"/>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Tree>
    <p:extLst>
      <p:ext uri="{BB962C8B-B14F-4D97-AF65-F5344CB8AC3E}">
        <p14:creationId xmlns:p14="http://schemas.microsoft.com/office/powerpoint/2010/main" val="170091258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ntent 02">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126C8BFA-8CF8-DD4D-A574-D97E28367D5B}"/>
              </a:ext>
            </a:extLst>
          </p:cNvPr>
          <p:cNvSpPr/>
          <p:nvPr userDrawn="1"/>
        </p:nvSpPr>
        <p:spPr>
          <a:xfrm>
            <a:off x="0" y="14179"/>
            <a:ext cx="3061765" cy="4985508"/>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32" name="Text Placeholder 2">
            <a:extLst>
              <a:ext uri="{FF2B5EF4-FFF2-40B4-BE49-F238E27FC236}">
                <a16:creationId xmlns:a16="http://schemas.microsoft.com/office/drawing/2014/main" id="{4399C555-479F-0243-BEEB-99FFD4F03809}"/>
              </a:ext>
            </a:extLst>
          </p:cNvPr>
          <p:cNvSpPr>
            <a:spLocks noGrp="1"/>
          </p:cNvSpPr>
          <p:nvPr>
            <p:ph type="body" sz="quarter" idx="15"/>
          </p:nvPr>
        </p:nvSpPr>
        <p:spPr>
          <a:xfrm>
            <a:off x="416742" y="2170510"/>
            <a:ext cx="2207557" cy="2108869"/>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31" name="object 2">
            <a:extLst>
              <a:ext uri="{FF2B5EF4-FFF2-40B4-BE49-F238E27FC236}">
                <a16:creationId xmlns:a16="http://schemas.microsoft.com/office/drawing/2014/main" id="{79FFFCFB-871D-6B48-A68E-6C6B6416096A}"/>
              </a:ext>
            </a:extLst>
          </p:cNvPr>
          <p:cNvSpPr/>
          <p:nvPr userDrawn="1"/>
        </p:nvSpPr>
        <p:spPr>
          <a:xfrm>
            <a:off x="3043922" y="14179"/>
            <a:ext cx="3061765" cy="4985508"/>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30" name="object 2">
            <a:extLst>
              <a:ext uri="{FF2B5EF4-FFF2-40B4-BE49-F238E27FC236}">
                <a16:creationId xmlns:a16="http://schemas.microsoft.com/office/drawing/2014/main" id="{ABAEA6B8-7DEA-9F44-9E74-B5D5A97A4C46}"/>
              </a:ext>
            </a:extLst>
          </p:cNvPr>
          <p:cNvSpPr/>
          <p:nvPr userDrawn="1"/>
        </p:nvSpPr>
        <p:spPr>
          <a:xfrm>
            <a:off x="6088425" y="14179"/>
            <a:ext cx="3061765" cy="4985508"/>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27" name="bk object 16">
            <a:extLst>
              <a:ext uri="{FF2B5EF4-FFF2-40B4-BE49-F238E27FC236}">
                <a16:creationId xmlns:a16="http://schemas.microsoft.com/office/drawing/2014/main" id="{F7B57EDB-1461-3043-9229-E742D69D9BBB}"/>
              </a:ext>
            </a:extLst>
          </p:cNvPr>
          <p:cNvSpPr/>
          <p:nvPr/>
        </p:nvSpPr>
        <p:spPr>
          <a:xfrm>
            <a:off x="-5086" y="-6228"/>
            <a:ext cx="9151454" cy="870347"/>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377425" y="283266"/>
            <a:ext cx="8380790" cy="662750"/>
          </a:xfrm>
        </p:spPr>
        <p:txBody>
          <a:bodyPr>
            <a:noAutofit/>
          </a:bodyPr>
          <a:lstStyle>
            <a:lvl1pPr>
              <a:defRPr sz="2625" b="1">
                <a:solidFill>
                  <a:schemeClr val="bg1"/>
                </a:solidFill>
                <a:latin typeface="Calibri" panose="020F0502020204030204" pitchFamily="34" charset="0"/>
                <a:cs typeface="Calibri" panose="020F0502020204030204" pitchFamily="34" charset="0"/>
              </a:defRPr>
            </a:lvl1pPr>
          </a:lstStyle>
          <a:p>
            <a:r>
              <a:rPr lang="en-US"/>
              <a:t>Click to edit Title</a:t>
            </a:r>
          </a:p>
        </p:txBody>
      </p:sp>
      <p:sp>
        <p:nvSpPr>
          <p:cNvPr id="33" name="Oval 32">
            <a:extLst>
              <a:ext uri="{FF2B5EF4-FFF2-40B4-BE49-F238E27FC236}">
                <a16:creationId xmlns:a16="http://schemas.microsoft.com/office/drawing/2014/main" id="{D21E6825-4ADB-4046-805F-23ADDDCA0E2B}"/>
              </a:ext>
            </a:extLst>
          </p:cNvPr>
          <p:cNvSpPr/>
          <p:nvPr userDrawn="1"/>
        </p:nvSpPr>
        <p:spPr>
          <a:xfrm>
            <a:off x="1313409" y="1360130"/>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FE787688-92FC-034B-9EE0-7D88C5556919}"/>
              </a:ext>
            </a:extLst>
          </p:cNvPr>
          <p:cNvCxnSpPr/>
          <p:nvPr userDrawn="1"/>
        </p:nvCxnSpPr>
        <p:spPr>
          <a:xfrm>
            <a:off x="957263" y="1938494"/>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0DEE947-0818-3245-A202-52BD0F5B8C08}"/>
              </a:ext>
            </a:extLst>
          </p:cNvPr>
          <p:cNvCxnSpPr/>
          <p:nvPr userDrawn="1"/>
        </p:nvCxnSpPr>
        <p:spPr>
          <a:xfrm>
            <a:off x="3998636" y="1938494"/>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0E9C8AC-8AD7-3940-8EF1-2CA30256A3AE}"/>
              </a:ext>
            </a:extLst>
          </p:cNvPr>
          <p:cNvCxnSpPr/>
          <p:nvPr userDrawn="1"/>
        </p:nvCxnSpPr>
        <p:spPr>
          <a:xfrm>
            <a:off x="7078184" y="1938494"/>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2" name="Text Placeholder 41">
            <a:extLst>
              <a:ext uri="{FF2B5EF4-FFF2-40B4-BE49-F238E27FC236}">
                <a16:creationId xmlns:a16="http://schemas.microsoft.com/office/drawing/2014/main" id="{5FD68BD9-5CD9-7A4A-BABD-0A9E824874B3}"/>
              </a:ext>
            </a:extLst>
          </p:cNvPr>
          <p:cNvSpPr>
            <a:spLocks noGrp="1"/>
          </p:cNvSpPr>
          <p:nvPr>
            <p:ph type="body" sz="quarter" idx="17" hasCustomPrompt="1"/>
          </p:nvPr>
        </p:nvSpPr>
        <p:spPr>
          <a:xfrm>
            <a:off x="385785" y="199363"/>
            <a:ext cx="8357444" cy="283369"/>
          </a:xfrm>
        </p:spPr>
        <p:txBody>
          <a:bodyPr>
            <a:noAutofit/>
          </a:bodyPr>
          <a:lstStyle>
            <a:lvl1pPr>
              <a:buNone/>
              <a:defRPr sz="1125" b="0" i="0" spc="225">
                <a:solidFill>
                  <a:schemeClr val="bg1"/>
                </a:solidFill>
                <a:latin typeface="Calibri" panose="020F0502020204030204" pitchFamily="34" charset="0"/>
                <a:cs typeface="Calibri" panose="020F0502020204030204" pitchFamily="34" charset="0"/>
              </a:defRPr>
            </a:lvl1pPr>
          </a:lstStyle>
          <a:p>
            <a:pPr lvl="0"/>
            <a:r>
              <a:rPr lang="en-US"/>
              <a:t>ENTER YOUR SUBTITLE ALL-CAPS</a:t>
            </a:r>
          </a:p>
        </p:txBody>
      </p:sp>
      <p:sp>
        <p:nvSpPr>
          <p:cNvPr id="44" name="Text Placeholder 43">
            <a:extLst>
              <a:ext uri="{FF2B5EF4-FFF2-40B4-BE49-F238E27FC236}">
                <a16:creationId xmlns:a16="http://schemas.microsoft.com/office/drawing/2014/main" id="{F852D0E0-2963-6D41-B973-2FA101FBD6DF}"/>
              </a:ext>
            </a:extLst>
          </p:cNvPr>
          <p:cNvSpPr>
            <a:spLocks noGrp="1"/>
          </p:cNvSpPr>
          <p:nvPr>
            <p:ph type="body" sz="quarter" idx="18" hasCustomPrompt="1"/>
          </p:nvPr>
        </p:nvSpPr>
        <p:spPr>
          <a:xfrm>
            <a:off x="1423130" y="1453280"/>
            <a:ext cx="215504" cy="271463"/>
          </a:xfrm>
        </p:spPr>
        <p:txBody>
          <a:bodyPr anchor="ctr"/>
          <a:lstStyle>
            <a:lvl1pPr marL="7144" indent="-7144"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47" name="Oval 46">
            <a:extLst>
              <a:ext uri="{FF2B5EF4-FFF2-40B4-BE49-F238E27FC236}">
                <a16:creationId xmlns:a16="http://schemas.microsoft.com/office/drawing/2014/main" id="{3CEE7091-C6CC-7E4E-982C-70CAE3B3A885}"/>
              </a:ext>
            </a:extLst>
          </p:cNvPr>
          <p:cNvSpPr/>
          <p:nvPr userDrawn="1"/>
        </p:nvSpPr>
        <p:spPr>
          <a:xfrm>
            <a:off x="4360623" y="1360130"/>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Text Placeholder 43">
            <a:extLst>
              <a:ext uri="{FF2B5EF4-FFF2-40B4-BE49-F238E27FC236}">
                <a16:creationId xmlns:a16="http://schemas.microsoft.com/office/drawing/2014/main" id="{6B80AD42-B019-154B-944C-39626896A795}"/>
              </a:ext>
            </a:extLst>
          </p:cNvPr>
          <p:cNvSpPr>
            <a:spLocks noGrp="1"/>
          </p:cNvSpPr>
          <p:nvPr>
            <p:ph type="body" sz="quarter" idx="20" hasCustomPrompt="1"/>
          </p:nvPr>
        </p:nvSpPr>
        <p:spPr>
          <a:xfrm>
            <a:off x="4470344" y="1453280"/>
            <a:ext cx="215504" cy="271463"/>
          </a:xfrm>
        </p:spPr>
        <p:txBody>
          <a:bodyPr anchor="ctr"/>
          <a:lstStyle>
            <a:lvl1pPr marL="7144" indent="-7144"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2</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7421977" y="1360130"/>
            <a:ext cx="420038" cy="4200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7531699" y="1453280"/>
            <a:ext cx="215504" cy="271463"/>
          </a:xfrm>
        </p:spPr>
        <p:txBody>
          <a:bodyPr anchor="ctr"/>
          <a:lstStyle>
            <a:lvl1pPr marL="7144" indent="-7144" algn="ctr">
              <a:buNone/>
              <a:defRPr sz="1875" b="1" i="0">
                <a:solidFill>
                  <a:schemeClr val="bg1"/>
                </a:solidFill>
                <a:latin typeface="Calibri" panose="020F0502020204030204" pitchFamily="34" charset="0"/>
                <a:cs typeface="Calibri" panose="020F0502020204030204" pitchFamily="34" charset="0"/>
              </a:defRPr>
            </a:lvl1pPr>
          </a:lstStyle>
          <a:p>
            <a:pPr lvl="0"/>
            <a:r>
              <a:rPr lang="en-US"/>
              <a:t>3</a:t>
            </a:r>
          </a:p>
        </p:txBody>
      </p:sp>
      <p:sp>
        <p:nvSpPr>
          <p:cNvPr id="24" name="object 14">
            <a:extLst>
              <a:ext uri="{FF2B5EF4-FFF2-40B4-BE49-F238E27FC236}">
                <a16:creationId xmlns:a16="http://schemas.microsoft.com/office/drawing/2014/main" id="{1C69DED8-643C-6E49-A069-700362109F72}"/>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rgbClr val="0052DB"/>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31AA08D-438E-294D-B233-36A79EB9AE71}"/>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8" name="TextBox 27">
            <a:extLst>
              <a:ext uri="{FF2B5EF4-FFF2-40B4-BE49-F238E27FC236}">
                <a16:creationId xmlns:a16="http://schemas.microsoft.com/office/drawing/2014/main" id="{BB6BB682-8B16-0D4F-B52B-20D85F1EC7C3}"/>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AC254024-ECAB-4B78-B4C4-E3D7F63146D3}"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 name="object 3">
            <a:extLst>
              <a:ext uri="{FF2B5EF4-FFF2-40B4-BE49-F238E27FC236}">
                <a16:creationId xmlns:a16="http://schemas.microsoft.com/office/drawing/2014/main" id="{79AB6187-F2A0-FC46-B74D-0A946665D99C}"/>
              </a:ext>
            </a:extLst>
          </p:cNvPr>
          <p:cNvSpPr/>
          <p:nvPr userDrawn="1"/>
        </p:nvSpPr>
        <p:spPr>
          <a:xfrm>
            <a:off x="-1358" y="864119"/>
            <a:ext cx="9151454" cy="67884"/>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Text Placeholder 2">
            <a:extLst>
              <a:ext uri="{FF2B5EF4-FFF2-40B4-BE49-F238E27FC236}">
                <a16:creationId xmlns:a16="http://schemas.microsoft.com/office/drawing/2014/main" id="{EC6BD2AD-8BC1-D545-A546-A81143DF2183}"/>
              </a:ext>
            </a:extLst>
          </p:cNvPr>
          <p:cNvSpPr>
            <a:spLocks noGrp="1"/>
          </p:cNvSpPr>
          <p:nvPr>
            <p:ph type="body" sz="quarter" idx="24"/>
          </p:nvPr>
        </p:nvSpPr>
        <p:spPr>
          <a:xfrm>
            <a:off x="3469360" y="2170510"/>
            <a:ext cx="2207557" cy="2108869"/>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37" name="Text Placeholder 2">
            <a:extLst>
              <a:ext uri="{FF2B5EF4-FFF2-40B4-BE49-F238E27FC236}">
                <a16:creationId xmlns:a16="http://schemas.microsoft.com/office/drawing/2014/main" id="{C77252CB-FF70-DD43-9F31-90F0E6401DCF}"/>
              </a:ext>
            </a:extLst>
          </p:cNvPr>
          <p:cNvSpPr>
            <a:spLocks noGrp="1"/>
          </p:cNvSpPr>
          <p:nvPr>
            <p:ph type="body" sz="quarter" idx="25"/>
          </p:nvPr>
        </p:nvSpPr>
        <p:spPr>
          <a:xfrm>
            <a:off x="6535672" y="2170510"/>
            <a:ext cx="2207557" cy="2108869"/>
          </a:xfrm>
        </p:spPr>
        <p:txBody>
          <a:bodyPr>
            <a:noAutofit/>
          </a:bodyPr>
          <a:lstStyle>
            <a:lvl1pPr marL="85725" indent="-85725">
              <a:defRPr sz="1350">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Tree>
    <p:extLst>
      <p:ext uri="{BB962C8B-B14F-4D97-AF65-F5344CB8AC3E}">
        <p14:creationId xmlns:p14="http://schemas.microsoft.com/office/powerpoint/2010/main" val="45327103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1" name="object 2">
            <a:extLst>
              <a:ext uri="{FF2B5EF4-FFF2-40B4-BE49-F238E27FC236}">
                <a16:creationId xmlns:a16="http://schemas.microsoft.com/office/drawing/2014/main" id="{AF9EEA82-5990-F847-8B4D-E725893922FD}"/>
              </a:ext>
            </a:extLst>
          </p:cNvPr>
          <p:cNvSpPr/>
          <p:nvPr userDrawn="1"/>
        </p:nvSpPr>
        <p:spPr>
          <a:xfrm>
            <a:off x="35991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52" name="object 2">
            <a:extLst>
              <a:ext uri="{FF2B5EF4-FFF2-40B4-BE49-F238E27FC236}">
                <a16:creationId xmlns:a16="http://schemas.microsoft.com/office/drawing/2014/main" id="{15E19BCA-6990-FF4D-BF2F-57B5929A6AB4}"/>
              </a:ext>
            </a:extLst>
          </p:cNvPr>
          <p:cNvSpPr/>
          <p:nvPr userDrawn="1"/>
        </p:nvSpPr>
        <p:spPr>
          <a:xfrm>
            <a:off x="54660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53" name="object 2">
            <a:extLst>
              <a:ext uri="{FF2B5EF4-FFF2-40B4-BE49-F238E27FC236}">
                <a16:creationId xmlns:a16="http://schemas.microsoft.com/office/drawing/2014/main" id="{39124CAF-DA73-9D41-A0F0-4525946FEACF}"/>
              </a:ext>
            </a:extLst>
          </p:cNvPr>
          <p:cNvSpPr/>
          <p:nvPr userDrawn="1"/>
        </p:nvSpPr>
        <p:spPr>
          <a:xfrm>
            <a:off x="7323450" y="0"/>
            <a:ext cx="1820550"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54" name="object 2">
            <a:extLst>
              <a:ext uri="{FF2B5EF4-FFF2-40B4-BE49-F238E27FC236}">
                <a16:creationId xmlns:a16="http://schemas.microsoft.com/office/drawing/2014/main" id="{4913DA6F-DBCF-0141-B7AD-DBA48355ABDB}"/>
              </a:ext>
            </a:extLst>
          </p:cNvPr>
          <p:cNvSpPr/>
          <p:nvPr userDrawn="1"/>
        </p:nvSpPr>
        <p:spPr>
          <a:xfrm>
            <a:off x="0" y="0"/>
            <a:ext cx="17460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58" name="object 2">
            <a:extLst>
              <a:ext uri="{FF2B5EF4-FFF2-40B4-BE49-F238E27FC236}">
                <a16:creationId xmlns:a16="http://schemas.microsoft.com/office/drawing/2014/main" id="{E00BF257-0D6D-8141-A7E4-83D491757120}"/>
              </a:ext>
            </a:extLst>
          </p:cNvPr>
          <p:cNvSpPr/>
          <p:nvPr userDrawn="1"/>
        </p:nvSpPr>
        <p:spPr>
          <a:xfrm>
            <a:off x="1732275" y="0"/>
            <a:ext cx="1871123"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64" name="Straight Connector 63">
            <a:extLst>
              <a:ext uri="{FF2B5EF4-FFF2-40B4-BE49-F238E27FC236}">
                <a16:creationId xmlns:a16="http://schemas.microsoft.com/office/drawing/2014/main" id="{DB31E5A3-020D-7E4F-A87B-5A45BF3BB613}"/>
              </a:ext>
            </a:extLst>
          </p:cNvPr>
          <p:cNvCxnSpPr/>
          <p:nvPr userDrawn="1"/>
        </p:nvCxnSpPr>
        <p:spPr>
          <a:xfrm>
            <a:off x="292945"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6D76473E-B6B4-964B-B0EC-72FDC57362A2}"/>
              </a:ext>
            </a:extLst>
          </p:cNvPr>
          <p:cNvCxnSpPr/>
          <p:nvPr userDrawn="1"/>
        </p:nvCxnSpPr>
        <p:spPr>
          <a:xfrm>
            <a:off x="2084906"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57E0E07-3915-B04B-8AFC-0F7840CB2A08}"/>
              </a:ext>
            </a:extLst>
          </p:cNvPr>
          <p:cNvCxnSpPr/>
          <p:nvPr userDrawn="1"/>
        </p:nvCxnSpPr>
        <p:spPr>
          <a:xfrm>
            <a:off x="3981088"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8B8BAAAA-1FC8-504B-8F64-E895C8F23CD0}"/>
              </a:ext>
            </a:extLst>
          </p:cNvPr>
          <p:cNvCxnSpPr/>
          <p:nvPr userDrawn="1"/>
        </p:nvCxnSpPr>
        <p:spPr>
          <a:xfrm>
            <a:off x="5816612"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12251DFE-9E58-6E44-BFE8-816852ACB3C8}"/>
              </a:ext>
            </a:extLst>
          </p:cNvPr>
          <p:cNvCxnSpPr/>
          <p:nvPr userDrawn="1"/>
        </p:nvCxnSpPr>
        <p:spPr>
          <a:xfrm>
            <a:off x="7682954" y="1621256"/>
            <a:ext cx="116586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C8ED9459-6CCA-8A4F-925C-EE8B944C3E81}"/>
              </a:ext>
            </a:extLst>
          </p:cNvPr>
          <p:cNvSpPr>
            <a:spLocks noGrp="1"/>
          </p:cNvSpPr>
          <p:nvPr userDrawn="1">
            <p:ph type="body" sz="quarter" idx="24" hasCustomPrompt="1"/>
          </p:nvPr>
        </p:nvSpPr>
        <p:spPr>
          <a:xfrm>
            <a:off x="181741"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4" name="Text Placeholder 4">
            <a:extLst>
              <a:ext uri="{FF2B5EF4-FFF2-40B4-BE49-F238E27FC236}">
                <a16:creationId xmlns:a16="http://schemas.microsoft.com/office/drawing/2014/main" id="{E4C36B83-1666-F442-9A9A-8D7FD9AB4538}"/>
              </a:ext>
            </a:extLst>
          </p:cNvPr>
          <p:cNvSpPr>
            <a:spLocks noGrp="1"/>
          </p:cNvSpPr>
          <p:nvPr userDrawn="1">
            <p:ph type="body" sz="quarter" idx="29" hasCustomPrompt="1"/>
          </p:nvPr>
        </p:nvSpPr>
        <p:spPr>
          <a:xfrm>
            <a:off x="1969479"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5" name="Text Placeholder 4">
            <a:extLst>
              <a:ext uri="{FF2B5EF4-FFF2-40B4-BE49-F238E27FC236}">
                <a16:creationId xmlns:a16="http://schemas.microsoft.com/office/drawing/2014/main" id="{593A6492-91F9-0E4D-ADAB-7C1320DB1904}"/>
              </a:ext>
            </a:extLst>
          </p:cNvPr>
          <p:cNvSpPr>
            <a:spLocks noGrp="1"/>
          </p:cNvSpPr>
          <p:nvPr userDrawn="1">
            <p:ph type="body" sz="quarter" idx="30" hasCustomPrompt="1"/>
          </p:nvPr>
        </p:nvSpPr>
        <p:spPr>
          <a:xfrm>
            <a:off x="3844176"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6" name="Text Placeholder 4">
            <a:extLst>
              <a:ext uri="{FF2B5EF4-FFF2-40B4-BE49-F238E27FC236}">
                <a16:creationId xmlns:a16="http://schemas.microsoft.com/office/drawing/2014/main" id="{9EBBEBFD-0D8B-494F-9069-98CE3ACC2FD0}"/>
              </a:ext>
            </a:extLst>
          </p:cNvPr>
          <p:cNvSpPr>
            <a:spLocks noGrp="1"/>
          </p:cNvSpPr>
          <p:nvPr userDrawn="1">
            <p:ph type="body" sz="quarter" idx="31" hasCustomPrompt="1"/>
          </p:nvPr>
        </p:nvSpPr>
        <p:spPr>
          <a:xfrm>
            <a:off x="5703969" y="111823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77" name="Text Placeholder 4">
            <a:extLst>
              <a:ext uri="{FF2B5EF4-FFF2-40B4-BE49-F238E27FC236}">
                <a16:creationId xmlns:a16="http://schemas.microsoft.com/office/drawing/2014/main" id="{3D48B941-4416-AE48-89CF-A7CE72EFEE49}"/>
              </a:ext>
            </a:extLst>
          </p:cNvPr>
          <p:cNvSpPr>
            <a:spLocks noGrp="1"/>
          </p:cNvSpPr>
          <p:nvPr userDrawn="1">
            <p:ph type="body" sz="quarter" idx="32" hasCustomPrompt="1"/>
          </p:nvPr>
        </p:nvSpPr>
        <p:spPr>
          <a:xfrm>
            <a:off x="7539591" y="1125326"/>
            <a:ext cx="1388269" cy="388377"/>
          </a:xfrm>
        </p:spPr>
        <p:txBody>
          <a:bodyPr anchor="ctr">
            <a:noAutofit/>
          </a:bodyPr>
          <a:lstStyle>
            <a:lvl1pPr algn="ctr">
              <a:spcBef>
                <a:spcPct val="0"/>
              </a:spcBef>
              <a:buNone/>
              <a:defRPr sz="1350" b="1" i="0">
                <a:solidFill>
                  <a:schemeClr val="accent5">
                    <a:lumMod val="75000"/>
                  </a:schemeClr>
                </a:solidFill>
                <a:latin typeface="Calibri" panose="020F0502020204030204" pitchFamily="34" charset="0"/>
                <a:cs typeface="Calibri" panose="020F0502020204030204" pitchFamily="34" charset="0"/>
              </a:defRPr>
            </a:lvl1pPr>
          </a:lstStyle>
          <a:p>
            <a:pPr lvl="0"/>
            <a:r>
              <a:rPr lang="en-US"/>
              <a:t>Headline</a:t>
            </a:r>
          </a:p>
        </p:txBody>
      </p:sp>
      <p:sp>
        <p:nvSpPr>
          <p:cNvPr id="40" name="object 14">
            <a:extLst>
              <a:ext uri="{FF2B5EF4-FFF2-40B4-BE49-F238E27FC236}">
                <a16:creationId xmlns:a16="http://schemas.microsoft.com/office/drawing/2014/main" id="{9850939C-CC9F-424C-B270-A177E64B99E9}"/>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3ED66A23-7982-7B43-8947-A4D2ECCAF931}"/>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42" name="TextBox 41">
            <a:extLst>
              <a:ext uri="{FF2B5EF4-FFF2-40B4-BE49-F238E27FC236}">
                <a16:creationId xmlns:a16="http://schemas.microsoft.com/office/drawing/2014/main" id="{743141BE-F63B-7E4D-A54E-9706B74501B9}"/>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67C225F0-7DE7-45E4-B598-9A1D5DAC1C06}"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36" name="Group 35">
            <a:extLst>
              <a:ext uri="{FF2B5EF4-FFF2-40B4-BE49-F238E27FC236}">
                <a16:creationId xmlns:a16="http://schemas.microsoft.com/office/drawing/2014/main" id="{1F340385-6A4B-664A-8CBF-3D149D520505}"/>
              </a:ext>
            </a:extLst>
          </p:cNvPr>
          <p:cNvGrpSpPr/>
          <p:nvPr userDrawn="1"/>
        </p:nvGrpSpPr>
        <p:grpSpPr>
          <a:xfrm>
            <a:off x="0" y="1"/>
            <a:ext cx="9144000" cy="779929"/>
            <a:chOff x="0" y="0"/>
            <a:chExt cx="14630400" cy="1524787"/>
          </a:xfrm>
        </p:grpSpPr>
        <p:sp>
          <p:nvSpPr>
            <p:cNvPr id="37" name="object 2">
              <a:extLst>
                <a:ext uri="{FF2B5EF4-FFF2-40B4-BE49-F238E27FC236}">
                  <a16:creationId xmlns:a16="http://schemas.microsoft.com/office/drawing/2014/main" id="{8B9E3A6C-84CD-5A4B-B2CE-DB99E2473091}"/>
                </a:ext>
              </a:extLst>
            </p:cNvPr>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object 3">
              <a:extLst>
                <a:ext uri="{FF2B5EF4-FFF2-40B4-BE49-F238E27FC236}">
                  <a16:creationId xmlns:a16="http://schemas.microsoft.com/office/drawing/2014/main" id="{3F727E51-840E-D54F-AA7D-03BAE398CBE0}"/>
                </a:ext>
              </a:extLst>
            </p:cNvPr>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43" name="Title 23">
            <a:extLst>
              <a:ext uri="{FF2B5EF4-FFF2-40B4-BE49-F238E27FC236}">
                <a16:creationId xmlns:a16="http://schemas.microsoft.com/office/drawing/2014/main" id="{78D9CE9E-B3F6-B24C-9944-5A28362BC805}"/>
              </a:ext>
            </a:extLst>
          </p:cNvPr>
          <p:cNvSpPr>
            <a:spLocks noGrp="1"/>
          </p:cNvSpPr>
          <p:nvPr>
            <p:ph type="title"/>
          </p:nvPr>
        </p:nvSpPr>
        <p:spPr>
          <a:xfrm>
            <a:off x="456924" y="126232"/>
            <a:ext cx="8229876" cy="467417"/>
          </a:xfrm>
        </p:spPr>
        <p:txBody>
          <a:bodyPr>
            <a:noAutofit/>
          </a:bodyPr>
          <a:lstStyle>
            <a:lvl1pPr>
              <a:lnSpc>
                <a:spcPct val="100000"/>
              </a:lnSpc>
              <a:defRPr lang="en-US" sz="2400"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4" name="Text Placeholder 2">
            <a:extLst>
              <a:ext uri="{FF2B5EF4-FFF2-40B4-BE49-F238E27FC236}">
                <a16:creationId xmlns:a16="http://schemas.microsoft.com/office/drawing/2014/main" id="{2E45044D-F7AC-1B48-AED7-644AA4D84673}"/>
              </a:ext>
            </a:extLst>
          </p:cNvPr>
          <p:cNvSpPr>
            <a:spLocks noGrp="1"/>
          </p:cNvSpPr>
          <p:nvPr>
            <p:ph type="body" sz="quarter" idx="15"/>
          </p:nvPr>
        </p:nvSpPr>
        <p:spPr>
          <a:xfrm>
            <a:off x="130747"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45" name="Text Placeholder 2">
            <a:extLst>
              <a:ext uri="{FF2B5EF4-FFF2-40B4-BE49-F238E27FC236}">
                <a16:creationId xmlns:a16="http://schemas.microsoft.com/office/drawing/2014/main" id="{5D8F0D0B-E386-F94A-AA8F-FA85F2657F89}"/>
              </a:ext>
            </a:extLst>
          </p:cNvPr>
          <p:cNvSpPr>
            <a:spLocks noGrp="1"/>
          </p:cNvSpPr>
          <p:nvPr>
            <p:ph type="body" sz="quarter" idx="39"/>
          </p:nvPr>
        </p:nvSpPr>
        <p:spPr>
          <a:xfrm>
            <a:off x="1929467"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46" name="Text Placeholder 2">
            <a:extLst>
              <a:ext uri="{FF2B5EF4-FFF2-40B4-BE49-F238E27FC236}">
                <a16:creationId xmlns:a16="http://schemas.microsoft.com/office/drawing/2014/main" id="{ED50968E-BD7F-0C40-8F2F-66F2991B2FAB}"/>
              </a:ext>
            </a:extLst>
          </p:cNvPr>
          <p:cNvSpPr>
            <a:spLocks noGrp="1"/>
          </p:cNvSpPr>
          <p:nvPr>
            <p:ph type="body" sz="quarter" idx="40"/>
          </p:nvPr>
        </p:nvSpPr>
        <p:spPr>
          <a:xfrm>
            <a:off x="3794329"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47" name="Text Placeholder 2">
            <a:extLst>
              <a:ext uri="{FF2B5EF4-FFF2-40B4-BE49-F238E27FC236}">
                <a16:creationId xmlns:a16="http://schemas.microsoft.com/office/drawing/2014/main" id="{24F02261-B273-F946-AB2E-C254002BD078}"/>
              </a:ext>
            </a:extLst>
          </p:cNvPr>
          <p:cNvSpPr>
            <a:spLocks noGrp="1"/>
          </p:cNvSpPr>
          <p:nvPr>
            <p:ph type="body" sz="quarter" idx="41"/>
          </p:nvPr>
        </p:nvSpPr>
        <p:spPr>
          <a:xfrm>
            <a:off x="5661229"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48" name="Text Placeholder 2">
            <a:extLst>
              <a:ext uri="{FF2B5EF4-FFF2-40B4-BE49-F238E27FC236}">
                <a16:creationId xmlns:a16="http://schemas.microsoft.com/office/drawing/2014/main" id="{A32EEA8C-6586-F24F-B912-11A8BE7693B1}"/>
              </a:ext>
            </a:extLst>
          </p:cNvPr>
          <p:cNvSpPr>
            <a:spLocks noGrp="1"/>
          </p:cNvSpPr>
          <p:nvPr>
            <p:ph type="body" sz="quarter" idx="42"/>
          </p:nvPr>
        </p:nvSpPr>
        <p:spPr>
          <a:xfrm>
            <a:off x="7493317" y="1760475"/>
            <a:ext cx="1480815" cy="2829422"/>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Tree>
    <p:extLst>
      <p:ext uri="{BB962C8B-B14F-4D97-AF65-F5344CB8AC3E}">
        <p14:creationId xmlns:p14="http://schemas.microsoft.com/office/powerpoint/2010/main" val="79211989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08">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9BF6C6E8-B7A4-924C-9E6C-3C4CC13FD576}"/>
              </a:ext>
            </a:extLst>
          </p:cNvPr>
          <p:cNvSpPr/>
          <p:nvPr userDrawn="1"/>
        </p:nvSpPr>
        <p:spPr>
          <a:xfrm>
            <a:off x="4346155" y="0"/>
            <a:ext cx="4797846" cy="5148943"/>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8EDB43"/>
              </a:solidFill>
              <a:effectLst/>
              <a:uLnTx/>
              <a:uFillTx/>
              <a:latin typeface="Calibri" panose="020F0502020204030204"/>
              <a:ea typeface="+mn-ea"/>
              <a:cs typeface="+mn-cs"/>
            </a:endParaRPr>
          </a:p>
        </p:txBody>
      </p:sp>
      <p:sp>
        <p:nvSpPr>
          <p:cNvPr id="14" name="Text Placeholder 2">
            <a:extLst>
              <a:ext uri="{FF2B5EF4-FFF2-40B4-BE49-F238E27FC236}">
                <a16:creationId xmlns:a16="http://schemas.microsoft.com/office/drawing/2014/main" id="{3FFFAC9B-4C83-2646-A78A-13FFD1BED641}"/>
              </a:ext>
            </a:extLst>
          </p:cNvPr>
          <p:cNvSpPr>
            <a:spLocks noGrp="1"/>
          </p:cNvSpPr>
          <p:nvPr>
            <p:ph type="body" sz="quarter" idx="15"/>
          </p:nvPr>
        </p:nvSpPr>
        <p:spPr>
          <a:xfrm>
            <a:off x="4742682" y="1656184"/>
            <a:ext cx="4010111" cy="2936500"/>
          </a:xfrm>
        </p:spPr>
        <p:txBody>
          <a:bodyPr>
            <a:noAutofit/>
          </a:bodyPr>
          <a:lstStyle>
            <a:lvl1pPr marL="85725" indent="-85725">
              <a:defRPr sz="1125">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0"/>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4743057" y="1225052"/>
            <a:ext cx="3572118" cy="369369"/>
          </a:xfrm>
        </p:spPr>
        <p:txBody>
          <a:bodyPr>
            <a:noAutofit/>
          </a:bodyPr>
          <a:lstStyle>
            <a:lvl1pPr algn="l">
              <a:defRPr sz="2625" b="1">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4807509" y="850642"/>
            <a:ext cx="309229" cy="3175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21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4878038" y="916682"/>
            <a:ext cx="158652" cy="205229"/>
          </a:xfrm>
        </p:spPr>
        <p:txBody>
          <a:bodyPr anchor="ctr"/>
          <a:lstStyle>
            <a:lvl1pPr algn="ctr">
              <a:buNone/>
              <a:defRPr sz="1500"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5" name="Picture Placeholder 4">
            <a:extLst>
              <a:ext uri="{FF2B5EF4-FFF2-40B4-BE49-F238E27FC236}">
                <a16:creationId xmlns:a16="http://schemas.microsoft.com/office/drawing/2014/main" id="{24516C56-B7D0-2043-88BA-8E3EAEBDB88B}"/>
              </a:ext>
            </a:extLst>
          </p:cNvPr>
          <p:cNvSpPr>
            <a:spLocks noGrp="1"/>
          </p:cNvSpPr>
          <p:nvPr>
            <p:ph type="pic" sz="quarter" idx="24"/>
          </p:nvPr>
        </p:nvSpPr>
        <p:spPr>
          <a:xfrm>
            <a:off x="1" y="-1"/>
            <a:ext cx="4345781" cy="4953022"/>
          </a:xfrm>
        </p:spPr>
        <p:txBody>
          <a:bodyPr/>
          <a:lstStyle>
            <a:lvl1pPr marL="0" indent="0">
              <a:buNone/>
              <a:defRPr/>
            </a:lvl1pPr>
          </a:lstStyle>
          <a:p>
            <a:endParaRPr lang="en-US"/>
          </a:p>
        </p:txBody>
      </p:sp>
      <p:sp>
        <p:nvSpPr>
          <p:cNvPr id="12" name="object 14">
            <a:extLst>
              <a:ext uri="{FF2B5EF4-FFF2-40B4-BE49-F238E27FC236}">
                <a16:creationId xmlns:a16="http://schemas.microsoft.com/office/drawing/2014/main" id="{482D10F7-2B28-8F42-B116-5443A322C40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209FAFE-F71C-C545-B273-327A157A031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872830B3-62CE-324A-95A1-276C02A173C4}"/>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7415346A-EEA8-45CE-A4C0-EA9A22A23383}"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2237625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Bloc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18E84-1055-444B-B07B-8F65FEBD712B}"/>
              </a:ext>
            </a:extLst>
          </p:cNvPr>
          <p:cNvSpPr/>
          <p:nvPr userDrawn="1"/>
        </p:nvSpPr>
        <p:spPr>
          <a:xfrm>
            <a:off x="0" y="0"/>
            <a:ext cx="3071192" cy="50563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 Placeholder 2">
            <a:extLst>
              <a:ext uri="{FF2B5EF4-FFF2-40B4-BE49-F238E27FC236}">
                <a16:creationId xmlns:a16="http://schemas.microsoft.com/office/drawing/2014/main" id="{FBCF4775-257A-094B-9B35-AF76CEE301EB}"/>
              </a:ext>
            </a:extLst>
          </p:cNvPr>
          <p:cNvSpPr>
            <a:spLocks noGrp="1"/>
          </p:cNvSpPr>
          <p:nvPr>
            <p:ph type="body" sz="quarter" idx="14" hasCustomPrompt="1"/>
          </p:nvPr>
        </p:nvSpPr>
        <p:spPr>
          <a:xfrm>
            <a:off x="144119" y="346282"/>
            <a:ext cx="2161339" cy="2208809"/>
          </a:xfrm>
        </p:spPr>
        <p:txBody>
          <a:bodyPr>
            <a:noAutofit/>
          </a:bodyPr>
          <a:lstStyle>
            <a:lvl1pPr marL="0" indent="0">
              <a:buNone/>
              <a:defRPr sz="1875" b="1" i="0">
                <a:solidFill>
                  <a:schemeClr val="bg1"/>
                </a:solidFill>
                <a:latin typeface="Calibri" panose="020F0502020204030204" pitchFamily="34" charset="0"/>
                <a:cs typeface="Calibri" panose="020F0502020204030204" pitchFamily="34" charset="0"/>
              </a:defRPr>
            </a:lvl1pPr>
            <a:lvl2pPr marL="519113" indent="-176213">
              <a:buFont typeface="Courier New" panose="02070309020205020404" pitchFamily="49" charset="0"/>
              <a:buChar char="o"/>
              <a:defRPr sz="1800">
                <a:solidFill>
                  <a:schemeClr val="bg1"/>
                </a:solidFill>
              </a:defRPr>
            </a:lvl2pPr>
            <a:lvl3pPr marL="865585" indent="-179785">
              <a:buFont typeface="Courier New" panose="02070309020205020404" pitchFamily="49" charset="0"/>
              <a:buChar char="o"/>
              <a:defRPr sz="1725">
                <a:solidFill>
                  <a:schemeClr val="bg1"/>
                </a:solidFill>
              </a:defRPr>
            </a:lvl3pPr>
            <a:lvl4pPr marL="1202531" indent="-173831">
              <a:buFont typeface="Courier New" panose="02070309020205020404" pitchFamily="49" charset="0"/>
              <a:buChar char="o"/>
              <a:defRPr sz="1650">
                <a:solidFill>
                  <a:schemeClr val="bg1"/>
                </a:solidFill>
              </a:defRPr>
            </a:lvl4pPr>
            <a:lvl5pPr marL="1549004" indent="-177404">
              <a:buFont typeface="Courier New" panose="02070309020205020404" pitchFamily="49" charset="0"/>
              <a:buChar char="o"/>
              <a:defRPr sz="1650">
                <a:solidFill>
                  <a:schemeClr val="bg1"/>
                </a:solidFill>
              </a:defRPr>
            </a:lvl5pPr>
          </a:lstStyle>
          <a:p>
            <a:pPr lvl="0"/>
            <a:r>
              <a:rPr lang="en-US"/>
              <a:t>Project Name</a:t>
            </a:r>
          </a:p>
        </p:txBody>
      </p:sp>
      <p:sp>
        <p:nvSpPr>
          <p:cNvPr id="7" name="Rectangle 6">
            <a:extLst>
              <a:ext uri="{FF2B5EF4-FFF2-40B4-BE49-F238E27FC236}">
                <a16:creationId xmlns:a16="http://schemas.microsoft.com/office/drawing/2014/main" id="{792640D3-C16E-3640-ADAB-6A1348541A32}"/>
              </a:ext>
            </a:extLst>
          </p:cNvPr>
          <p:cNvSpPr/>
          <p:nvPr userDrawn="1"/>
        </p:nvSpPr>
        <p:spPr>
          <a:xfrm>
            <a:off x="2613360" y="-1894"/>
            <a:ext cx="2501032" cy="25569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D7AFB1E-6494-D141-AE24-87F3C83310E9}"/>
              </a:ext>
            </a:extLst>
          </p:cNvPr>
          <p:cNvSpPr/>
          <p:nvPr userDrawn="1"/>
        </p:nvSpPr>
        <p:spPr>
          <a:xfrm>
            <a:off x="2612092" y="2555092"/>
            <a:ext cx="4265787" cy="24013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00A651"/>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6C6479F-886E-EF46-AE34-68E3F449F8A4}"/>
              </a:ext>
            </a:extLst>
          </p:cNvPr>
          <p:cNvSpPr/>
          <p:nvPr userDrawn="1"/>
        </p:nvSpPr>
        <p:spPr>
          <a:xfrm>
            <a:off x="6877879" y="2555092"/>
            <a:ext cx="2266121" cy="2401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 Placeholder 26">
            <a:extLst>
              <a:ext uri="{FF2B5EF4-FFF2-40B4-BE49-F238E27FC236}">
                <a16:creationId xmlns:a16="http://schemas.microsoft.com/office/drawing/2014/main" id="{4FB3F97A-6B5A-4342-AFD3-F66711EB0828}"/>
              </a:ext>
            </a:extLst>
          </p:cNvPr>
          <p:cNvSpPr>
            <a:spLocks noGrp="1"/>
          </p:cNvSpPr>
          <p:nvPr>
            <p:ph type="body" sz="quarter" idx="18" hasCustomPrompt="1"/>
          </p:nvPr>
        </p:nvSpPr>
        <p:spPr>
          <a:xfrm>
            <a:off x="148238" y="166025"/>
            <a:ext cx="1919288" cy="218031"/>
          </a:xfrm>
        </p:spPr>
        <p:txBody>
          <a:bodyPr>
            <a:noAutofit/>
          </a:bodyPr>
          <a:lstStyle>
            <a:lvl1pPr>
              <a:buNone/>
              <a:defRPr sz="1125" b="0" i="0" spc="225">
                <a:solidFill>
                  <a:schemeClr val="bg1"/>
                </a:solidFill>
                <a:latin typeface="Calibri" panose="020F0502020204030204" pitchFamily="34" charset="0"/>
                <a:cs typeface="Calibri" panose="020F0502020204030204" pitchFamily="34" charset="0"/>
              </a:defRPr>
            </a:lvl1pPr>
          </a:lstStyle>
          <a:p>
            <a:pPr lvl="0"/>
            <a:r>
              <a:rPr lang="en-US"/>
              <a:t>PROJECT 1 ALL-CAP</a:t>
            </a:r>
          </a:p>
        </p:txBody>
      </p:sp>
      <p:sp>
        <p:nvSpPr>
          <p:cNvPr id="29" name="Text Placeholder 26">
            <a:extLst>
              <a:ext uri="{FF2B5EF4-FFF2-40B4-BE49-F238E27FC236}">
                <a16:creationId xmlns:a16="http://schemas.microsoft.com/office/drawing/2014/main" id="{F6077739-6487-3D40-BCAF-9D06A4A9B850}"/>
              </a:ext>
            </a:extLst>
          </p:cNvPr>
          <p:cNvSpPr>
            <a:spLocks noGrp="1"/>
          </p:cNvSpPr>
          <p:nvPr>
            <p:ph type="body" sz="quarter" idx="20" hasCustomPrompt="1"/>
          </p:nvPr>
        </p:nvSpPr>
        <p:spPr>
          <a:xfrm>
            <a:off x="2771246" y="166025"/>
            <a:ext cx="1919288" cy="218031"/>
          </a:xfrm>
        </p:spPr>
        <p:txBody>
          <a:bodyPr>
            <a:noAutofit/>
          </a:bodyPr>
          <a:lstStyle>
            <a:lvl1pPr>
              <a:buNone/>
              <a:defRPr sz="1125" b="0" i="0" spc="225">
                <a:solidFill>
                  <a:schemeClr val="bg1"/>
                </a:solidFill>
                <a:latin typeface="Calibri" panose="020F0502020204030204" pitchFamily="34" charset="0"/>
                <a:cs typeface="Calibri" panose="020F0502020204030204" pitchFamily="34" charset="0"/>
              </a:defRPr>
            </a:lvl1pPr>
          </a:lstStyle>
          <a:p>
            <a:pPr lvl="0"/>
            <a:r>
              <a:rPr lang="en-US"/>
              <a:t>PROJECT 2 ALL-CAP</a:t>
            </a:r>
          </a:p>
        </p:txBody>
      </p:sp>
      <p:sp>
        <p:nvSpPr>
          <p:cNvPr id="10" name="Rectangle 9">
            <a:extLst>
              <a:ext uri="{FF2B5EF4-FFF2-40B4-BE49-F238E27FC236}">
                <a16:creationId xmlns:a16="http://schemas.microsoft.com/office/drawing/2014/main" id="{5396DA42-6DC0-C041-9701-6C97BB14C01C}"/>
              </a:ext>
            </a:extLst>
          </p:cNvPr>
          <p:cNvSpPr/>
          <p:nvPr userDrawn="1"/>
        </p:nvSpPr>
        <p:spPr>
          <a:xfrm>
            <a:off x="5114392" y="-1894"/>
            <a:ext cx="4029608" cy="25569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bject 14">
            <a:extLst>
              <a:ext uri="{FF2B5EF4-FFF2-40B4-BE49-F238E27FC236}">
                <a16:creationId xmlns:a16="http://schemas.microsoft.com/office/drawing/2014/main" id="{B92EC240-4A2E-6E41-A6D9-1435ED038518}"/>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6A52DAD-2DF5-784F-86F4-B052C30C59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4A5DC5AA-25DE-B54B-8882-C8A159B02E27}"/>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B3BEE592-3430-4415-9A7B-D905BD6F55F7}"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 Placeholder 2">
            <a:extLst>
              <a:ext uri="{FF2B5EF4-FFF2-40B4-BE49-F238E27FC236}">
                <a16:creationId xmlns:a16="http://schemas.microsoft.com/office/drawing/2014/main" id="{FD382712-3F37-6C45-BF5E-2E97DC1D81B7}"/>
              </a:ext>
            </a:extLst>
          </p:cNvPr>
          <p:cNvSpPr>
            <a:spLocks noGrp="1"/>
          </p:cNvSpPr>
          <p:nvPr>
            <p:ph type="body" sz="quarter" idx="21" hasCustomPrompt="1"/>
          </p:nvPr>
        </p:nvSpPr>
        <p:spPr>
          <a:xfrm>
            <a:off x="2754127" y="346282"/>
            <a:ext cx="2161339" cy="1162479"/>
          </a:xfrm>
        </p:spPr>
        <p:txBody>
          <a:bodyPr>
            <a:noAutofit/>
          </a:bodyPr>
          <a:lstStyle>
            <a:lvl1pPr marL="0" indent="0">
              <a:buNone/>
              <a:defRPr sz="1875" b="1" i="0">
                <a:solidFill>
                  <a:schemeClr val="bg1"/>
                </a:solidFill>
                <a:latin typeface="Calibri" panose="020F0502020204030204" pitchFamily="34" charset="0"/>
                <a:cs typeface="Calibri" panose="020F0502020204030204" pitchFamily="34" charset="0"/>
              </a:defRPr>
            </a:lvl1pPr>
            <a:lvl2pPr marL="519113" indent="-176213">
              <a:buFont typeface="Courier New" panose="02070309020205020404" pitchFamily="49" charset="0"/>
              <a:buChar char="o"/>
              <a:defRPr sz="1800">
                <a:solidFill>
                  <a:schemeClr val="bg1"/>
                </a:solidFill>
              </a:defRPr>
            </a:lvl2pPr>
            <a:lvl3pPr marL="865585" indent="-179785">
              <a:buFont typeface="Courier New" panose="02070309020205020404" pitchFamily="49" charset="0"/>
              <a:buChar char="o"/>
              <a:defRPr sz="1725">
                <a:solidFill>
                  <a:schemeClr val="bg1"/>
                </a:solidFill>
              </a:defRPr>
            </a:lvl3pPr>
            <a:lvl4pPr marL="1202531" indent="-173831">
              <a:buFont typeface="Courier New" panose="02070309020205020404" pitchFamily="49" charset="0"/>
              <a:buChar char="o"/>
              <a:defRPr sz="1650">
                <a:solidFill>
                  <a:schemeClr val="bg1"/>
                </a:solidFill>
              </a:defRPr>
            </a:lvl4pPr>
            <a:lvl5pPr marL="1549004" indent="-177404">
              <a:buFont typeface="Courier New" panose="02070309020205020404" pitchFamily="49" charset="0"/>
              <a:buChar char="o"/>
              <a:defRPr sz="1650">
                <a:solidFill>
                  <a:schemeClr val="bg1"/>
                </a:solidFill>
              </a:defRPr>
            </a:lvl5pPr>
          </a:lstStyle>
          <a:p>
            <a:pPr lvl="0"/>
            <a:r>
              <a:rPr lang="en-US"/>
              <a:t>Project Name</a:t>
            </a:r>
          </a:p>
        </p:txBody>
      </p:sp>
    </p:spTree>
    <p:extLst>
      <p:ext uri="{BB962C8B-B14F-4D97-AF65-F5344CB8AC3E}">
        <p14:creationId xmlns:p14="http://schemas.microsoft.com/office/powerpoint/2010/main" val="120515258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Blocks with Caption 0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18E84-1055-444B-B07B-8F65FEBD712B}"/>
              </a:ext>
            </a:extLst>
          </p:cNvPr>
          <p:cNvSpPr/>
          <p:nvPr userDrawn="1"/>
        </p:nvSpPr>
        <p:spPr>
          <a:xfrm>
            <a:off x="0" y="-2"/>
            <a:ext cx="4572000" cy="49562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Picture Placeholder 8">
            <a:extLst>
              <a:ext uri="{FF2B5EF4-FFF2-40B4-BE49-F238E27FC236}">
                <a16:creationId xmlns:a16="http://schemas.microsoft.com/office/drawing/2014/main" id="{95C4A8F5-1301-6E4E-820F-D72B6762D260}"/>
              </a:ext>
            </a:extLst>
          </p:cNvPr>
          <p:cNvSpPr>
            <a:spLocks noGrp="1"/>
          </p:cNvSpPr>
          <p:nvPr>
            <p:ph type="pic" sz="quarter" idx="24"/>
          </p:nvPr>
        </p:nvSpPr>
        <p:spPr>
          <a:xfrm>
            <a:off x="4572001" y="0"/>
            <a:ext cx="2947985" cy="1861423"/>
          </a:xfrm>
        </p:spPr>
        <p:txBody>
          <a:bodyPr/>
          <a:lstStyle/>
          <a:p>
            <a:endParaRPr lang="en-US"/>
          </a:p>
        </p:txBody>
      </p:sp>
      <p:sp>
        <p:nvSpPr>
          <p:cNvPr id="13" name="Picture Placeholder 12">
            <a:extLst>
              <a:ext uri="{FF2B5EF4-FFF2-40B4-BE49-F238E27FC236}">
                <a16:creationId xmlns:a16="http://schemas.microsoft.com/office/drawing/2014/main" id="{0BD0A1DE-F9D2-3744-8173-0216955AB394}"/>
              </a:ext>
            </a:extLst>
          </p:cNvPr>
          <p:cNvSpPr>
            <a:spLocks noGrp="1"/>
          </p:cNvSpPr>
          <p:nvPr>
            <p:ph type="pic" sz="quarter" idx="25"/>
          </p:nvPr>
        </p:nvSpPr>
        <p:spPr>
          <a:xfrm>
            <a:off x="7519987" y="0"/>
            <a:ext cx="1624013" cy="1861423"/>
          </a:xfrm>
        </p:spPr>
        <p:txBody>
          <a:bodyPr/>
          <a:lstStyle/>
          <a:p>
            <a:endParaRPr lang="en-US"/>
          </a:p>
        </p:txBody>
      </p:sp>
      <p:sp>
        <p:nvSpPr>
          <p:cNvPr id="15" name="Picture Placeholder 14">
            <a:extLst>
              <a:ext uri="{FF2B5EF4-FFF2-40B4-BE49-F238E27FC236}">
                <a16:creationId xmlns:a16="http://schemas.microsoft.com/office/drawing/2014/main" id="{A14500EC-100B-6B48-9F07-7540A86AED29}"/>
              </a:ext>
            </a:extLst>
          </p:cNvPr>
          <p:cNvSpPr>
            <a:spLocks noGrp="1"/>
          </p:cNvSpPr>
          <p:nvPr>
            <p:ph type="pic" sz="quarter" idx="26"/>
          </p:nvPr>
        </p:nvSpPr>
        <p:spPr>
          <a:xfrm>
            <a:off x="7519986" y="1865711"/>
            <a:ext cx="1624014" cy="1695675"/>
          </a:xfrm>
        </p:spPr>
        <p:txBody>
          <a:bodyPr/>
          <a:lstStyle/>
          <a:p>
            <a:endParaRPr lang="en-US"/>
          </a:p>
        </p:txBody>
      </p:sp>
      <p:sp>
        <p:nvSpPr>
          <p:cNvPr id="24" name="Picture Placeholder 23">
            <a:extLst>
              <a:ext uri="{FF2B5EF4-FFF2-40B4-BE49-F238E27FC236}">
                <a16:creationId xmlns:a16="http://schemas.microsoft.com/office/drawing/2014/main" id="{A05EE176-26A1-7843-94E4-D20577BD4EE5}"/>
              </a:ext>
            </a:extLst>
          </p:cNvPr>
          <p:cNvSpPr>
            <a:spLocks noGrp="1"/>
          </p:cNvSpPr>
          <p:nvPr>
            <p:ph type="pic" sz="quarter" idx="27"/>
          </p:nvPr>
        </p:nvSpPr>
        <p:spPr>
          <a:xfrm>
            <a:off x="5637610" y="1865710"/>
            <a:ext cx="1882376" cy="1684721"/>
          </a:xfrm>
        </p:spPr>
        <p:txBody>
          <a:bodyPr/>
          <a:lstStyle/>
          <a:p>
            <a:endParaRPr lang="en-US"/>
          </a:p>
        </p:txBody>
      </p:sp>
      <p:sp>
        <p:nvSpPr>
          <p:cNvPr id="26" name="Picture Placeholder 25">
            <a:extLst>
              <a:ext uri="{FF2B5EF4-FFF2-40B4-BE49-F238E27FC236}">
                <a16:creationId xmlns:a16="http://schemas.microsoft.com/office/drawing/2014/main" id="{7D9E9228-6638-AA44-A5ED-3C4AFC6A1C97}"/>
              </a:ext>
            </a:extLst>
          </p:cNvPr>
          <p:cNvSpPr>
            <a:spLocks noGrp="1"/>
          </p:cNvSpPr>
          <p:nvPr>
            <p:ph type="pic" sz="quarter" idx="28"/>
          </p:nvPr>
        </p:nvSpPr>
        <p:spPr>
          <a:xfrm>
            <a:off x="4572000" y="1865711"/>
            <a:ext cx="1065610" cy="1684722"/>
          </a:xfrm>
        </p:spPr>
        <p:txBody>
          <a:bodyPr/>
          <a:lstStyle/>
          <a:p>
            <a:endParaRPr lang="en-US"/>
          </a:p>
        </p:txBody>
      </p:sp>
      <p:sp>
        <p:nvSpPr>
          <p:cNvPr id="31" name="Picture Placeholder 30">
            <a:extLst>
              <a:ext uri="{FF2B5EF4-FFF2-40B4-BE49-F238E27FC236}">
                <a16:creationId xmlns:a16="http://schemas.microsoft.com/office/drawing/2014/main" id="{E6B28C88-6157-0040-A34D-1B7C34989273}"/>
              </a:ext>
            </a:extLst>
          </p:cNvPr>
          <p:cNvSpPr>
            <a:spLocks noGrp="1"/>
          </p:cNvSpPr>
          <p:nvPr>
            <p:ph type="pic" sz="quarter" idx="29"/>
          </p:nvPr>
        </p:nvSpPr>
        <p:spPr>
          <a:xfrm>
            <a:off x="4572001" y="3561386"/>
            <a:ext cx="2518172" cy="1402586"/>
          </a:xfrm>
        </p:spPr>
        <p:txBody>
          <a:bodyPr/>
          <a:lstStyle/>
          <a:p>
            <a:endParaRPr lang="en-US"/>
          </a:p>
        </p:txBody>
      </p:sp>
      <p:sp>
        <p:nvSpPr>
          <p:cNvPr id="33" name="Picture Placeholder 32">
            <a:extLst>
              <a:ext uri="{FF2B5EF4-FFF2-40B4-BE49-F238E27FC236}">
                <a16:creationId xmlns:a16="http://schemas.microsoft.com/office/drawing/2014/main" id="{57A7E1FF-43C3-2244-A39D-E5F7A51717DE}"/>
              </a:ext>
            </a:extLst>
          </p:cNvPr>
          <p:cNvSpPr>
            <a:spLocks noGrp="1"/>
          </p:cNvSpPr>
          <p:nvPr>
            <p:ph type="pic" sz="quarter" idx="30"/>
          </p:nvPr>
        </p:nvSpPr>
        <p:spPr>
          <a:xfrm>
            <a:off x="7069932" y="3565670"/>
            <a:ext cx="2074069" cy="1409255"/>
          </a:xfrm>
        </p:spPr>
        <p:txBody>
          <a:bodyPr/>
          <a:lstStyle/>
          <a:p>
            <a:endParaRPr lang="en-US"/>
          </a:p>
        </p:txBody>
      </p:sp>
      <p:sp>
        <p:nvSpPr>
          <p:cNvPr id="18" name="Title 7">
            <a:extLst>
              <a:ext uri="{FF2B5EF4-FFF2-40B4-BE49-F238E27FC236}">
                <a16:creationId xmlns:a16="http://schemas.microsoft.com/office/drawing/2014/main" id="{E9143C3A-093E-5440-AA5D-A2EFCB51A726}"/>
              </a:ext>
            </a:extLst>
          </p:cNvPr>
          <p:cNvSpPr>
            <a:spLocks noGrp="1"/>
          </p:cNvSpPr>
          <p:nvPr>
            <p:ph type="title"/>
          </p:nvPr>
        </p:nvSpPr>
        <p:spPr>
          <a:xfrm>
            <a:off x="267301" y="405753"/>
            <a:ext cx="4001048" cy="1459958"/>
          </a:xfrm>
        </p:spPr>
        <p:txBody>
          <a:bodyPr anchor="t">
            <a:noAutofit/>
          </a:bodyPr>
          <a:lstStyle>
            <a:lvl1pPr>
              <a:lnSpc>
                <a:spcPct val="100000"/>
              </a:lnSpc>
              <a:defRPr lang="en-US" sz="2625" b="1" i="0" kern="1200" spc="-15">
                <a:solidFill>
                  <a:srgbClr val="FFFFFF"/>
                </a:solidFill>
                <a:latin typeface="Calibri" panose="020F0502020204030204" pitchFamily="34" charset="0"/>
                <a:ea typeface="+mn-ea"/>
                <a:cs typeface="Calibri" panose="020F0502020204030204" pitchFamily="34" charset="0"/>
              </a:defRPr>
            </a:lvl1pPr>
          </a:lstStyle>
          <a:p>
            <a:r>
              <a:rPr lang="en-US"/>
              <a:t>Click to edit Master title</a:t>
            </a:r>
          </a:p>
        </p:txBody>
      </p:sp>
      <p:sp>
        <p:nvSpPr>
          <p:cNvPr id="14" name="object 14">
            <a:extLst>
              <a:ext uri="{FF2B5EF4-FFF2-40B4-BE49-F238E27FC236}">
                <a16:creationId xmlns:a16="http://schemas.microsoft.com/office/drawing/2014/main" id="{E1DBF8FF-44E7-8D4C-BC04-05EE0FB09AC8}"/>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6C49D12-E62B-7741-894A-4AD25DC6664F}"/>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0" name="TextBox 19">
            <a:extLst>
              <a:ext uri="{FF2B5EF4-FFF2-40B4-BE49-F238E27FC236}">
                <a16:creationId xmlns:a16="http://schemas.microsoft.com/office/drawing/2014/main" id="{99A44C63-515E-7246-AB24-6003C63CDFCA}"/>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2762B51F-3EE5-4567-BD98-B5D2E9291736}"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 Placeholder 2">
            <a:extLst>
              <a:ext uri="{FF2B5EF4-FFF2-40B4-BE49-F238E27FC236}">
                <a16:creationId xmlns:a16="http://schemas.microsoft.com/office/drawing/2014/main" id="{1FE317A8-FDC7-5C4D-9548-42A505EE7E94}"/>
              </a:ext>
            </a:extLst>
          </p:cNvPr>
          <p:cNvSpPr>
            <a:spLocks noGrp="1"/>
          </p:cNvSpPr>
          <p:nvPr>
            <p:ph type="body" sz="quarter" idx="14"/>
          </p:nvPr>
        </p:nvSpPr>
        <p:spPr>
          <a:xfrm>
            <a:off x="267301" y="2194560"/>
            <a:ext cx="4001048" cy="2432209"/>
          </a:xfrm>
        </p:spPr>
        <p:txBody>
          <a:bodyPr>
            <a:noAutofit/>
          </a:bodyPr>
          <a:lstStyle>
            <a:lvl1pPr marL="85725" indent="-85725">
              <a:defRPr sz="1125">
                <a:solidFill>
                  <a:schemeClr val="accent5">
                    <a:lumMod val="75000"/>
                  </a:schemeClr>
                </a:solidFill>
              </a:defRPr>
            </a:lvl1pPr>
            <a:lvl2pPr marL="471488" indent="-128588">
              <a:buFont typeface="Courier New" panose="02070309020205020404" pitchFamily="49" charset="0"/>
              <a:buChar char="o"/>
              <a:defRPr sz="1125">
                <a:solidFill>
                  <a:schemeClr val="accent5">
                    <a:lumMod val="75000"/>
                  </a:schemeClr>
                </a:solidFill>
              </a:defRPr>
            </a:lvl2pPr>
            <a:lvl3pPr marL="817960" indent="-132160">
              <a:buFont typeface="Courier New" panose="02070309020205020404" pitchFamily="49" charset="0"/>
              <a:buChar char="o"/>
              <a:defRPr sz="1125">
                <a:solidFill>
                  <a:schemeClr val="accent5">
                    <a:lumMod val="75000"/>
                  </a:schemeClr>
                </a:solidFill>
              </a:defRPr>
            </a:lvl3pPr>
            <a:lvl4pPr marL="1164431" indent="-135731">
              <a:buFont typeface="Courier New" panose="02070309020205020404" pitchFamily="49" charset="0"/>
              <a:buChar char="o"/>
              <a:defRPr sz="1125">
                <a:solidFill>
                  <a:schemeClr val="accent5">
                    <a:lumMod val="75000"/>
                  </a:schemeClr>
                </a:solidFill>
              </a:defRPr>
            </a:lvl4pPr>
            <a:lvl5pPr marL="1502569" indent="-130969">
              <a:buFont typeface="Courier New" panose="02070309020205020404" pitchFamily="49" charset="0"/>
              <a:buChar char="o"/>
              <a:defRPr sz="1125">
                <a:solidFill>
                  <a:schemeClr val="accent5">
                    <a:lumMod val="75000"/>
                  </a:schemeClr>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374340912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Blocks with Caption 02">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A975E8A-74D8-C04B-8820-1EBA8392534D}"/>
              </a:ext>
            </a:extLst>
          </p:cNvPr>
          <p:cNvSpPr/>
          <p:nvPr userDrawn="1"/>
        </p:nvSpPr>
        <p:spPr>
          <a:xfrm>
            <a:off x="0" y="1600200"/>
            <a:ext cx="4562061" cy="17186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00A651"/>
              </a:solidFill>
              <a:effectLst/>
              <a:uLnTx/>
              <a:uFillTx/>
              <a:latin typeface="Calibri" panose="020F0502020204030204"/>
              <a:ea typeface="+mn-ea"/>
              <a:cs typeface="+mn-cs"/>
            </a:endParaRPr>
          </a:p>
        </p:txBody>
      </p:sp>
      <p:sp>
        <p:nvSpPr>
          <p:cNvPr id="22" name="Text Placeholder 2">
            <a:extLst>
              <a:ext uri="{FF2B5EF4-FFF2-40B4-BE49-F238E27FC236}">
                <a16:creationId xmlns:a16="http://schemas.microsoft.com/office/drawing/2014/main" id="{FAD5376B-E9D5-0A40-9E54-E47AA20EBAE4}"/>
              </a:ext>
            </a:extLst>
          </p:cNvPr>
          <p:cNvSpPr>
            <a:spLocks noGrp="1"/>
          </p:cNvSpPr>
          <p:nvPr>
            <p:ph type="body" sz="quarter" idx="15"/>
          </p:nvPr>
        </p:nvSpPr>
        <p:spPr>
          <a:xfrm>
            <a:off x="84482" y="2055613"/>
            <a:ext cx="4380309" cy="1012031"/>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39" name="Rectangle 38">
            <a:extLst>
              <a:ext uri="{FF2B5EF4-FFF2-40B4-BE49-F238E27FC236}">
                <a16:creationId xmlns:a16="http://schemas.microsoft.com/office/drawing/2014/main" id="{82DDF741-4619-3147-914E-918E4E745100}"/>
              </a:ext>
            </a:extLst>
          </p:cNvPr>
          <p:cNvSpPr/>
          <p:nvPr userDrawn="1"/>
        </p:nvSpPr>
        <p:spPr>
          <a:xfrm>
            <a:off x="0" y="1465"/>
            <a:ext cx="4562061" cy="159554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00A651"/>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9C2A715-1DC8-3541-A6B0-C65AA36724C3}"/>
              </a:ext>
            </a:extLst>
          </p:cNvPr>
          <p:cNvSpPr/>
          <p:nvPr userDrawn="1"/>
        </p:nvSpPr>
        <p:spPr>
          <a:xfrm>
            <a:off x="0" y="3323306"/>
            <a:ext cx="4562061" cy="163295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00A651"/>
              </a:solidFill>
              <a:effectLst/>
              <a:uLnTx/>
              <a:uFillTx/>
              <a:latin typeface="Calibri" panose="020F0502020204030204"/>
              <a:ea typeface="+mn-ea"/>
              <a:cs typeface="+mn-cs"/>
            </a:endParaRPr>
          </a:p>
        </p:txBody>
      </p:sp>
      <p:sp>
        <p:nvSpPr>
          <p:cNvPr id="29" name="Picture Placeholder 9">
            <a:extLst>
              <a:ext uri="{FF2B5EF4-FFF2-40B4-BE49-F238E27FC236}">
                <a16:creationId xmlns:a16="http://schemas.microsoft.com/office/drawing/2014/main" id="{59C11872-6892-784E-86B3-6982F896E45D}"/>
              </a:ext>
            </a:extLst>
          </p:cNvPr>
          <p:cNvSpPr>
            <a:spLocks noGrp="1"/>
          </p:cNvSpPr>
          <p:nvPr>
            <p:ph type="pic" sz="quarter" idx="17"/>
          </p:nvPr>
        </p:nvSpPr>
        <p:spPr>
          <a:xfrm>
            <a:off x="6552372" y="1"/>
            <a:ext cx="2591628" cy="1563578"/>
          </a:xfrm>
        </p:spPr>
        <p:txBody>
          <a:bodyPr anchor="ctr">
            <a:normAutofit/>
          </a:bodyPr>
          <a:lstStyle>
            <a:lvl1pPr marL="0" indent="0" algn="ctr">
              <a:buNone/>
              <a:defRPr sz="1200"/>
            </a:lvl1pPr>
          </a:lstStyle>
          <a:p>
            <a:endParaRPr lang="en-US"/>
          </a:p>
        </p:txBody>
      </p:sp>
      <p:sp>
        <p:nvSpPr>
          <p:cNvPr id="30" name="Picture Placeholder 9">
            <a:extLst>
              <a:ext uri="{FF2B5EF4-FFF2-40B4-BE49-F238E27FC236}">
                <a16:creationId xmlns:a16="http://schemas.microsoft.com/office/drawing/2014/main" id="{B1111639-D06C-A04A-A177-6AF17AFA8DE8}"/>
              </a:ext>
            </a:extLst>
          </p:cNvPr>
          <p:cNvSpPr>
            <a:spLocks noGrp="1"/>
          </p:cNvSpPr>
          <p:nvPr>
            <p:ph type="pic" sz="quarter" idx="18"/>
          </p:nvPr>
        </p:nvSpPr>
        <p:spPr>
          <a:xfrm>
            <a:off x="4562061" y="1"/>
            <a:ext cx="1990312" cy="1563578"/>
          </a:xfrm>
        </p:spPr>
        <p:txBody>
          <a:bodyPr anchor="ctr">
            <a:normAutofit/>
          </a:bodyPr>
          <a:lstStyle>
            <a:lvl1pPr marL="0" indent="0" algn="ctr">
              <a:buNone/>
              <a:defRPr sz="1200"/>
            </a:lvl1pPr>
          </a:lstStyle>
          <a:p>
            <a:endParaRPr lang="en-US"/>
          </a:p>
        </p:txBody>
      </p:sp>
      <p:sp>
        <p:nvSpPr>
          <p:cNvPr id="31" name="Picture Placeholder 9">
            <a:extLst>
              <a:ext uri="{FF2B5EF4-FFF2-40B4-BE49-F238E27FC236}">
                <a16:creationId xmlns:a16="http://schemas.microsoft.com/office/drawing/2014/main" id="{4E3761BD-4C97-2E4D-81DC-7555C01A83FE}"/>
              </a:ext>
            </a:extLst>
          </p:cNvPr>
          <p:cNvSpPr>
            <a:spLocks noGrp="1"/>
          </p:cNvSpPr>
          <p:nvPr>
            <p:ph type="pic" sz="quarter" idx="19"/>
          </p:nvPr>
        </p:nvSpPr>
        <p:spPr>
          <a:xfrm>
            <a:off x="4562061" y="1568074"/>
            <a:ext cx="2723452" cy="1610568"/>
          </a:xfrm>
        </p:spPr>
        <p:txBody>
          <a:bodyPr anchor="ctr">
            <a:normAutofit/>
          </a:bodyPr>
          <a:lstStyle>
            <a:lvl1pPr marL="0" indent="0" algn="ctr">
              <a:buNone/>
              <a:defRPr sz="1200"/>
            </a:lvl1pPr>
          </a:lstStyle>
          <a:p>
            <a:endParaRPr lang="en-US"/>
          </a:p>
        </p:txBody>
      </p:sp>
      <p:sp>
        <p:nvSpPr>
          <p:cNvPr id="32" name="Picture Placeholder 9">
            <a:extLst>
              <a:ext uri="{FF2B5EF4-FFF2-40B4-BE49-F238E27FC236}">
                <a16:creationId xmlns:a16="http://schemas.microsoft.com/office/drawing/2014/main" id="{753F2BAC-8853-E046-8124-933C9A25CBEA}"/>
              </a:ext>
            </a:extLst>
          </p:cNvPr>
          <p:cNvSpPr>
            <a:spLocks noGrp="1"/>
          </p:cNvSpPr>
          <p:nvPr>
            <p:ph type="pic" sz="quarter" idx="20"/>
          </p:nvPr>
        </p:nvSpPr>
        <p:spPr>
          <a:xfrm>
            <a:off x="7285512" y="1568073"/>
            <a:ext cx="1870364" cy="2133492"/>
          </a:xfrm>
        </p:spPr>
        <p:txBody>
          <a:bodyPr anchor="ctr">
            <a:normAutofit/>
          </a:bodyPr>
          <a:lstStyle>
            <a:lvl1pPr marL="0" indent="0" algn="ctr">
              <a:buNone/>
              <a:defRPr sz="1200"/>
            </a:lvl1pPr>
          </a:lstStyle>
          <a:p>
            <a:endParaRPr lang="en-US"/>
          </a:p>
        </p:txBody>
      </p:sp>
      <p:sp>
        <p:nvSpPr>
          <p:cNvPr id="34" name="Picture Placeholder 9">
            <a:extLst>
              <a:ext uri="{FF2B5EF4-FFF2-40B4-BE49-F238E27FC236}">
                <a16:creationId xmlns:a16="http://schemas.microsoft.com/office/drawing/2014/main" id="{47A7B0CD-6082-594C-A8AF-AB6FEDBBA647}"/>
              </a:ext>
            </a:extLst>
          </p:cNvPr>
          <p:cNvSpPr>
            <a:spLocks noGrp="1"/>
          </p:cNvSpPr>
          <p:nvPr>
            <p:ph type="pic" sz="quarter" idx="21"/>
          </p:nvPr>
        </p:nvSpPr>
        <p:spPr>
          <a:xfrm>
            <a:off x="4562061" y="3178801"/>
            <a:ext cx="2723452" cy="1777459"/>
          </a:xfrm>
        </p:spPr>
        <p:txBody>
          <a:bodyPr anchor="ctr">
            <a:normAutofit/>
          </a:bodyPr>
          <a:lstStyle>
            <a:lvl1pPr marL="0" indent="0" algn="ctr">
              <a:buNone/>
              <a:defRPr sz="1200"/>
            </a:lvl1pPr>
          </a:lstStyle>
          <a:p>
            <a:endParaRPr lang="en-US"/>
          </a:p>
        </p:txBody>
      </p:sp>
      <p:sp>
        <p:nvSpPr>
          <p:cNvPr id="35" name="Picture Placeholder 9">
            <a:extLst>
              <a:ext uri="{FF2B5EF4-FFF2-40B4-BE49-F238E27FC236}">
                <a16:creationId xmlns:a16="http://schemas.microsoft.com/office/drawing/2014/main" id="{BC1F2C4C-D74F-9641-A92D-6B8EF605E9ED}"/>
              </a:ext>
            </a:extLst>
          </p:cNvPr>
          <p:cNvSpPr>
            <a:spLocks noGrp="1"/>
          </p:cNvSpPr>
          <p:nvPr>
            <p:ph type="pic" sz="quarter" idx="22"/>
          </p:nvPr>
        </p:nvSpPr>
        <p:spPr>
          <a:xfrm>
            <a:off x="7285512" y="3709471"/>
            <a:ext cx="1870364" cy="1246789"/>
          </a:xfrm>
        </p:spPr>
        <p:txBody>
          <a:bodyPr anchor="ctr">
            <a:normAutofit/>
          </a:bodyPr>
          <a:lstStyle>
            <a:lvl1pPr marL="0" indent="0" algn="ctr">
              <a:buNone/>
              <a:defRPr sz="1200"/>
            </a:lvl1pPr>
          </a:lstStyle>
          <a:p>
            <a:endParaRPr lang="en-US"/>
          </a:p>
        </p:txBody>
      </p:sp>
      <p:sp>
        <p:nvSpPr>
          <p:cNvPr id="51" name="Text Placeholder 50">
            <a:extLst>
              <a:ext uri="{FF2B5EF4-FFF2-40B4-BE49-F238E27FC236}">
                <a16:creationId xmlns:a16="http://schemas.microsoft.com/office/drawing/2014/main" id="{6B826EBB-F734-8845-873F-548D7E6A93A9}"/>
              </a:ext>
            </a:extLst>
          </p:cNvPr>
          <p:cNvSpPr>
            <a:spLocks noGrp="1"/>
          </p:cNvSpPr>
          <p:nvPr>
            <p:ph type="body" sz="quarter" idx="28" hasCustomPrompt="1"/>
          </p:nvPr>
        </p:nvSpPr>
        <p:spPr>
          <a:xfrm>
            <a:off x="84482" y="79900"/>
            <a:ext cx="4380362" cy="273845"/>
          </a:xfrm>
        </p:spPr>
        <p:txBody>
          <a:bodyPr anchor="ctr">
            <a:noAutofit/>
          </a:bodyPr>
          <a:lstStyle>
            <a:lvl1pPr>
              <a:buNone/>
              <a:defRPr sz="1500" b="0" i="0" spc="225">
                <a:solidFill>
                  <a:schemeClr val="bg1"/>
                </a:solidFill>
                <a:latin typeface="Calibri" panose="020F0502020204030204" pitchFamily="34" charset="0"/>
                <a:cs typeface="Calibri" panose="020F0502020204030204" pitchFamily="34" charset="0"/>
              </a:defRPr>
            </a:lvl1pPr>
          </a:lstStyle>
          <a:p>
            <a:pPr lvl="0"/>
            <a:r>
              <a:rPr lang="en-US"/>
              <a:t>HEADLINE ALL-CAP 1</a:t>
            </a:r>
          </a:p>
        </p:txBody>
      </p:sp>
      <p:sp>
        <p:nvSpPr>
          <p:cNvPr id="24" name="Text Placeholder 50">
            <a:extLst>
              <a:ext uri="{FF2B5EF4-FFF2-40B4-BE49-F238E27FC236}">
                <a16:creationId xmlns:a16="http://schemas.microsoft.com/office/drawing/2014/main" id="{1DCAE723-DF56-0041-A237-3300B434206A}"/>
              </a:ext>
            </a:extLst>
          </p:cNvPr>
          <p:cNvSpPr>
            <a:spLocks noGrp="1"/>
          </p:cNvSpPr>
          <p:nvPr>
            <p:ph type="body" sz="quarter" idx="32" hasCustomPrompt="1"/>
          </p:nvPr>
        </p:nvSpPr>
        <p:spPr>
          <a:xfrm>
            <a:off x="84482" y="1679193"/>
            <a:ext cx="4380362" cy="273845"/>
          </a:xfrm>
        </p:spPr>
        <p:txBody>
          <a:bodyPr anchor="ctr">
            <a:noAutofit/>
          </a:bodyPr>
          <a:lstStyle>
            <a:lvl1pPr>
              <a:buNone/>
              <a:defRPr sz="1500" b="0" i="0" spc="225">
                <a:solidFill>
                  <a:schemeClr val="bg1"/>
                </a:solidFill>
                <a:latin typeface="Calibri" panose="020F0502020204030204" pitchFamily="34" charset="0"/>
                <a:cs typeface="Calibri" panose="020F0502020204030204" pitchFamily="34" charset="0"/>
              </a:defRPr>
            </a:lvl1pPr>
          </a:lstStyle>
          <a:p>
            <a:pPr lvl="0"/>
            <a:r>
              <a:rPr lang="en-US"/>
              <a:t>HEADLINE ALL-CAP 2</a:t>
            </a:r>
          </a:p>
        </p:txBody>
      </p:sp>
      <p:sp>
        <p:nvSpPr>
          <p:cNvPr id="27" name="Text Placeholder 50">
            <a:extLst>
              <a:ext uri="{FF2B5EF4-FFF2-40B4-BE49-F238E27FC236}">
                <a16:creationId xmlns:a16="http://schemas.microsoft.com/office/drawing/2014/main" id="{6BBDBCC1-6D71-5F40-91C8-28F08666DC75}"/>
              </a:ext>
            </a:extLst>
          </p:cNvPr>
          <p:cNvSpPr>
            <a:spLocks noGrp="1"/>
          </p:cNvSpPr>
          <p:nvPr>
            <p:ph type="body" sz="quarter" idx="34" hasCustomPrompt="1"/>
          </p:nvPr>
        </p:nvSpPr>
        <p:spPr>
          <a:xfrm>
            <a:off x="84482" y="3427720"/>
            <a:ext cx="4380362" cy="273845"/>
          </a:xfrm>
        </p:spPr>
        <p:txBody>
          <a:bodyPr anchor="ctr">
            <a:noAutofit/>
          </a:bodyPr>
          <a:lstStyle>
            <a:lvl1pPr>
              <a:buNone/>
              <a:defRPr sz="1500" b="0" i="0" spc="225">
                <a:solidFill>
                  <a:schemeClr val="bg1"/>
                </a:solidFill>
                <a:latin typeface="Calibri" panose="020F0502020204030204" pitchFamily="34" charset="0"/>
                <a:cs typeface="Calibri" panose="020F0502020204030204" pitchFamily="34" charset="0"/>
              </a:defRPr>
            </a:lvl1pPr>
          </a:lstStyle>
          <a:p>
            <a:pPr lvl="0"/>
            <a:r>
              <a:rPr lang="en-US"/>
              <a:t>HEADLINE ALL-CAP 3</a:t>
            </a:r>
          </a:p>
        </p:txBody>
      </p:sp>
      <p:sp>
        <p:nvSpPr>
          <p:cNvPr id="20" name="object 14">
            <a:extLst>
              <a:ext uri="{FF2B5EF4-FFF2-40B4-BE49-F238E27FC236}">
                <a16:creationId xmlns:a16="http://schemas.microsoft.com/office/drawing/2014/main" id="{7565DC0F-34B9-764F-9BED-8CE52E32BDD4}"/>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22E514F-1A1E-4345-B515-62AB97A8C5B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26" name="TextBox 25">
            <a:extLst>
              <a:ext uri="{FF2B5EF4-FFF2-40B4-BE49-F238E27FC236}">
                <a16:creationId xmlns:a16="http://schemas.microsoft.com/office/drawing/2014/main" id="{614105E9-038A-0949-9598-6A3CCED21239}"/>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6D8BEF27-CEE7-4618-B753-B97AF9F2C832}"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3" name="Text Placeholder 2">
            <a:extLst>
              <a:ext uri="{FF2B5EF4-FFF2-40B4-BE49-F238E27FC236}">
                <a16:creationId xmlns:a16="http://schemas.microsoft.com/office/drawing/2014/main" id="{8DA87707-5C82-C94A-B7AB-9F4E95B5CD71}"/>
              </a:ext>
            </a:extLst>
          </p:cNvPr>
          <p:cNvSpPr>
            <a:spLocks noGrp="1"/>
          </p:cNvSpPr>
          <p:nvPr>
            <p:ph type="body" sz="quarter" idx="36"/>
          </p:nvPr>
        </p:nvSpPr>
        <p:spPr>
          <a:xfrm>
            <a:off x="84482" y="455441"/>
            <a:ext cx="4380309" cy="1012031"/>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
        <p:nvSpPr>
          <p:cNvPr id="36" name="Text Placeholder 2">
            <a:extLst>
              <a:ext uri="{FF2B5EF4-FFF2-40B4-BE49-F238E27FC236}">
                <a16:creationId xmlns:a16="http://schemas.microsoft.com/office/drawing/2014/main" id="{49ED7C81-39BE-7C40-81DB-D9E1E0677473}"/>
              </a:ext>
            </a:extLst>
          </p:cNvPr>
          <p:cNvSpPr>
            <a:spLocks noGrp="1"/>
          </p:cNvSpPr>
          <p:nvPr>
            <p:ph type="body" sz="quarter" idx="37"/>
          </p:nvPr>
        </p:nvSpPr>
        <p:spPr>
          <a:xfrm>
            <a:off x="84482" y="3805980"/>
            <a:ext cx="4380309" cy="1012031"/>
          </a:xfrm>
        </p:spPr>
        <p:txBody>
          <a:bodyPr>
            <a:noAutofit/>
          </a:bodyPr>
          <a:lstStyle>
            <a:lvl1pPr marL="85725" indent="-85725">
              <a:defRPr sz="1125">
                <a:solidFill>
                  <a:schemeClr val="bg1"/>
                </a:solidFill>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vl6pPr>
              <a:defRPr>
                <a:solidFill>
                  <a:schemeClr val="bg1"/>
                </a:solidFill>
              </a:defRPr>
            </a:lvl6pPr>
          </a:lstStyle>
          <a:p>
            <a:pPr lvl="0"/>
            <a:r>
              <a:rPr lang="en-US"/>
              <a:t>Click to edit Master text styles</a:t>
            </a:r>
          </a:p>
          <a:p>
            <a:pPr lvl="1"/>
            <a:endParaRPr lang="en-US"/>
          </a:p>
          <a:p>
            <a:pPr lvl="1"/>
            <a:endParaRPr lang="en-US"/>
          </a:p>
          <a:p>
            <a:pPr lvl="0"/>
            <a:endParaRPr lang="en-US"/>
          </a:p>
        </p:txBody>
      </p:sp>
    </p:spTree>
    <p:extLst>
      <p:ext uri="{BB962C8B-B14F-4D97-AF65-F5344CB8AC3E}">
        <p14:creationId xmlns:p14="http://schemas.microsoft.com/office/powerpoint/2010/main" val="23083315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attern with Content 01">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A2CB836-204D-684A-9790-F2073F1B0A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5530" y="0"/>
            <a:ext cx="8848471" cy="4979280"/>
          </a:xfrm>
          <a:prstGeom prst="rect">
            <a:avLst/>
          </a:prstGeom>
        </p:spPr>
      </p:pic>
      <p:sp>
        <p:nvSpPr>
          <p:cNvPr id="2" name="Rectangle 1">
            <a:extLst>
              <a:ext uri="{FF2B5EF4-FFF2-40B4-BE49-F238E27FC236}">
                <a16:creationId xmlns:a16="http://schemas.microsoft.com/office/drawing/2014/main" id="{345D5DD2-2E19-CA4B-AA8E-4199EABE98B3}"/>
              </a:ext>
            </a:extLst>
          </p:cNvPr>
          <p:cNvSpPr/>
          <p:nvPr userDrawn="1"/>
        </p:nvSpPr>
        <p:spPr>
          <a:xfrm>
            <a:off x="0" y="0"/>
            <a:ext cx="583692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560755" y="527332"/>
            <a:ext cx="4697621" cy="3980549"/>
          </a:xfrm>
        </p:spPr>
        <p:txBody>
          <a:bodyPr>
            <a:noAutofit/>
          </a:bodyPr>
          <a:lstStyle>
            <a:lvl1pPr marL="258366" indent="-258366">
              <a:spcBef>
                <a:spcPct val="0"/>
              </a:spcBef>
              <a:buFont typeface="Arial" panose="020B0604020202020204" pitchFamily="34" charset="0"/>
              <a:buChar char="•"/>
              <a:defRPr sz="4500" b="1" i="0">
                <a:solidFill>
                  <a:schemeClr val="bg1"/>
                </a:solidFill>
                <a:latin typeface="Calibri" panose="020F0502020204030204" pitchFamily="34" charset="0"/>
                <a:cs typeface="Calibri" panose="020F0502020204030204"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9" name="object 14">
            <a:extLst>
              <a:ext uri="{FF2B5EF4-FFF2-40B4-BE49-F238E27FC236}">
                <a16:creationId xmlns:a16="http://schemas.microsoft.com/office/drawing/2014/main" id="{EBBFEF2E-ABA1-7249-8E3D-9169F3FBFFB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4F4938-01BE-494A-94A6-B5CC305F0F21}"/>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65987906-BD43-1745-81F9-112BEEE7005D}"/>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6E484133-23B4-46C7-B26C-064FCC71413B}"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1373622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attern with Content 0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1B4CF28-8821-5B4F-B415-DB4A8BF24453}"/>
              </a:ext>
            </a:extLst>
          </p:cNvPr>
          <p:cNvSpPr/>
          <p:nvPr userDrawn="1"/>
        </p:nvSpPr>
        <p:spPr>
          <a:xfrm>
            <a:off x="0" y="0"/>
            <a:ext cx="589026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picture containing shape&#10;&#10;Description automatically generated">
            <a:extLst>
              <a:ext uri="{FF2B5EF4-FFF2-40B4-BE49-F238E27FC236}">
                <a16:creationId xmlns:a16="http://schemas.microsoft.com/office/drawing/2014/main" id="{548BA117-9106-874A-937F-336F005A1AE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871" y="1"/>
            <a:ext cx="8811129" cy="4956260"/>
          </a:xfrm>
          <a:prstGeom prst="rect">
            <a:avLst/>
          </a:prstGeom>
        </p:spPr>
      </p:pic>
      <p:sp>
        <p:nvSpPr>
          <p:cNvPr id="12" name="Text Placeholder 2">
            <a:extLst>
              <a:ext uri="{FF2B5EF4-FFF2-40B4-BE49-F238E27FC236}">
                <a16:creationId xmlns:a16="http://schemas.microsoft.com/office/drawing/2014/main" id="{BF6074BF-01F8-874C-A806-EE9EF88EAE9A}"/>
              </a:ext>
            </a:extLst>
          </p:cNvPr>
          <p:cNvSpPr>
            <a:spLocks noGrp="1"/>
          </p:cNvSpPr>
          <p:nvPr>
            <p:ph type="body" sz="quarter" idx="14"/>
          </p:nvPr>
        </p:nvSpPr>
        <p:spPr>
          <a:xfrm>
            <a:off x="560755" y="527333"/>
            <a:ext cx="4697621" cy="3980549"/>
          </a:xfrm>
        </p:spPr>
        <p:txBody>
          <a:bodyPr>
            <a:noAutofit/>
          </a:bodyPr>
          <a:lstStyle>
            <a:lvl1pPr marL="175022" indent="-175022">
              <a:defRPr sz="2700" b="1"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2700">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14">
            <a:extLst>
              <a:ext uri="{FF2B5EF4-FFF2-40B4-BE49-F238E27FC236}">
                <a16:creationId xmlns:a16="http://schemas.microsoft.com/office/drawing/2014/main" id="{F4ED66D2-49B2-9340-AEEB-222BA246730C}"/>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C2EFF71-F2BD-C043-A7E4-5F0F6852ACF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C28901BF-3ACD-D647-A3B1-BB843462F352}"/>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FFFBC2AB-3C4B-4D70-9AA8-665DD1B93419}"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1571582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B387AC-BC5C-4C42-B302-D15C0CB7E4A3}"/>
              </a:ext>
            </a:extLst>
          </p:cNvPr>
          <p:cNvSpPr/>
          <p:nvPr userDrawn="1"/>
        </p:nvSpPr>
        <p:spPr>
          <a:xfrm>
            <a:off x="0" y="-160"/>
            <a:ext cx="914400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bject 14">
            <a:extLst>
              <a:ext uri="{FF2B5EF4-FFF2-40B4-BE49-F238E27FC236}">
                <a16:creationId xmlns:a16="http://schemas.microsoft.com/office/drawing/2014/main" id="{67D320CA-D13D-314C-9DD6-715528DB982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FCDB51F-F2B2-FF4C-B59E-59CDCEE60496}"/>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7" name="TextBox 6">
            <a:extLst>
              <a:ext uri="{FF2B5EF4-FFF2-40B4-BE49-F238E27FC236}">
                <a16:creationId xmlns:a16="http://schemas.microsoft.com/office/drawing/2014/main" id="{F2817691-C743-BD49-8BC2-70360EED85C7}"/>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C8D1C3C3-704C-4931-96A8-CBB351479730}"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1" name="Text Placeholder 3">
            <a:extLst>
              <a:ext uri="{FF2B5EF4-FFF2-40B4-BE49-F238E27FC236}">
                <a16:creationId xmlns:a16="http://schemas.microsoft.com/office/drawing/2014/main" id="{9D9A7910-8039-6449-B024-BB8DAE55BEA7}"/>
              </a:ext>
            </a:extLst>
          </p:cNvPr>
          <p:cNvSpPr>
            <a:spLocks noGrp="1"/>
          </p:cNvSpPr>
          <p:nvPr>
            <p:ph type="body" sz="quarter" idx="10"/>
          </p:nvPr>
        </p:nvSpPr>
        <p:spPr>
          <a:xfrm>
            <a:off x="551260" y="465535"/>
            <a:ext cx="6606778" cy="3664744"/>
          </a:xfrm>
        </p:spPr>
        <p:txBody>
          <a:bodyPr>
            <a:noAutofit/>
          </a:bodyPr>
          <a:lstStyle>
            <a:lvl1pPr>
              <a:defRPr sz="3000"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3pPr>
            <a:lvl4pPr marL="1164431" indent="-135731">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4pPr>
            <a:lvl5pPr marL="1502569" indent="-130969">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400017068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attern with Content 0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4EE6F5-BE74-154C-BA08-4F68E6710628}"/>
              </a:ext>
            </a:extLst>
          </p:cNvPr>
          <p:cNvSpPr/>
          <p:nvPr userDrawn="1"/>
        </p:nvSpPr>
        <p:spPr>
          <a:xfrm>
            <a:off x="0" y="0"/>
            <a:ext cx="589026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A picture containing shape&#10;&#10;Description automatically generated">
            <a:extLst>
              <a:ext uri="{FF2B5EF4-FFF2-40B4-BE49-F238E27FC236}">
                <a16:creationId xmlns:a16="http://schemas.microsoft.com/office/drawing/2014/main" id="{0E9DF143-D6BA-114E-B9F1-654193DD2A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871" y="1"/>
            <a:ext cx="8811129" cy="4956260"/>
          </a:xfrm>
          <a:prstGeom prst="rect">
            <a:avLst/>
          </a:prstGeom>
        </p:spPr>
      </p:pic>
      <p:sp>
        <p:nvSpPr>
          <p:cNvPr id="12" name="Text Placeholder 2">
            <a:extLst>
              <a:ext uri="{FF2B5EF4-FFF2-40B4-BE49-F238E27FC236}">
                <a16:creationId xmlns:a16="http://schemas.microsoft.com/office/drawing/2014/main" id="{BF6074BF-01F8-874C-A806-EE9EF88EAE9A}"/>
              </a:ext>
            </a:extLst>
          </p:cNvPr>
          <p:cNvSpPr>
            <a:spLocks noGrp="1"/>
          </p:cNvSpPr>
          <p:nvPr>
            <p:ph type="body" sz="quarter" idx="14"/>
          </p:nvPr>
        </p:nvSpPr>
        <p:spPr>
          <a:xfrm>
            <a:off x="560755" y="527333"/>
            <a:ext cx="4697621" cy="3980549"/>
          </a:xfrm>
        </p:spPr>
        <p:txBody>
          <a:bodyPr>
            <a:noAutofit/>
          </a:bodyPr>
          <a:lstStyle>
            <a:lvl1pPr marL="128588" indent="-128588">
              <a:defRPr sz="1500" b="1" i="0">
                <a:solidFill>
                  <a:schemeClr val="bg1"/>
                </a:solidFill>
                <a:latin typeface="Calibri" panose="020F0502020204030204" pitchFamily="34" charset="0"/>
                <a:cs typeface="Calibri" panose="020F0502020204030204" pitchFamily="34" charset="0"/>
              </a:defRPr>
            </a:lvl1pPr>
            <a:lvl2pPr marL="471488" indent="-128588">
              <a:buFont typeface="Courier New" panose="02070309020205020404" pitchFamily="49" charset="0"/>
              <a:buChar char="o"/>
              <a:defRPr sz="1125">
                <a:solidFill>
                  <a:schemeClr val="bg1"/>
                </a:solidFill>
              </a:defRPr>
            </a:lvl2pPr>
            <a:lvl3pPr marL="817960" indent="-132160">
              <a:buFont typeface="Courier New" panose="02070309020205020404" pitchFamily="49" charset="0"/>
              <a:buChar char="o"/>
              <a:defRPr sz="1125">
                <a:solidFill>
                  <a:schemeClr val="bg1"/>
                </a:solidFill>
              </a:defRPr>
            </a:lvl3pPr>
            <a:lvl4pPr marL="1164431" indent="-135731">
              <a:buFont typeface="Courier New" panose="02070309020205020404" pitchFamily="49" charset="0"/>
              <a:buChar char="o"/>
              <a:defRPr sz="1125">
                <a:solidFill>
                  <a:schemeClr val="bg1"/>
                </a:solidFill>
              </a:defRPr>
            </a:lvl4pPr>
            <a:lvl5pPr marL="1502569" indent="-130969">
              <a:buFont typeface="Courier New" panose="02070309020205020404" pitchFamily="49" charset="0"/>
              <a:buChar char="o"/>
              <a:defRPr sz="1125">
                <a:solidFill>
                  <a:schemeClr val="bg1"/>
                </a:solidFill>
              </a:defRPr>
            </a:lvl5pPr>
          </a:lstStyle>
          <a:p>
            <a:pPr lvl="0"/>
            <a:r>
              <a:rPr lang="en-US"/>
              <a:t>Click to edit Master text styles</a:t>
            </a:r>
          </a:p>
          <a:p>
            <a:pPr lvl="1"/>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14">
            <a:extLst>
              <a:ext uri="{FF2B5EF4-FFF2-40B4-BE49-F238E27FC236}">
                <a16:creationId xmlns:a16="http://schemas.microsoft.com/office/drawing/2014/main" id="{F4ED66D2-49B2-9340-AEEB-222BA246730C}"/>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C2EFF71-F2BD-C043-A7E4-5F0F6852ACFC}"/>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7" name="TextBox 16">
            <a:extLst>
              <a:ext uri="{FF2B5EF4-FFF2-40B4-BE49-F238E27FC236}">
                <a16:creationId xmlns:a16="http://schemas.microsoft.com/office/drawing/2014/main" id="{C28901BF-3ACD-D647-A3B1-BB843462F352}"/>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008979E3-3E2F-4C10-BF9B-B64226A61016}"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711591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attern with Content 0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5618C4-3B88-634B-AF8F-22B2F393ED06}"/>
              </a:ext>
            </a:extLst>
          </p:cNvPr>
          <p:cNvSpPr/>
          <p:nvPr userDrawn="1"/>
        </p:nvSpPr>
        <p:spPr>
          <a:xfrm>
            <a:off x="0" y="3310468"/>
            <a:ext cx="5859780" cy="17074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A6E2D23-D519-A84C-97F3-710E9A7E7D4D}"/>
              </a:ext>
            </a:extLst>
          </p:cNvPr>
          <p:cNvSpPr/>
          <p:nvPr userDrawn="1"/>
        </p:nvSpPr>
        <p:spPr>
          <a:xfrm>
            <a:off x="0" y="0"/>
            <a:ext cx="5859780" cy="33104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A picture containing shape&#10;&#10;Description automatically generated">
            <a:extLst>
              <a:ext uri="{FF2B5EF4-FFF2-40B4-BE49-F238E27FC236}">
                <a16:creationId xmlns:a16="http://schemas.microsoft.com/office/drawing/2014/main" id="{2576BDEC-5636-3044-B56F-30F76A6633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2871" y="1"/>
            <a:ext cx="8811129" cy="4956260"/>
          </a:xfrm>
          <a:prstGeom prst="rect">
            <a:avLst/>
          </a:prstGeom>
        </p:spPr>
      </p:pic>
      <p:sp>
        <p:nvSpPr>
          <p:cNvPr id="16" name="Text Placeholder 3">
            <a:extLst>
              <a:ext uri="{FF2B5EF4-FFF2-40B4-BE49-F238E27FC236}">
                <a16:creationId xmlns:a16="http://schemas.microsoft.com/office/drawing/2014/main" id="{BB1526FB-9DA2-B140-A457-8DD90F1B291E}"/>
              </a:ext>
            </a:extLst>
          </p:cNvPr>
          <p:cNvSpPr>
            <a:spLocks noGrp="1"/>
          </p:cNvSpPr>
          <p:nvPr>
            <p:ph type="body" sz="quarter" idx="11" hasCustomPrompt="1"/>
          </p:nvPr>
        </p:nvSpPr>
        <p:spPr>
          <a:xfrm>
            <a:off x="560755" y="527332"/>
            <a:ext cx="4011245" cy="3980549"/>
          </a:xfrm>
        </p:spPr>
        <p:txBody>
          <a:bodyPr>
            <a:noAutofit/>
          </a:bodyPr>
          <a:lstStyle>
            <a:lvl1pPr marL="258366" indent="-258366">
              <a:spcBef>
                <a:spcPct val="0"/>
              </a:spcBef>
              <a:buFont typeface="Arial" panose="020B0604020202020204" pitchFamily="34" charset="0"/>
              <a:buChar char="•"/>
              <a:defRPr sz="3975" b="1" i="0">
                <a:solidFill>
                  <a:schemeClr val="bg1"/>
                </a:solidFill>
                <a:latin typeface="Calibri" panose="020F0502020204030204" pitchFamily="34" charset="0"/>
                <a:cs typeface="Calibri" panose="020F0502020204030204"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61E3D1-7569-944F-87A2-47F7106560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376806" y="-361732"/>
            <a:ext cx="5666729" cy="5379642"/>
          </a:xfrm>
          <a:prstGeom prst="rect">
            <a:avLst/>
          </a:prstGeom>
        </p:spPr>
      </p:pic>
      <p:sp>
        <p:nvSpPr>
          <p:cNvPr id="13" name="object 14">
            <a:extLst>
              <a:ext uri="{FF2B5EF4-FFF2-40B4-BE49-F238E27FC236}">
                <a16:creationId xmlns:a16="http://schemas.microsoft.com/office/drawing/2014/main" id="{982BA4F4-E28E-DC41-B3BF-D4837A204A8D}"/>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D080666-7B87-2E41-972A-A14292169ACF}"/>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8" name="TextBox 17">
            <a:extLst>
              <a:ext uri="{FF2B5EF4-FFF2-40B4-BE49-F238E27FC236}">
                <a16:creationId xmlns:a16="http://schemas.microsoft.com/office/drawing/2014/main" id="{1A774E0C-4426-7A4B-A2DB-3FB697C52B26}"/>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B829F100-6056-4761-87F1-66A2DA032A03}"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267633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ttern with Content 0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A35966-664D-D84E-AE50-9D87895AF381}"/>
              </a:ext>
            </a:extLst>
          </p:cNvPr>
          <p:cNvSpPr/>
          <p:nvPr userDrawn="1"/>
        </p:nvSpPr>
        <p:spPr>
          <a:xfrm>
            <a:off x="0" y="1"/>
            <a:ext cx="4229100" cy="5052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pie chart&#10;&#10;Description automatically generated">
            <a:extLst>
              <a:ext uri="{FF2B5EF4-FFF2-40B4-BE49-F238E27FC236}">
                <a16:creationId xmlns:a16="http://schemas.microsoft.com/office/drawing/2014/main" id="{C966F5A0-21BD-534C-BB47-1B46FC42D0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663" y="1339"/>
            <a:ext cx="8813337" cy="4954922"/>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398123" y="484469"/>
            <a:ext cx="3356655" cy="3226920"/>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B0595DFB-B210-46BA-984B-2876922FA64C}"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0407550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Pattern with Content 0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A35966-664D-D84E-AE50-9D87895AF381}"/>
              </a:ext>
            </a:extLst>
          </p:cNvPr>
          <p:cNvSpPr/>
          <p:nvPr userDrawn="1"/>
        </p:nvSpPr>
        <p:spPr>
          <a:xfrm>
            <a:off x="0" y="1"/>
            <a:ext cx="4229100" cy="50528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pie chart&#10;&#10;Description automatically generated">
            <a:extLst>
              <a:ext uri="{FF2B5EF4-FFF2-40B4-BE49-F238E27FC236}">
                <a16:creationId xmlns:a16="http://schemas.microsoft.com/office/drawing/2014/main" id="{C966F5A0-21BD-534C-BB47-1B46FC42D0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663" y="1339"/>
            <a:ext cx="8813337" cy="4954922"/>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398123" y="484469"/>
            <a:ext cx="3356655" cy="3226920"/>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46808363-5FE0-41DE-8C0E-3A931C59B0E9}"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7427743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Pattern with Content 0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A35966-664D-D84E-AE50-9D87895AF381}"/>
              </a:ext>
            </a:extLst>
          </p:cNvPr>
          <p:cNvSpPr/>
          <p:nvPr userDrawn="1"/>
        </p:nvSpPr>
        <p:spPr>
          <a:xfrm>
            <a:off x="0" y="1"/>
            <a:ext cx="4191000" cy="5052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A picture containing icon&#10;&#10;Description automatically generated">
            <a:extLst>
              <a:ext uri="{FF2B5EF4-FFF2-40B4-BE49-F238E27FC236}">
                <a16:creationId xmlns:a16="http://schemas.microsoft.com/office/drawing/2014/main" id="{5E2207C5-567F-404D-AA57-5629BEC3910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663" y="1"/>
            <a:ext cx="8813337" cy="4957502"/>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398123" y="484469"/>
            <a:ext cx="3356655" cy="3226920"/>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19EB47B6-F703-46F8-A05A-628B1A3736BC}"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2558815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attern with Content 08">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9C89E68-AD30-B749-961D-FCA005F60900}"/>
              </a:ext>
            </a:extLst>
          </p:cNvPr>
          <p:cNvSpPr/>
          <p:nvPr userDrawn="1"/>
        </p:nvSpPr>
        <p:spPr>
          <a:xfrm>
            <a:off x="0" y="1"/>
            <a:ext cx="4191000" cy="50528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Picture 16" descr="A picture containing icon&#10;&#10;Description automatically generated">
            <a:extLst>
              <a:ext uri="{FF2B5EF4-FFF2-40B4-BE49-F238E27FC236}">
                <a16:creationId xmlns:a16="http://schemas.microsoft.com/office/drawing/2014/main" id="{D77FC52C-6E97-2B47-B0EF-B99FA2C6705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663" y="1"/>
            <a:ext cx="8813337" cy="4957502"/>
          </a:xfrm>
          <a:prstGeom prst="rect">
            <a:avLst/>
          </a:prstGeom>
        </p:spPr>
      </p:pic>
      <p:pic>
        <p:nvPicPr>
          <p:cNvPr id="12" name="Picture 11">
            <a:extLst>
              <a:ext uri="{FF2B5EF4-FFF2-40B4-BE49-F238E27FC236}">
                <a16:creationId xmlns:a16="http://schemas.microsoft.com/office/drawing/2014/main" id="{5D88E59D-4F4A-2F4B-8511-68E354B447A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0" y="-162301"/>
            <a:ext cx="5785761" cy="5291623"/>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4C6BAFFF-7E47-465E-8BB2-0073E3C4E24D}"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 Placeholder 3">
            <a:extLst>
              <a:ext uri="{FF2B5EF4-FFF2-40B4-BE49-F238E27FC236}">
                <a16:creationId xmlns:a16="http://schemas.microsoft.com/office/drawing/2014/main" id="{418C3902-06AC-8A44-93E3-3FA40B5137A4}"/>
              </a:ext>
            </a:extLst>
          </p:cNvPr>
          <p:cNvSpPr>
            <a:spLocks noGrp="1"/>
          </p:cNvSpPr>
          <p:nvPr>
            <p:ph type="body" sz="quarter" idx="11" hasCustomPrompt="1"/>
          </p:nvPr>
        </p:nvSpPr>
        <p:spPr>
          <a:xfrm>
            <a:off x="4514043" y="437294"/>
            <a:ext cx="4323154" cy="3020732"/>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Tree>
    <p:extLst>
      <p:ext uri="{BB962C8B-B14F-4D97-AF65-F5344CB8AC3E}">
        <p14:creationId xmlns:p14="http://schemas.microsoft.com/office/powerpoint/2010/main" val="373595366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attern with Content 09">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1768CF-52B8-0347-A647-678EC4374F90}"/>
              </a:ext>
            </a:extLst>
          </p:cNvPr>
          <p:cNvSpPr/>
          <p:nvPr userDrawn="1"/>
        </p:nvSpPr>
        <p:spPr>
          <a:xfrm>
            <a:off x="0" y="0"/>
            <a:ext cx="583364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shape&#10;&#10;Description automatically generated">
            <a:extLst>
              <a:ext uri="{FF2B5EF4-FFF2-40B4-BE49-F238E27FC236}">
                <a16:creationId xmlns:a16="http://schemas.microsoft.com/office/drawing/2014/main" id="{F7D14B83-48F8-F445-9CE2-DB1FE28DCA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1932906" y="1078546"/>
            <a:ext cx="1967827" cy="5833640"/>
          </a:xfrm>
          <a:prstGeom prst="rect">
            <a:avLst/>
          </a:prstGeom>
        </p:spPr>
      </p:pic>
      <p:pic>
        <p:nvPicPr>
          <p:cNvPr id="14" name="Picture 13" descr="A person holding a leaf&#10;&#10;Description automatically generated with medium confidence">
            <a:extLst>
              <a:ext uri="{FF2B5EF4-FFF2-40B4-BE49-F238E27FC236}">
                <a16:creationId xmlns:a16="http://schemas.microsoft.com/office/drawing/2014/main" id="{9569BDD0-66A7-B54F-AA5C-F10DB19B69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22895" y="0"/>
            <a:ext cx="7221105" cy="5143500"/>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116A2FE4-C91A-48A5-B48E-D0D4D10CB4EF}"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Text Placeholder 3">
            <a:extLst>
              <a:ext uri="{FF2B5EF4-FFF2-40B4-BE49-F238E27FC236}">
                <a16:creationId xmlns:a16="http://schemas.microsoft.com/office/drawing/2014/main" id="{FEDF4BE4-3445-8947-A92B-191B5D8E277E}"/>
              </a:ext>
            </a:extLst>
          </p:cNvPr>
          <p:cNvSpPr>
            <a:spLocks noGrp="1"/>
          </p:cNvSpPr>
          <p:nvPr>
            <p:ph type="body" sz="quarter" idx="11" hasCustomPrompt="1"/>
          </p:nvPr>
        </p:nvSpPr>
        <p:spPr>
          <a:xfrm>
            <a:off x="479614" y="484469"/>
            <a:ext cx="4302983" cy="2087282"/>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Tree>
    <p:extLst>
      <p:ext uri="{BB962C8B-B14F-4D97-AF65-F5344CB8AC3E}">
        <p14:creationId xmlns:p14="http://schemas.microsoft.com/office/powerpoint/2010/main" val="109848772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Pattern with Conten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D5DD2-2E19-CA4B-AA8E-4199EABE98B3}"/>
              </a:ext>
            </a:extLst>
          </p:cNvPr>
          <p:cNvSpPr/>
          <p:nvPr userDrawn="1"/>
        </p:nvSpPr>
        <p:spPr>
          <a:xfrm>
            <a:off x="0" y="0"/>
            <a:ext cx="5844540" cy="495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3A2CB836-204D-684A-9790-F2073F1B0A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6436" y="1"/>
            <a:ext cx="8807564" cy="4956260"/>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560756" y="527332"/>
            <a:ext cx="4703754" cy="3980549"/>
          </a:xfrm>
        </p:spPr>
        <p:txBody>
          <a:bodyPr anchor="ctr">
            <a:noAutofit/>
          </a:bodyPr>
          <a:lstStyle>
            <a:lvl1pPr marL="0" indent="0">
              <a:spcBef>
                <a:spcPct val="0"/>
              </a:spcBef>
              <a:buFontTx/>
              <a:buNone/>
              <a:defRPr sz="3000" b="1" i="0">
                <a:solidFill>
                  <a:schemeClr val="bg1"/>
                </a:solidFill>
                <a:latin typeface="Calibri" panose="020F0502020204030204" pitchFamily="34" charset="0"/>
                <a:cs typeface="Calibri" panose="020F0502020204030204"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p:txBody>
      </p:sp>
      <p:sp>
        <p:nvSpPr>
          <p:cNvPr id="9" name="object 14">
            <a:extLst>
              <a:ext uri="{FF2B5EF4-FFF2-40B4-BE49-F238E27FC236}">
                <a16:creationId xmlns:a16="http://schemas.microsoft.com/office/drawing/2014/main" id="{EBBFEF2E-ABA1-7249-8E3D-9169F3FBFFB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4F4938-01BE-494A-94A6-B5CC305F0F21}"/>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1" name="TextBox 10">
            <a:extLst>
              <a:ext uri="{FF2B5EF4-FFF2-40B4-BE49-F238E27FC236}">
                <a16:creationId xmlns:a16="http://schemas.microsoft.com/office/drawing/2014/main" id="{65987906-BD43-1745-81F9-112BEEE7005D}"/>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D9A0E520-4274-4C60-A4B2-C6015E87A39E}"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6187189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ttern with Content 10">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1768CF-52B8-0347-A647-678EC4374F90}"/>
              </a:ext>
            </a:extLst>
          </p:cNvPr>
          <p:cNvSpPr/>
          <p:nvPr userDrawn="1"/>
        </p:nvSpPr>
        <p:spPr>
          <a:xfrm>
            <a:off x="0" y="0"/>
            <a:ext cx="583364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shape&#10;&#10;Description automatically generated">
            <a:extLst>
              <a:ext uri="{FF2B5EF4-FFF2-40B4-BE49-F238E27FC236}">
                <a16:creationId xmlns:a16="http://schemas.microsoft.com/office/drawing/2014/main" id="{F7D14B83-48F8-F445-9CE2-DB1FE28DCA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1932906" y="1078546"/>
            <a:ext cx="1967827" cy="5833640"/>
          </a:xfrm>
          <a:prstGeom prst="rect">
            <a:avLst/>
          </a:prstGeom>
        </p:spPr>
      </p:pic>
      <p:pic>
        <p:nvPicPr>
          <p:cNvPr id="14" name="Picture 13" descr="A person holding a leaf&#10;&#10;Description automatically generated with medium confidence">
            <a:extLst>
              <a:ext uri="{FF2B5EF4-FFF2-40B4-BE49-F238E27FC236}">
                <a16:creationId xmlns:a16="http://schemas.microsoft.com/office/drawing/2014/main" id="{9569BDD0-66A7-B54F-AA5C-F10DB19B69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922895" y="0"/>
            <a:ext cx="7221105" cy="5143500"/>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69774328-6712-40F2-B847-46CB5F3858F0}"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Text Placeholder 3">
            <a:extLst>
              <a:ext uri="{FF2B5EF4-FFF2-40B4-BE49-F238E27FC236}">
                <a16:creationId xmlns:a16="http://schemas.microsoft.com/office/drawing/2014/main" id="{FEDF4BE4-3445-8947-A92B-191B5D8E277E}"/>
              </a:ext>
            </a:extLst>
          </p:cNvPr>
          <p:cNvSpPr>
            <a:spLocks noGrp="1"/>
          </p:cNvSpPr>
          <p:nvPr>
            <p:ph type="body" sz="quarter" idx="11" hasCustomPrompt="1"/>
          </p:nvPr>
        </p:nvSpPr>
        <p:spPr>
          <a:xfrm>
            <a:off x="479614" y="484469"/>
            <a:ext cx="4302983" cy="2087282"/>
          </a:xfrm>
        </p:spPr>
        <p:txBody>
          <a:bodyPr>
            <a:noAutofit/>
          </a:bodyPr>
          <a:lstStyle>
            <a:lvl1pPr marL="173831" indent="-173831">
              <a:spcBef>
                <a:spcPct val="0"/>
              </a:spcBef>
              <a:buFont typeface="Arial" panose="020B0604020202020204" pitchFamily="34" charset="0"/>
              <a:buChar char="•"/>
              <a:defRPr sz="2625"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Tree>
    <p:extLst>
      <p:ext uri="{BB962C8B-B14F-4D97-AF65-F5344CB8AC3E}">
        <p14:creationId xmlns:p14="http://schemas.microsoft.com/office/powerpoint/2010/main" val="262852518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attern with Content 11">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7FEA58EE-6904-A74F-95B9-01E5101719E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057565"/>
          </a:xfrm>
          <a:prstGeom prst="rect">
            <a:avLst/>
          </a:prstGeom>
        </p:spPr>
      </p:pic>
      <p:sp>
        <p:nvSpPr>
          <p:cNvPr id="17" name="Rectangle 16">
            <a:extLst>
              <a:ext uri="{FF2B5EF4-FFF2-40B4-BE49-F238E27FC236}">
                <a16:creationId xmlns:a16="http://schemas.microsoft.com/office/drawing/2014/main" id="{25F84725-21C6-BE45-BE42-A7EA6A32E46E}"/>
              </a:ext>
            </a:extLst>
          </p:cNvPr>
          <p:cNvSpPr/>
          <p:nvPr userDrawn="1"/>
        </p:nvSpPr>
        <p:spPr>
          <a:xfrm>
            <a:off x="685800" y="0"/>
            <a:ext cx="5178056" cy="51523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9" name="Picture 18" descr="A picture containing windmill, outdoor object&#10;&#10;Description automatically generated">
            <a:extLst>
              <a:ext uri="{FF2B5EF4-FFF2-40B4-BE49-F238E27FC236}">
                <a16:creationId xmlns:a16="http://schemas.microsoft.com/office/drawing/2014/main" id="{E18F52E1-FB6D-524D-ACCC-62D345CB1DA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51946" y="-78284"/>
            <a:ext cx="4370257" cy="5057565"/>
          </a:xfrm>
          <a:prstGeom prst="rect">
            <a:avLst/>
          </a:prstGeom>
        </p:spPr>
      </p:pic>
      <p:pic>
        <p:nvPicPr>
          <p:cNvPr id="20" name="Picture 19" descr="A picture containing windmill, outdoor object&#10;&#10;Description automatically generated">
            <a:extLst>
              <a:ext uri="{FF2B5EF4-FFF2-40B4-BE49-F238E27FC236}">
                <a16:creationId xmlns:a16="http://schemas.microsoft.com/office/drawing/2014/main" id="{B05B56EE-41C9-D94E-A6DB-7A479077EED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668778" y="2230050"/>
            <a:ext cx="2522065" cy="2749230"/>
          </a:xfrm>
          <a:prstGeom prst="rect">
            <a:avLst/>
          </a:prstGeom>
        </p:spPr>
      </p:pic>
      <p:sp>
        <p:nvSpPr>
          <p:cNvPr id="11" name="object 14">
            <a:extLst>
              <a:ext uri="{FF2B5EF4-FFF2-40B4-BE49-F238E27FC236}">
                <a16:creationId xmlns:a16="http://schemas.microsoft.com/office/drawing/2014/main" id="{44FE5C87-C327-A549-9EB2-2C22CF7E23AD}"/>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596148-2BF5-C243-9337-6ABF6F8D5A26}"/>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8" name="TextBox 17">
            <a:extLst>
              <a:ext uri="{FF2B5EF4-FFF2-40B4-BE49-F238E27FC236}">
                <a16:creationId xmlns:a16="http://schemas.microsoft.com/office/drawing/2014/main" id="{D845A496-6F89-9C45-87E7-1898BA4848FA}"/>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80EBC69D-E31F-4665-81EA-9F1CD3B6800B}"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ext Placeholder 3">
            <a:extLst>
              <a:ext uri="{FF2B5EF4-FFF2-40B4-BE49-F238E27FC236}">
                <a16:creationId xmlns:a16="http://schemas.microsoft.com/office/drawing/2014/main" id="{919333D3-2CE5-814A-BAA4-6B115810C52C}"/>
              </a:ext>
            </a:extLst>
          </p:cNvPr>
          <p:cNvSpPr>
            <a:spLocks noGrp="1"/>
          </p:cNvSpPr>
          <p:nvPr>
            <p:ph type="body" sz="quarter" idx="11" hasCustomPrompt="1"/>
          </p:nvPr>
        </p:nvSpPr>
        <p:spPr>
          <a:xfrm>
            <a:off x="1064151" y="449580"/>
            <a:ext cx="3668715" cy="4058301"/>
          </a:xfrm>
        </p:spPr>
        <p:txBody>
          <a:bodyPr>
            <a:noAutofit/>
          </a:bodyPr>
          <a:lstStyle>
            <a:lvl1pPr marL="304800" indent="-304800">
              <a:spcBef>
                <a:spcPct val="0"/>
              </a:spcBef>
              <a:buFont typeface="Arial" panose="020B0604020202020204" pitchFamily="34" charset="0"/>
              <a:buChar char="•"/>
              <a:defRPr sz="4500" b="1" i="0">
                <a:solidFill>
                  <a:schemeClr val="bg1"/>
                </a:solidFill>
                <a:latin typeface="Calibri" panose="020F0502020204030204" pitchFamily="34" charset="0"/>
                <a:cs typeface="Calibri" panose="020F0502020204030204" pitchFamily="34" charset="0"/>
              </a:defRPr>
            </a:lvl1pPr>
            <a:lvl2pPr>
              <a:defRPr b="1" i="0">
                <a:solidFill>
                  <a:schemeClr val="bg1"/>
                </a:solidFill>
                <a:latin typeface="Calibri" panose="020F0502020204030204" pitchFamily="34" charset="0"/>
                <a:cs typeface="Calibri" panose="020F0502020204030204" pitchFamily="34" charset="0"/>
              </a:defRPr>
            </a:lvl2pPr>
            <a:lvl3pPr>
              <a:defRPr b="1" i="0">
                <a:solidFill>
                  <a:schemeClr val="bg1"/>
                </a:solidFill>
                <a:latin typeface="Calibri" panose="020F0502020204030204" pitchFamily="34" charset="0"/>
                <a:cs typeface="Calibri" panose="020F0502020204030204" pitchFamily="34" charset="0"/>
              </a:defRPr>
            </a:lvl3pPr>
            <a:lvl4pPr>
              <a:defRPr b="1" i="0">
                <a:solidFill>
                  <a:schemeClr val="bg1"/>
                </a:solidFill>
                <a:latin typeface="Calibri" panose="020F0502020204030204" pitchFamily="34" charset="0"/>
                <a:cs typeface="Calibri" panose="020F0502020204030204" pitchFamily="34" charset="0"/>
              </a:defRPr>
            </a:lvl4pPr>
            <a:lvl5pPr>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Tree>
    <p:extLst>
      <p:ext uri="{BB962C8B-B14F-4D97-AF65-F5344CB8AC3E}">
        <p14:creationId xmlns:p14="http://schemas.microsoft.com/office/powerpoint/2010/main" val="15144907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pic>
        <p:nvPicPr>
          <p:cNvPr id="4" name="Picture 3" descr="A picture containing ground, person, outdoor, young&#10;&#10;Description automatically generated">
            <a:extLst>
              <a:ext uri="{FF2B5EF4-FFF2-40B4-BE49-F238E27FC236}">
                <a16:creationId xmlns:a16="http://schemas.microsoft.com/office/drawing/2014/main" id="{1E4B4E86-1417-6E49-A17F-5319E3958BD4}"/>
              </a:ext>
            </a:extLst>
          </p:cNvPr>
          <p:cNvPicPr>
            <a:picLocks noChangeAspect="1"/>
          </p:cNvPicPr>
          <p:nvPr userDrawn="1"/>
        </p:nvPicPr>
        <p:blipFill>
          <a:blip r:embed="rId2">
            <a:extLst>
              <a:ext uri="{28A0092B-C50C-407E-A947-70E740481C1C}">
                <a14:useLocalDpi xmlns:a14="http://schemas.microsoft.com/office/drawing/2010/main"/>
              </a:ext>
            </a:extLst>
          </a:blip>
          <a:srcRect t="-286"/>
          <a:stretch>
            <a:fillRect/>
          </a:stretch>
        </p:blipFill>
        <p:spPr>
          <a:xfrm>
            <a:off x="0" y="0"/>
            <a:ext cx="9144000" cy="4979280"/>
          </a:xfrm>
          <a:prstGeom prst="rect">
            <a:avLst/>
          </a:prstGeom>
        </p:spPr>
      </p:pic>
      <p:sp>
        <p:nvSpPr>
          <p:cNvPr id="9" name="object 14">
            <a:extLst>
              <a:ext uri="{FF2B5EF4-FFF2-40B4-BE49-F238E27FC236}">
                <a16:creationId xmlns:a16="http://schemas.microsoft.com/office/drawing/2014/main" id="{67D320CA-D13D-314C-9DD6-715528DB982B}"/>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FCDB51F-F2B2-FF4C-B59E-59CDCEE60496}"/>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CONFIDENCIAL E EXCLUSIVO</a:t>
            </a:r>
          </a:p>
        </p:txBody>
      </p:sp>
      <p:sp>
        <p:nvSpPr>
          <p:cNvPr id="7" name="TextBox 6">
            <a:extLst>
              <a:ext uri="{FF2B5EF4-FFF2-40B4-BE49-F238E27FC236}">
                <a16:creationId xmlns:a16="http://schemas.microsoft.com/office/drawing/2014/main" id="{F2817691-C743-BD49-8BC2-70360EED85C7}"/>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004CAC"/>
                </a:solidFill>
                <a:effectLst/>
                <a:latin typeface="Calibri"/>
                <a:ea typeface="Calibri"/>
                <a:cs typeface="Calibri"/>
              </a:rPr>
              <a:t>PÁGINA </a:t>
            </a:r>
            <a:fld id="{C85E0370-1E3E-405F-9AD9-566025D0FA4F}" type="slidenum">
              <a:rPr lang="pt-BR" sz="525" b="0" i="0" strike="noStrike" cap="none" spc="225" baseline="0">
                <a:solidFill>
                  <a:srgbClr val="004CAC"/>
                </a:solidFill>
                <a:effectLst/>
                <a:latin typeface="Calibri"/>
                <a:ea typeface="Calibri"/>
                <a:cs typeface="Calibri"/>
              </a:rPr>
              <a:t>‹#›</a:t>
            </a:fld>
            <a:endParaRPr kumimoji="0" lang="en-US" sz="525" b="0" i="0" u="none" strike="noStrike" kern="1200" cap="none" spc="225" normalizeH="0" baseline="0" noProof="0">
              <a:ln>
                <a:noFill/>
              </a:ln>
              <a:solidFill>
                <a:srgbClr val="0065E5">
                  <a:lumMod val="75000"/>
                </a:srgbClr>
              </a:solidFill>
              <a:effectLst/>
              <a:uLnTx/>
              <a:uFillTx/>
              <a:latin typeface="Calibri" panose="020F0502020204030204" pitchFamily="34" charset="0"/>
              <a:ea typeface="+mn-ea"/>
              <a:cs typeface="Calibri" panose="020F0502020204030204" pitchFamily="34" charset="0"/>
            </a:endParaRPr>
          </a:p>
        </p:txBody>
      </p:sp>
      <p:sp>
        <p:nvSpPr>
          <p:cNvPr id="11" name="Text Placeholder 3">
            <a:extLst>
              <a:ext uri="{FF2B5EF4-FFF2-40B4-BE49-F238E27FC236}">
                <a16:creationId xmlns:a16="http://schemas.microsoft.com/office/drawing/2014/main" id="{2ADD318E-38DB-CE4E-B1CF-57556C499AB4}"/>
              </a:ext>
            </a:extLst>
          </p:cNvPr>
          <p:cNvSpPr>
            <a:spLocks noGrp="1"/>
          </p:cNvSpPr>
          <p:nvPr>
            <p:ph type="body" sz="quarter" idx="10"/>
          </p:nvPr>
        </p:nvSpPr>
        <p:spPr>
          <a:xfrm>
            <a:off x="551260" y="465535"/>
            <a:ext cx="6606778" cy="3664744"/>
          </a:xfrm>
        </p:spPr>
        <p:txBody>
          <a:bodyPr>
            <a:noAutofit/>
          </a:bodyPr>
          <a:lstStyle>
            <a:lvl1pPr>
              <a:defRPr sz="3000"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2pPr>
            <a:lvl3pPr marL="817960" indent="-13216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3pPr>
            <a:lvl4pPr marL="1164431" indent="-135731">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4pPr>
            <a:lvl5pPr marL="1502569" indent="-130969">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204555665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attern with Content 1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540508-B502-5146-8F90-5B91F1663EFA}"/>
              </a:ext>
            </a:extLst>
          </p:cNvPr>
          <p:cNvSpPr/>
          <p:nvPr userDrawn="1"/>
        </p:nvSpPr>
        <p:spPr>
          <a:xfrm>
            <a:off x="0" y="-160"/>
            <a:ext cx="4191000" cy="5075080"/>
          </a:xfrm>
          <a:prstGeom prst="rect">
            <a:avLst/>
          </a:prstGeom>
          <a:solidFill>
            <a:srgbClr val="00A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descr="A picture containing text, person, outdoor, male&#10;&#10;Description automatically generated">
            <a:extLst>
              <a:ext uri="{FF2B5EF4-FFF2-40B4-BE49-F238E27FC236}">
                <a16:creationId xmlns:a16="http://schemas.microsoft.com/office/drawing/2014/main" id="{A15711D4-951A-3541-806C-87D91F217D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5" name="Text Placeholder 3">
            <a:extLst>
              <a:ext uri="{FF2B5EF4-FFF2-40B4-BE49-F238E27FC236}">
                <a16:creationId xmlns:a16="http://schemas.microsoft.com/office/drawing/2014/main" id="{B913F90F-AD25-E446-93E9-8FC95B5720FC}"/>
              </a:ext>
            </a:extLst>
          </p:cNvPr>
          <p:cNvSpPr>
            <a:spLocks noGrp="1"/>
          </p:cNvSpPr>
          <p:nvPr>
            <p:ph type="body" sz="quarter" idx="11" hasCustomPrompt="1"/>
          </p:nvPr>
        </p:nvSpPr>
        <p:spPr>
          <a:xfrm>
            <a:off x="434611" y="1458791"/>
            <a:ext cx="3163355" cy="3045053"/>
          </a:xfrm>
        </p:spPr>
        <p:txBody>
          <a:bodyPr>
            <a:noAutofit/>
          </a:bodyPr>
          <a:lstStyle>
            <a:lvl1pPr marL="173831" indent="-173831">
              <a:spcBef>
                <a:spcPct val="0"/>
              </a:spcBef>
              <a:buFont typeface="Arial" panose="020B0604020202020204" pitchFamily="34" charset="0"/>
              <a:buChar char="•"/>
              <a:defRPr sz="1800" b="1" i="0">
                <a:solidFill>
                  <a:schemeClr val="bg1"/>
                </a:solidFill>
                <a:latin typeface="Calibri" panose="020F0502020204030204" pitchFamily="34" charset="0"/>
                <a:cs typeface="Calibri" panose="020F0502020204030204" pitchFamily="34" charset="0"/>
              </a:defRPr>
            </a:lvl1pPr>
            <a:lvl2pPr marL="514350" indent="-17145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8143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3pPr>
            <a:lvl4pPr marL="11572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4pPr>
            <a:lvl5pPr marL="1500188" indent="-128588">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6" name="Rectangle 5">
            <a:extLst>
              <a:ext uri="{FF2B5EF4-FFF2-40B4-BE49-F238E27FC236}">
                <a16:creationId xmlns:a16="http://schemas.microsoft.com/office/drawing/2014/main" id="{C48992ED-A25F-A944-989E-3B1F04EA8F7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D41380-D63B-7242-8AF0-C3B636CCE21E}"/>
              </a:ext>
            </a:extLst>
          </p:cNvPr>
          <p:cNvSpPr/>
          <p:nvPr userDrawn="1"/>
        </p:nvSpPr>
        <p:spPr>
          <a:xfrm>
            <a:off x="4481110" y="2433250"/>
            <a:ext cx="227948" cy="300082"/>
          </a:xfrm>
          <a:prstGeom prst="rect">
            <a:avLst/>
          </a:prstGeom>
        </p:spPr>
        <p:txBody>
          <a:bodyPr wrap="non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bject 14">
            <a:extLst>
              <a:ext uri="{FF2B5EF4-FFF2-40B4-BE49-F238E27FC236}">
                <a16:creationId xmlns:a16="http://schemas.microsoft.com/office/drawing/2014/main" id="{49D3E8D3-81DB-DB47-898F-ABAAFD664203}"/>
              </a:ext>
            </a:extLst>
          </p:cNvPr>
          <p:cNvSpPr/>
          <p:nvPr userDrawn="1"/>
        </p:nvSpPr>
        <p:spPr>
          <a:xfrm>
            <a:off x="0" y="4956420"/>
            <a:ext cx="9144000" cy="195921"/>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E07F7FD-79A8-5149-A7B0-1D5988C491FA}"/>
              </a:ext>
            </a:extLst>
          </p:cNvPr>
          <p:cNvSpPr txBox="1"/>
          <p:nvPr userDrawn="1"/>
        </p:nvSpPr>
        <p:spPr>
          <a:xfrm>
            <a:off x="100465" y="4979280"/>
            <a:ext cx="4301237" cy="17145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CONFIDENCIAL E EXCLUSIVO</a:t>
            </a:r>
          </a:p>
        </p:txBody>
      </p:sp>
      <p:sp>
        <p:nvSpPr>
          <p:cNvPr id="13" name="TextBox 12">
            <a:extLst>
              <a:ext uri="{FF2B5EF4-FFF2-40B4-BE49-F238E27FC236}">
                <a16:creationId xmlns:a16="http://schemas.microsoft.com/office/drawing/2014/main" id="{8A690407-3DAB-734F-B7B9-AD1649E28B1F}"/>
              </a:ext>
            </a:extLst>
          </p:cNvPr>
          <p:cNvSpPr txBox="1"/>
          <p:nvPr userDrawn="1"/>
        </p:nvSpPr>
        <p:spPr>
          <a:xfrm>
            <a:off x="8298181" y="4979280"/>
            <a:ext cx="745355" cy="171450"/>
          </a:xfrm>
          <a:prstGeom prst="rect">
            <a:avLst/>
          </a:prstGeom>
          <a:noFill/>
        </p:spPr>
        <p:txBody>
          <a:bodyPr wrap="square" rtlCol="0">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525" b="0" i="0" strike="noStrike" cap="none" spc="225" baseline="0">
                <a:solidFill>
                  <a:srgbClr val="FFFFFF"/>
                </a:solidFill>
                <a:effectLst/>
                <a:latin typeface="Calibri"/>
                <a:ea typeface="Calibri"/>
                <a:cs typeface="Calibri"/>
              </a:rPr>
              <a:t>PÁGINA </a:t>
            </a:r>
            <a:fld id="{33AF6ADD-0FFA-4ACB-852D-A63DCE6E83AF}" type="slidenum">
              <a:rPr lang="pt-BR" sz="525" b="0" i="0" strike="noStrike" cap="none" spc="225" baseline="0">
                <a:solidFill>
                  <a:srgbClr val="FFFFFF"/>
                </a:solidFill>
                <a:effectLst/>
                <a:latin typeface="Calibri"/>
                <a:ea typeface="Calibri"/>
                <a:cs typeface="Calibri"/>
              </a:rPr>
              <a:t>‹#›</a:t>
            </a:fld>
            <a:endParaRPr kumimoji="0" lang="en-US" sz="525" b="0" i="0" u="none" strike="noStrike" kern="1200" cap="none" spc="225"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 name="Title 7">
            <a:extLst>
              <a:ext uri="{FF2B5EF4-FFF2-40B4-BE49-F238E27FC236}">
                <a16:creationId xmlns:a16="http://schemas.microsoft.com/office/drawing/2014/main" id="{C165D976-D3A0-244F-A266-9B5F914026FC}"/>
              </a:ext>
            </a:extLst>
          </p:cNvPr>
          <p:cNvSpPr>
            <a:spLocks noGrp="1"/>
          </p:cNvSpPr>
          <p:nvPr>
            <p:ph type="title"/>
          </p:nvPr>
        </p:nvSpPr>
        <p:spPr>
          <a:xfrm>
            <a:off x="426264" y="452577"/>
            <a:ext cx="3171702" cy="824948"/>
          </a:xfrm>
        </p:spPr>
        <p:txBody>
          <a:bodyPr>
            <a:noAutofit/>
          </a:bodyPr>
          <a:lstStyle>
            <a:lvl1pPr>
              <a:lnSpc>
                <a:spcPct val="100000"/>
              </a:lnSpc>
              <a:defRPr lang="en-US" sz="4050" b="1" i="0" kern="1200" spc="-15">
                <a:solidFill>
                  <a:schemeClr val="bg1"/>
                </a:solidFill>
                <a:latin typeface="Calibri" panose="020F0502020204030204" pitchFamily="34" charset="0"/>
                <a:ea typeface="+mn-ea"/>
                <a:cs typeface="Calibri" panose="020F0502020204030204" pitchFamily="34" charset="0"/>
              </a:defRPr>
            </a:lvl1pPr>
          </a:lstStyle>
          <a:p>
            <a:r>
              <a:rPr lang="en-US"/>
              <a:t>Click to edit</a:t>
            </a:r>
          </a:p>
        </p:txBody>
      </p:sp>
    </p:spTree>
    <p:extLst>
      <p:ext uri="{BB962C8B-B14F-4D97-AF65-F5344CB8AC3E}">
        <p14:creationId xmlns:p14="http://schemas.microsoft.com/office/powerpoint/2010/main" val="316250727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1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696E1-4502-1B47-A4C2-3E229529E019}"/>
              </a:ext>
            </a:extLst>
          </p:cNvPr>
          <p:cNvSpPr/>
          <p:nvPr userDrawn="1"/>
        </p:nvSpPr>
        <p:spPr>
          <a:xfrm>
            <a:off x="578551" y="3284189"/>
            <a:ext cx="2120967" cy="806411"/>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1685611-9DB3-F14E-982B-42CBA13DE671}"/>
              </a:ext>
            </a:extLst>
          </p:cNvPr>
          <p:cNvSpPr/>
          <p:nvPr userDrawn="1"/>
        </p:nvSpPr>
        <p:spPr>
          <a:xfrm>
            <a:off x="6457336" y="2146850"/>
            <a:ext cx="2171126" cy="26414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 name="object 12">
            <a:extLst>
              <a:ext uri="{FF2B5EF4-FFF2-40B4-BE49-F238E27FC236}">
                <a16:creationId xmlns:a16="http://schemas.microsoft.com/office/drawing/2014/main" id="{C46081BD-75C4-C84A-B9B5-BFF9EFB4F0B3}"/>
              </a:ext>
            </a:extLst>
          </p:cNvPr>
          <p:cNvSpPr/>
          <p:nvPr userDrawn="1"/>
        </p:nvSpPr>
        <p:spPr>
          <a:xfrm>
            <a:off x="2160424" y="301290"/>
            <a:ext cx="285274" cy="446723"/>
          </a:xfrm>
          <a:custGeom>
            <a:avLst/>
            <a:gdLst/>
            <a:ahLst/>
            <a:cxnLst/>
            <a:rect l="l" t="t" r="r" b="b"/>
            <a:pathLst>
              <a:path w="380364" h="595630">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6" name="object 13">
            <a:extLst>
              <a:ext uri="{FF2B5EF4-FFF2-40B4-BE49-F238E27FC236}">
                <a16:creationId xmlns:a16="http://schemas.microsoft.com/office/drawing/2014/main" id="{8AF29EB1-96DB-E445-A79B-6B4B8F53A12A}"/>
              </a:ext>
            </a:extLst>
          </p:cNvPr>
          <p:cNvSpPr/>
          <p:nvPr userDrawn="1"/>
        </p:nvSpPr>
        <p:spPr>
          <a:xfrm>
            <a:off x="1820832" y="301270"/>
            <a:ext cx="285750" cy="446723"/>
          </a:xfrm>
          <a:custGeom>
            <a:avLst/>
            <a:gdLst/>
            <a:ahLst/>
            <a:cxnLst/>
            <a:rect l="l" t="t" r="r" b="b"/>
            <a:pathLst>
              <a:path w="381000" h="595630">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1"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 name="object 14">
            <a:extLst>
              <a:ext uri="{FF2B5EF4-FFF2-40B4-BE49-F238E27FC236}">
                <a16:creationId xmlns:a16="http://schemas.microsoft.com/office/drawing/2014/main" id="{0013C43A-D576-384F-92A4-E2B8438848E3}"/>
              </a:ext>
            </a:extLst>
          </p:cNvPr>
          <p:cNvSpPr/>
          <p:nvPr userDrawn="1"/>
        </p:nvSpPr>
        <p:spPr>
          <a:xfrm>
            <a:off x="2160424" y="1569282"/>
            <a:ext cx="285274" cy="446723"/>
          </a:xfrm>
          <a:custGeom>
            <a:avLst/>
            <a:gdLst/>
            <a:ahLst/>
            <a:cxnLst/>
            <a:rect l="l" t="t" r="r" b="b"/>
            <a:pathLst>
              <a:path w="380364" h="595629">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8" name="object 15">
            <a:extLst>
              <a:ext uri="{FF2B5EF4-FFF2-40B4-BE49-F238E27FC236}">
                <a16:creationId xmlns:a16="http://schemas.microsoft.com/office/drawing/2014/main" id="{02FAB2DC-E224-9F40-A012-54D9DC94C96D}"/>
              </a:ext>
            </a:extLst>
          </p:cNvPr>
          <p:cNvSpPr/>
          <p:nvPr userDrawn="1"/>
        </p:nvSpPr>
        <p:spPr>
          <a:xfrm>
            <a:off x="1820832" y="1569262"/>
            <a:ext cx="285750" cy="446723"/>
          </a:xfrm>
          <a:custGeom>
            <a:avLst/>
            <a:gdLst/>
            <a:ahLst/>
            <a:cxnLst/>
            <a:rect l="l" t="t" r="r" b="b"/>
            <a:pathLst>
              <a:path w="381000" h="595629">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1"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9" name="object 16">
            <a:extLst>
              <a:ext uri="{FF2B5EF4-FFF2-40B4-BE49-F238E27FC236}">
                <a16:creationId xmlns:a16="http://schemas.microsoft.com/office/drawing/2014/main" id="{F547AAB7-DAD2-6E4E-8D11-9C5CECE5C767}"/>
              </a:ext>
            </a:extLst>
          </p:cNvPr>
          <p:cNvSpPr/>
          <p:nvPr userDrawn="1"/>
        </p:nvSpPr>
        <p:spPr>
          <a:xfrm>
            <a:off x="4521026" y="1569282"/>
            <a:ext cx="285274" cy="446723"/>
          </a:xfrm>
          <a:custGeom>
            <a:avLst/>
            <a:gdLst/>
            <a:ahLst/>
            <a:cxnLst/>
            <a:rect l="l" t="t" r="r" b="b"/>
            <a:pathLst>
              <a:path w="380364" h="595629">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object 17">
            <a:extLst>
              <a:ext uri="{FF2B5EF4-FFF2-40B4-BE49-F238E27FC236}">
                <a16:creationId xmlns:a16="http://schemas.microsoft.com/office/drawing/2014/main" id="{1F71DBBB-056D-774D-8284-3921DBE9D0E6}"/>
              </a:ext>
            </a:extLst>
          </p:cNvPr>
          <p:cNvSpPr/>
          <p:nvPr userDrawn="1"/>
        </p:nvSpPr>
        <p:spPr>
          <a:xfrm>
            <a:off x="4181433" y="1569262"/>
            <a:ext cx="285750" cy="446723"/>
          </a:xfrm>
          <a:custGeom>
            <a:avLst/>
            <a:gdLst/>
            <a:ahLst/>
            <a:cxnLst/>
            <a:rect l="l" t="t" r="r" b="b"/>
            <a:pathLst>
              <a:path w="381000" h="595629">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1"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object 20">
            <a:extLst>
              <a:ext uri="{FF2B5EF4-FFF2-40B4-BE49-F238E27FC236}">
                <a16:creationId xmlns:a16="http://schemas.microsoft.com/office/drawing/2014/main" id="{5CC6E395-F70C-7249-BA2C-270A73BB02F1}"/>
              </a:ext>
            </a:extLst>
          </p:cNvPr>
          <p:cNvSpPr/>
          <p:nvPr userDrawn="1"/>
        </p:nvSpPr>
        <p:spPr>
          <a:xfrm>
            <a:off x="4521026" y="301290"/>
            <a:ext cx="285274" cy="446723"/>
          </a:xfrm>
          <a:custGeom>
            <a:avLst/>
            <a:gdLst/>
            <a:ahLst/>
            <a:cxnLst/>
            <a:rect l="l" t="t" r="r" b="b"/>
            <a:pathLst>
              <a:path w="380364" h="595630">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object 21">
            <a:extLst>
              <a:ext uri="{FF2B5EF4-FFF2-40B4-BE49-F238E27FC236}">
                <a16:creationId xmlns:a16="http://schemas.microsoft.com/office/drawing/2014/main" id="{572D2AA0-CE4E-E147-B8EE-C570EF49F2E9}"/>
              </a:ext>
            </a:extLst>
          </p:cNvPr>
          <p:cNvSpPr/>
          <p:nvPr userDrawn="1"/>
        </p:nvSpPr>
        <p:spPr>
          <a:xfrm>
            <a:off x="4181433" y="301270"/>
            <a:ext cx="285750" cy="446723"/>
          </a:xfrm>
          <a:custGeom>
            <a:avLst/>
            <a:gdLst/>
            <a:ahLst/>
            <a:cxnLst/>
            <a:rect l="l" t="t" r="r" b="b"/>
            <a:pathLst>
              <a:path w="381000" h="595630">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1"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object 22">
            <a:extLst>
              <a:ext uri="{FF2B5EF4-FFF2-40B4-BE49-F238E27FC236}">
                <a16:creationId xmlns:a16="http://schemas.microsoft.com/office/drawing/2014/main" id="{A0CDC8AF-9C1C-5F4A-9029-8F0B68B58660}"/>
              </a:ext>
            </a:extLst>
          </p:cNvPr>
          <p:cNvSpPr/>
          <p:nvPr userDrawn="1"/>
        </p:nvSpPr>
        <p:spPr>
          <a:xfrm>
            <a:off x="583045" y="773822"/>
            <a:ext cx="485299" cy="759619"/>
          </a:xfrm>
          <a:custGeom>
            <a:avLst/>
            <a:gdLst/>
            <a:ahLst/>
            <a:cxnLst/>
            <a:rect l="l" t="t" r="r" b="b"/>
            <a:pathLst>
              <a:path w="647065"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 name="object 23">
            <a:extLst>
              <a:ext uri="{FF2B5EF4-FFF2-40B4-BE49-F238E27FC236}">
                <a16:creationId xmlns:a16="http://schemas.microsoft.com/office/drawing/2014/main" id="{69E6A325-91F6-AF40-9723-4852F0189681}"/>
              </a:ext>
            </a:extLst>
          </p:cNvPr>
          <p:cNvSpPr/>
          <p:nvPr userDrawn="1"/>
        </p:nvSpPr>
        <p:spPr>
          <a:xfrm>
            <a:off x="1160380" y="773885"/>
            <a:ext cx="486728" cy="759619"/>
          </a:xfrm>
          <a:custGeom>
            <a:avLst/>
            <a:gdLst/>
            <a:ahLst/>
            <a:cxnLst/>
            <a:rect l="l" t="t" r="r" b="b"/>
            <a:pathLst>
              <a:path w="648969" h="1012825">
                <a:moveTo>
                  <a:pt x="463042"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2"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 name="object 24">
            <a:extLst>
              <a:ext uri="{FF2B5EF4-FFF2-40B4-BE49-F238E27FC236}">
                <a16:creationId xmlns:a16="http://schemas.microsoft.com/office/drawing/2014/main" id="{71FEAA33-38E0-D444-8C6C-E55D68566295}"/>
              </a:ext>
            </a:extLst>
          </p:cNvPr>
          <p:cNvSpPr/>
          <p:nvPr userDrawn="1"/>
        </p:nvSpPr>
        <p:spPr>
          <a:xfrm>
            <a:off x="583045" y="2041815"/>
            <a:ext cx="485299" cy="759619"/>
          </a:xfrm>
          <a:custGeom>
            <a:avLst/>
            <a:gdLst/>
            <a:ahLst/>
            <a:cxnLst/>
            <a:rect l="l" t="t" r="r" b="b"/>
            <a:pathLst>
              <a:path w="647065"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 name="object 25">
            <a:extLst>
              <a:ext uri="{FF2B5EF4-FFF2-40B4-BE49-F238E27FC236}">
                <a16:creationId xmlns:a16="http://schemas.microsoft.com/office/drawing/2014/main" id="{760905C5-2CD6-384B-A42D-7274A9D61089}"/>
              </a:ext>
            </a:extLst>
          </p:cNvPr>
          <p:cNvSpPr/>
          <p:nvPr userDrawn="1"/>
        </p:nvSpPr>
        <p:spPr>
          <a:xfrm>
            <a:off x="1160380" y="2041878"/>
            <a:ext cx="486728" cy="759619"/>
          </a:xfrm>
          <a:custGeom>
            <a:avLst/>
            <a:gdLst/>
            <a:ahLst/>
            <a:cxnLst/>
            <a:rect l="l" t="t" r="r" b="b"/>
            <a:pathLst>
              <a:path w="648969" h="1012825">
                <a:moveTo>
                  <a:pt x="463042"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2"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 name="object 26">
            <a:extLst>
              <a:ext uri="{FF2B5EF4-FFF2-40B4-BE49-F238E27FC236}">
                <a16:creationId xmlns:a16="http://schemas.microsoft.com/office/drawing/2014/main" id="{522ED6A1-9B12-8641-83FB-0B3C6F2EA601}"/>
              </a:ext>
            </a:extLst>
          </p:cNvPr>
          <p:cNvSpPr/>
          <p:nvPr userDrawn="1"/>
        </p:nvSpPr>
        <p:spPr>
          <a:xfrm>
            <a:off x="2943646" y="2041815"/>
            <a:ext cx="485299" cy="759619"/>
          </a:xfrm>
          <a:custGeom>
            <a:avLst/>
            <a:gdLst/>
            <a:ahLst/>
            <a:cxnLst/>
            <a:rect l="l" t="t" r="r" b="b"/>
            <a:pathLst>
              <a:path w="647064"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object 27">
            <a:extLst>
              <a:ext uri="{FF2B5EF4-FFF2-40B4-BE49-F238E27FC236}">
                <a16:creationId xmlns:a16="http://schemas.microsoft.com/office/drawing/2014/main" id="{F3F901AE-2ED6-AB4E-944D-BB1315F6E4A8}"/>
              </a:ext>
            </a:extLst>
          </p:cNvPr>
          <p:cNvSpPr/>
          <p:nvPr userDrawn="1"/>
        </p:nvSpPr>
        <p:spPr>
          <a:xfrm>
            <a:off x="3520981" y="2041878"/>
            <a:ext cx="486728" cy="759619"/>
          </a:xfrm>
          <a:custGeom>
            <a:avLst/>
            <a:gdLst/>
            <a:ahLst/>
            <a:cxnLst/>
            <a:rect l="l" t="t" r="r" b="b"/>
            <a:pathLst>
              <a:path w="648970" h="1012825">
                <a:moveTo>
                  <a:pt x="463042"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2"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 name="object 30">
            <a:extLst>
              <a:ext uri="{FF2B5EF4-FFF2-40B4-BE49-F238E27FC236}">
                <a16:creationId xmlns:a16="http://schemas.microsoft.com/office/drawing/2014/main" id="{3F27FCF1-61A3-4846-9EF1-B2774C8BF3FC}"/>
              </a:ext>
            </a:extLst>
          </p:cNvPr>
          <p:cNvSpPr/>
          <p:nvPr userDrawn="1"/>
        </p:nvSpPr>
        <p:spPr>
          <a:xfrm>
            <a:off x="2943646" y="773822"/>
            <a:ext cx="485299" cy="759619"/>
          </a:xfrm>
          <a:custGeom>
            <a:avLst/>
            <a:gdLst/>
            <a:ahLst/>
            <a:cxnLst/>
            <a:rect l="l" t="t" r="r" b="b"/>
            <a:pathLst>
              <a:path w="647064"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 name="object 31">
            <a:extLst>
              <a:ext uri="{FF2B5EF4-FFF2-40B4-BE49-F238E27FC236}">
                <a16:creationId xmlns:a16="http://schemas.microsoft.com/office/drawing/2014/main" id="{3E399936-23FA-EC46-86A9-A18D19F0EF80}"/>
              </a:ext>
            </a:extLst>
          </p:cNvPr>
          <p:cNvSpPr/>
          <p:nvPr userDrawn="1"/>
        </p:nvSpPr>
        <p:spPr>
          <a:xfrm>
            <a:off x="3520981" y="773885"/>
            <a:ext cx="486728" cy="759619"/>
          </a:xfrm>
          <a:custGeom>
            <a:avLst/>
            <a:gdLst/>
            <a:ahLst/>
            <a:cxnLst/>
            <a:rect l="l" t="t" r="r" b="b"/>
            <a:pathLst>
              <a:path w="648970" h="1012825">
                <a:moveTo>
                  <a:pt x="463042"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2"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1" name="object 32">
            <a:extLst>
              <a:ext uri="{FF2B5EF4-FFF2-40B4-BE49-F238E27FC236}">
                <a16:creationId xmlns:a16="http://schemas.microsoft.com/office/drawing/2014/main" id="{FABEE067-7AB5-264C-8BD5-594A1A2652CF}"/>
              </a:ext>
            </a:extLst>
          </p:cNvPr>
          <p:cNvSpPr/>
          <p:nvPr userDrawn="1"/>
        </p:nvSpPr>
        <p:spPr>
          <a:xfrm>
            <a:off x="6457335" y="198638"/>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00A65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 name="object 33">
            <a:extLst>
              <a:ext uri="{FF2B5EF4-FFF2-40B4-BE49-F238E27FC236}">
                <a16:creationId xmlns:a16="http://schemas.microsoft.com/office/drawing/2014/main" id="{D6404EFE-9A15-C24C-925D-2017633B8EE8}"/>
              </a:ext>
            </a:extLst>
          </p:cNvPr>
          <p:cNvSpPr/>
          <p:nvPr userDrawn="1"/>
        </p:nvSpPr>
        <p:spPr>
          <a:xfrm>
            <a:off x="7668341" y="198638"/>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93D500"/>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 name="object 34">
            <a:extLst>
              <a:ext uri="{FF2B5EF4-FFF2-40B4-BE49-F238E27FC236}">
                <a16:creationId xmlns:a16="http://schemas.microsoft.com/office/drawing/2014/main" id="{9A5C1165-7C76-EA45-9856-D9D49B10D5E0}"/>
              </a:ext>
            </a:extLst>
          </p:cNvPr>
          <p:cNvSpPr/>
          <p:nvPr userDrawn="1"/>
        </p:nvSpPr>
        <p:spPr>
          <a:xfrm>
            <a:off x="6463484" y="1050932"/>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0065E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4" name="object 35">
            <a:extLst>
              <a:ext uri="{FF2B5EF4-FFF2-40B4-BE49-F238E27FC236}">
                <a16:creationId xmlns:a16="http://schemas.microsoft.com/office/drawing/2014/main" id="{01E6B6DA-80B4-8040-B131-393F371DD529}"/>
              </a:ext>
            </a:extLst>
          </p:cNvPr>
          <p:cNvSpPr/>
          <p:nvPr userDrawn="1"/>
        </p:nvSpPr>
        <p:spPr>
          <a:xfrm>
            <a:off x="7668341" y="1050932"/>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4FE3F2"/>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object 36">
            <a:extLst>
              <a:ext uri="{FF2B5EF4-FFF2-40B4-BE49-F238E27FC236}">
                <a16:creationId xmlns:a16="http://schemas.microsoft.com/office/drawing/2014/main" id="{857D1316-9959-844F-9638-C9DB74C3F613}"/>
              </a:ext>
            </a:extLst>
          </p:cNvPr>
          <p:cNvSpPr/>
          <p:nvPr userDrawn="1"/>
        </p:nvSpPr>
        <p:spPr>
          <a:xfrm>
            <a:off x="7133159" y="2470025"/>
            <a:ext cx="960120" cy="751046"/>
          </a:xfrm>
          <a:custGeom>
            <a:avLst/>
            <a:gdLst/>
            <a:ahLst/>
            <a:cxnLst/>
            <a:rect l="l" t="t" r="r" b="b"/>
            <a:pathLst>
              <a:path w="1280159" h="1001394">
                <a:moveTo>
                  <a:pt x="1018463" y="0"/>
                </a:moveTo>
                <a:lnTo>
                  <a:pt x="261429" y="215"/>
                </a:lnTo>
                <a:lnTo>
                  <a:pt x="223306" y="3207"/>
                </a:lnTo>
                <a:lnTo>
                  <a:pt x="166014" y="18907"/>
                </a:lnTo>
                <a:lnTo>
                  <a:pt x="125375" y="39200"/>
                </a:lnTo>
                <a:lnTo>
                  <a:pt x="89442" y="65656"/>
                </a:lnTo>
                <a:lnTo>
                  <a:pt x="58778" y="97566"/>
                </a:lnTo>
                <a:lnTo>
                  <a:pt x="33947" y="134221"/>
                </a:lnTo>
                <a:lnTo>
                  <a:pt x="15513" y="174912"/>
                </a:lnTo>
                <a:lnTo>
                  <a:pt x="4038" y="218932"/>
                </a:lnTo>
                <a:lnTo>
                  <a:pt x="88" y="265569"/>
                </a:lnTo>
                <a:lnTo>
                  <a:pt x="0" y="978458"/>
                </a:lnTo>
                <a:lnTo>
                  <a:pt x="622" y="989279"/>
                </a:lnTo>
                <a:lnTo>
                  <a:pt x="5956" y="995972"/>
                </a:lnTo>
                <a:lnTo>
                  <a:pt x="22783" y="1001318"/>
                </a:lnTo>
                <a:lnTo>
                  <a:pt x="29362" y="998042"/>
                </a:lnTo>
                <a:lnTo>
                  <a:pt x="243192" y="809929"/>
                </a:lnTo>
                <a:lnTo>
                  <a:pt x="246875" y="808431"/>
                </a:lnTo>
                <a:lnTo>
                  <a:pt x="644029" y="808545"/>
                </a:lnTo>
                <a:lnTo>
                  <a:pt x="1012075" y="808329"/>
                </a:lnTo>
                <a:lnTo>
                  <a:pt x="1053475" y="805593"/>
                </a:lnTo>
                <a:lnTo>
                  <a:pt x="1111667" y="790663"/>
                </a:lnTo>
                <a:lnTo>
                  <a:pt x="1152409" y="770761"/>
                </a:lnTo>
                <a:lnTo>
                  <a:pt x="1188659" y="744468"/>
                </a:lnTo>
                <a:lnTo>
                  <a:pt x="1219769" y="712581"/>
                </a:lnTo>
                <a:lnTo>
                  <a:pt x="1245096" y="675896"/>
                </a:lnTo>
                <a:lnTo>
                  <a:pt x="1263991" y="635212"/>
                </a:lnTo>
                <a:lnTo>
                  <a:pt x="1275810" y="591325"/>
                </a:lnTo>
                <a:lnTo>
                  <a:pt x="1279906" y="545033"/>
                </a:lnTo>
                <a:lnTo>
                  <a:pt x="1279931" y="264858"/>
                </a:lnTo>
                <a:lnTo>
                  <a:pt x="1278979" y="242183"/>
                </a:lnTo>
                <a:lnTo>
                  <a:pt x="1271457" y="197810"/>
                </a:lnTo>
                <a:lnTo>
                  <a:pt x="1245876" y="133614"/>
                </a:lnTo>
                <a:lnTo>
                  <a:pt x="1219758" y="95712"/>
                </a:lnTo>
                <a:lnTo>
                  <a:pt x="1187613" y="63130"/>
                </a:lnTo>
                <a:lnTo>
                  <a:pt x="1150426" y="36569"/>
                </a:lnTo>
                <a:lnTo>
                  <a:pt x="1109183" y="16726"/>
                </a:lnTo>
                <a:lnTo>
                  <a:pt x="1064867" y="4303"/>
                </a:lnTo>
                <a:lnTo>
                  <a:pt x="1018463"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 name="object 18">
            <a:extLst>
              <a:ext uri="{FF2B5EF4-FFF2-40B4-BE49-F238E27FC236}">
                <a16:creationId xmlns:a16="http://schemas.microsoft.com/office/drawing/2014/main" id="{1D568B02-0602-474C-9611-60B853D1B775}"/>
              </a:ext>
            </a:extLst>
          </p:cNvPr>
          <p:cNvSpPr/>
          <p:nvPr userDrawn="1"/>
        </p:nvSpPr>
        <p:spPr>
          <a:xfrm>
            <a:off x="8178421" y="3388549"/>
            <a:ext cx="285274" cy="446723"/>
          </a:xfrm>
          <a:custGeom>
            <a:avLst/>
            <a:gdLst/>
            <a:ahLst/>
            <a:cxnLst/>
            <a:rect l="l" t="t" r="r" b="b"/>
            <a:pathLst>
              <a:path w="380365" h="595629">
                <a:moveTo>
                  <a:pt x="181665" y="0"/>
                </a:moveTo>
                <a:lnTo>
                  <a:pt x="141088" y="3435"/>
                </a:lnTo>
                <a:lnTo>
                  <a:pt x="98219" y="16812"/>
                </a:lnTo>
                <a:lnTo>
                  <a:pt x="54367" y="44309"/>
                </a:lnTo>
                <a:lnTo>
                  <a:pt x="24836" y="76619"/>
                </a:lnTo>
                <a:lnTo>
                  <a:pt x="5934" y="116375"/>
                </a:lnTo>
                <a:lnTo>
                  <a:pt x="0" y="179410"/>
                </a:lnTo>
                <a:lnTo>
                  <a:pt x="4898" y="210375"/>
                </a:lnTo>
                <a:lnTo>
                  <a:pt x="19912" y="250809"/>
                </a:lnTo>
                <a:lnTo>
                  <a:pt x="47838" y="289951"/>
                </a:lnTo>
                <a:lnTo>
                  <a:pt x="84750" y="317340"/>
                </a:lnTo>
                <a:lnTo>
                  <a:pt x="129459" y="333105"/>
                </a:lnTo>
                <a:lnTo>
                  <a:pt x="167579" y="337165"/>
                </a:lnTo>
                <a:lnTo>
                  <a:pt x="166766" y="339413"/>
                </a:lnTo>
                <a:lnTo>
                  <a:pt x="147005" y="373855"/>
                </a:lnTo>
                <a:lnTo>
                  <a:pt x="118292" y="418486"/>
                </a:lnTo>
                <a:lnTo>
                  <a:pt x="84753" y="465008"/>
                </a:lnTo>
                <a:lnTo>
                  <a:pt x="42954" y="515168"/>
                </a:lnTo>
                <a:lnTo>
                  <a:pt x="37628" y="523951"/>
                </a:lnTo>
                <a:lnTo>
                  <a:pt x="57902" y="559237"/>
                </a:lnTo>
                <a:lnTo>
                  <a:pt x="95723" y="589781"/>
                </a:lnTo>
                <a:lnTo>
                  <a:pt x="102221" y="593588"/>
                </a:lnTo>
                <a:lnTo>
                  <a:pt x="109259" y="595210"/>
                </a:lnTo>
                <a:lnTo>
                  <a:pt x="116381" y="594545"/>
                </a:lnTo>
                <a:lnTo>
                  <a:pt x="153279" y="569816"/>
                </a:lnTo>
                <a:lnTo>
                  <a:pt x="185270" y="542091"/>
                </a:lnTo>
                <a:lnTo>
                  <a:pt x="220105" y="507180"/>
                </a:lnTo>
                <a:lnTo>
                  <a:pt x="249018" y="476265"/>
                </a:lnTo>
                <a:lnTo>
                  <a:pt x="302735" y="411474"/>
                </a:lnTo>
                <a:lnTo>
                  <a:pt x="334305" y="367277"/>
                </a:lnTo>
                <a:lnTo>
                  <a:pt x="360100" y="318375"/>
                </a:lnTo>
                <a:lnTo>
                  <a:pt x="376723" y="261016"/>
                </a:lnTo>
                <a:lnTo>
                  <a:pt x="380105" y="222618"/>
                </a:lnTo>
                <a:lnTo>
                  <a:pt x="380250" y="197168"/>
                </a:lnTo>
                <a:lnTo>
                  <a:pt x="377819" y="171854"/>
                </a:lnTo>
                <a:lnTo>
                  <a:pt x="367776" y="132848"/>
                </a:lnTo>
                <a:lnTo>
                  <a:pt x="349824" y="93325"/>
                </a:lnTo>
                <a:lnTo>
                  <a:pt x="320170" y="55034"/>
                </a:lnTo>
                <a:lnTo>
                  <a:pt x="288170" y="30210"/>
                </a:lnTo>
                <a:lnTo>
                  <a:pt x="253102" y="13897"/>
                </a:lnTo>
                <a:lnTo>
                  <a:pt x="199388" y="1439"/>
                </a:lnTo>
                <a:lnTo>
                  <a:pt x="181665"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object 19">
            <a:extLst>
              <a:ext uri="{FF2B5EF4-FFF2-40B4-BE49-F238E27FC236}">
                <a16:creationId xmlns:a16="http://schemas.microsoft.com/office/drawing/2014/main" id="{6A886205-0A65-D648-B3D2-338E0D59723F}"/>
              </a:ext>
            </a:extLst>
          </p:cNvPr>
          <p:cNvSpPr/>
          <p:nvPr userDrawn="1"/>
        </p:nvSpPr>
        <p:spPr>
          <a:xfrm>
            <a:off x="7838828" y="3388528"/>
            <a:ext cx="285750" cy="446723"/>
          </a:xfrm>
          <a:custGeom>
            <a:avLst/>
            <a:gdLst/>
            <a:ahLst/>
            <a:cxnLst/>
            <a:rect l="l" t="t" r="r" b="b"/>
            <a:pathLst>
              <a:path w="381000" h="595629">
                <a:moveTo>
                  <a:pt x="175547" y="0"/>
                </a:moveTo>
                <a:lnTo>
                  <a:pt x="134948" y="4684"/>
                </a:lnTo>
                <a:lnTo>
                  <a:pt x="97383" y="17064"/>
                </a:lnTo>
                <a:lnTo>
                  <a:pt x="56395" y="42295"/>
                </a:lnTo>
                <a:lnTo>
                  <a:pt x="26621" y="73523"/>
                </a:lnTo>
                <a:lnTo>
                  <a:pt x="6513" y="113419"/>
                </a:lnTo>
                <a:lnTo>
                  <a:pt x="0" y="183999"/>
                </a:lnTo>
                <a:lnTo>
                  <a:pt x="6601" y="218360"/>
                </a:lnTo>
                <a:lnTo>
                  <a:pt x="24358" y="259880"/>
                </a:lnTo>
                <a:lnTo>
                  <a:pt x="51381" y="293972"/>
                </a:lnTo>
                <a:lnTo>
                  <a:pt x="92581" y="321457"/>
                </a:lnTo>
                <a:lnTo>
                  <a:pt x="131307" y="333607"/>
                </a:lnTo>
                <a:lnTo>
                  <a:pt x="167320" y="337193"/>
                </a:lnTo>
                <a:lnTo>
                  <a:pt x="165860" y="340672"/>
                </a:lnTo>
                <a:lnTo>
                  <a:pt x="132042" y="397155"/>
                </a:lnTo>
                <a:lnTo>
                  <a:pt x="90320" y="457805"/>
                </a:lnTo>
                <a:lnTo>
                  <a:pt x="34593" y="525343"/>
                </a:lnTo>
                <a:lnTo>
                  <a:pt x="33932" y="536621"/>
                </a:lnTo>
                <a:lnTo>
                  <a:pt x="95870" y="590126"/>
                </a:lnTo>
                <a:lnTo>
                  <a:pt x="108275" y="595192"/>
                </a:lnTo>
                <a:lnTo>
                  <a:pt x="114783" y="594771"/>
                </a:lnTo>
                <a:lnTo>
                  <a:pt x="164966" y="559598"/>
                </a:lnTo>
                <a:lnTo>
                  <a:pt x="198408" y="529264"/>
                </a:lnTo>
                <a:lnTo>
                  <a:pt x="231747" y="494704"/>
                </a:lnTo>
                <a:lnTo>
                  <a:pt x="266355" y="455658"/>
                </a:lnTo>
                <a:lnTo>
                  <a:pt x="304950" y="407992"/>
                </a:lnTo>
                <a:lnTo>
                  <a:pt x="332649" y="369374"/>
                </a:lnTo>
                <a:lnTo>
                  <a:pt x="354976" y="329319"/>
                </a:lnTo>
                <a:lnTo>
                  <a:pt x="372915" y="275265"/>
                </a:lnTo>
                <a:lnTo>
                  <a:pt x="379504" y="232500"/>
                </a:lnTo>
                <a:lnTo>
                  <a:pt x="380492" y="208354"/>
                </a:lnTo>
                <a:lnTo>
                  <a:pt x="379062" y="184204"/>
                </a:lnTo>
                <a:lnTo>
                  <a:pt x="370663" y="143452"/>
                </a:lnTo>
                <a:lnTo>
                  <a:pt x="351064" y="96134"/>
                </a:lnTo>
                <a:lnTo>
                  <a:pt x="323213" y="58669"/>
                </a:lnTo>
                <a:lnTo>
                  <a:pt x="290442" y="31846"/>
                </a:lnTo>
                <a:lnTo>
                  <a:pt x="255431" y="14917"/>
                </a:lnTo>
                <a:lnTo>
                  <a:pt x="216442" y="4358"/>
                </a:lnTo>
                <a:lnTo>
                  <a:pt x="196102" y="1178"/>
                </a:lnTo>
                <a:lnTo>
                  <a:pt x="175547"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 name="object 28">
            <a:extLst>
              <a:ext uri="{FF2B5EF4-FFF2-40B4-BE49-F238E27FC236}">
                <a16:creationId xmlns:a16="http://schemas.microsoft.com/office/drawing/2014/main" id="{9AD9F5D2-9AE1-0541-9F1C-EDA5D5FED324}"/>
              </a:ext>
            </a:extLst>
          </p:cNvPr>
          <p:cNvSpPr/>
          <p:nvPr userDrawn="1"/>
        </p:nvSpPr>
        <p:spPr>
          <a:xfrm>
            <a:off x="6601041" y="3861084"/>
            <a:ext cx="485299" cy="759619"/>
          </a:xfrm>
          <a:custGeom>
            <a:avLst/>
            <a:gdLst/>
            <a:ahLst/>
            <a:cxnLst/>
            <a:rect l="l" t="t" r="r" b="b"/>
            <a:pathLst>
              <a:path w="647065" h="1012825">
                <a:moveTo>
                  <a:pt x="460957" y="0"/>
                </a:moveTo>
                <a:lnTo>
                  <a:pt x="411219" y="24117"/>
                </a:lnTo>
                <a:lnTo>
                  <a:pt x="367680" y="58604"/>
                </a:lnTo>
                <a:lnTo>
                  <a:pt x="331656" y="90357"/>
                </a:lnTo>
                <a:lnTo>
                  <a:pt x="293145" y="128108"/>
                </a:lnTo>
                <a:lnTo>
                  <a:pt x="223221" y="202330"/>
                </a:lnTo>
                <a:lnTo>
                  <a:pt x="178900" y="254200"/>
                </a:lnTo>
                <a:lnTo>
                  <a:pt x="140673" y="301250"/>
                </a:lnTo>
                <a:lnTo>
                  <a:pt x="100218" y="355520"/>
                </a:lnTo>
                <a:lnTo>
                  <a:pt x="78147" y="387727"/>
                </a:lnTo>
                <a:lnTo>
                  <a:pt x="53785" y="428970"/>
                </a:lnTo>
                <a:lnTo>
                  <a:pt x="34272" y="470904"/>
                </a:lnTo>
                <a:lnTo>
                  <a:pt x="16075" y="528559"/>
                </a:lnTo>
                <a:lnTo>
                  <a:pt x="6915" y="565906"/>
                </a:lnTo>
                <a:lnTo>
                  <a:pt x="243" y="633782"/>
                </a:lnTo>
                <a:lnTo>
                  <a:pt x="0" y="677068"/>
                </a:lnTo>
                <a:lnTo>
                  <a:pt x="4140" y="720121"/>
                </a:lnTo>
                <a:lnTo>
                  <a:pt x="13822" y="762898"/>
                </a:lnTo>
                <a:lnTo>
                  <a:pt x="29565" y="809601"/>
                </a:lnTo>
                <a:lnTo>
                  <a:pt x="51757" y="853703"/>
                </a:lnTo>
                <a:lnTo>
                  <a:pt x="74955" y="887890"/>
                </a:lnTo>
                <a:lnTo>
                  <a:pt x="102201" y="918829"/>
                </a:lnTo>
                <a:lnTo>
                  <a:pt x="156622" y="961065"/>
                </a:lnTo>
                <a:lnTo>
                  <a:pt x="216280" y="988815"/>
                </a:lnTo>
                <a:lnTo>
                  <a:pt x="277804" y="1005064"/>
                </a:lnTo>
                <a:lnTo>
                  <a:pt x="337792" y="1012455"/>
                </a:lnTo>
                <a:lnTo>
                  <a:pt x="368342" y="1011755"/>
                </a:lnTo>
                <a:lnTo>
                  <a:pt x="406820" y="1006610"/>
                </a:lnTo>
                <a:lnTo>
                  <a:pt x="443972" y="997375"/>
                </a:lnTo>
                <a:lnTo>
                  <a:pt x="479737" y="983858"/>
                </a:lnTo>
                <a:lnTo>
                  <a:pt x="514049" y="965869"/>
                </a:lnTo>
                <a:lnTo>
                  <a:pt x="554326" y="937083"/>
                </a:lnTo>
                <a:lnTo>
                  <a:pt x="589221" y="902077"/>
                </a:lnTo>
                <a:lnTo>
                  <a:pt x="617931" y="860969"/>
                </a:lnTo>
                <a:lnTo>
                  <a:pt x="636706" y="814498"/>
                </a:lnTo>
                <a:lnTo>
                  <a:pt x="646103" y="760594"/>
                </a:lnTo>
                <a:lnTo>
                  <a:pt x="646806" y="707269"/>
                </a:lnTo>
                <a:lnTo>
                  <a:pt x="638474" y="654596"/>
                </a:lnTo>
                <a:lnTo>
                  <a:pt x="620768" y="602649"/>
                </a:lnTo>
                <a:lnTo>
                  <a:pt x="594321" y="553879"/>
                </a:lnTo>
                <a:lnTo>
                  <a:pt x="565431" y="519248"/>
                </a:lnTo>
                <a:lnTo>
                  <a:pt x="525314" y="486133"/>
                </a:lnTo>
                <a:lnTo>
                  <a:pt x="478028" y="461189"/>
                </a:lnTo>
                <a:lnTo>
                  <a:pt x="426600" y="445844"/>
                </a:lnTo>
                <a:lnTo>
                  <a:pt x="361751" y="438934"/>
                </a:lnTo>
                <a:lnTo>
                  <a:pt x="363148" y="435098"/>
                </a:lnTo>
                <a:lnTo>
                  <a:pt x="396740" y="376526"/>
                </a:lnTo>
                <a:lnTo>
                  <a:pt x="435830" y="315096"/>
                </a:lnTo>
                <a:lnTo>
                  <a:pt x="484549" y="245542"/>
                </a:lnTo>
                <a:lnTo>
                  <a:pt x="511992" y="209699"/>
                </a:lnTo>
                <a:lnTo>
                  <a:pt x="542634" y="172731"/>
                </a:lnTo>
                <a:lnTo>
                  <a:pt x="573752" y="136153"/>
                </a:lnTo>
                <a:lnTo>
                  <a:pt x="582805" y="121215"/>
                </a:lnTo>
                <a:lnTo>
                  <a:pt x="569282" y="77847"/>
                </a:lnTo>
                <a:lnTo>
                  <a:pt x="483989" y="9242"/>
                </a:lnTo>
                <a:lnTo>
                  <a:pt x="472930" y="2760"/>
                </a:lnTo>
                <a:lnTo>
                  <a:pt x="460957"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 name="object 29">
            <a:extLst>
              <a:ext uri="{FF2B5EF4-FFF2-40B4-BE49-F238E27FC236}">
                <a16:creationId xmlns:a16="http://schemas.microsoft.com/office/drawing/2014/main" id="{57C2E7F1-069A-F84E-8203-A485EEBA79BD}"/>
              </a:ext>
            </a:extLst>
          </p:cNvPr>
          <p:cNvSpPr/>
          <p:nvPr userDrawn="1"/>
        </p:nvSpPr>
        <p:spPr>
          <a:xfrm>
            <a:off x="7178376" y="3861147"/>
            <a:ext cx="486728" cy="759619"/>
          </a:xfrm>
          <a:custGeom>
            <a:avLst/>
            <a:gdLst/>
            <a:ahLst/>
            <a:cxnLst/>
            <a:rect l="l" t="t" r="r" b="b"/>
            <a:pathLst>
              <a:path w="648970" h="1012825">
                <a:moveTo>
                  <a:pt x="463041" y="0"/>
                </a:moveTo>
                <a:lnTo>
                  <a:pt x="385892" y="45016"/>
                </a:lnTo>
                <a:lnTo>
                  <a:pt x="347810" y="76595"/>
                </a:lnTo>
                <a:lnTo>
                  <a:pt x="309722" y="112139"/>
                </a:lnTo>
                <a:lnTo>
                  <a:pt x="273159" y="149264"/>
                </a:lnTo>
                <a:lnTo>
                  <a:pt x="233241" y="192917"/>
                </a:lnTo>
                <a:lnTo>
                  <a:pt x="185030" y="247891"/>
                </a:lnTo>
                <a:lnTo>
                  <a:pt x="128500" y="318421"/>
                </a:lnTo>
                <a:lnTo>
                  <a:pt x="99479" y="357341"/>
                </a:lnTo>
                <a:lnTo>
                  <a:pt x="71277" y="400795"/>
                </a:lnTo>
                <a:lnTo>
                  <a:pt x="52230" y="434860"/>
                </a:lnTo>
                <a:lnTo>
                  <a:pt x="30647" y="482074"/>
                </a:lnTo>
                <a:lnTo>
                  <a:pt x="12887" y="544193"/>
                </a:lnTo>
                <a:lnTo>
                  <a:pt x="1680" y="616939"/>
                </a:lnTo>
                <a:lnTo>
                  <a:pt x="0" y="658012"/>
                </a:lnTo>
                <a:lnTo>
                  <a:pt x="2431" y="699092"/>
                </a:lnTo>
                <a:lnTo>
                  <a:pt x="9558" y="740106"/>
                </a:lnTo>
                <a:lnTo>
                  <a:pt x="25322" y="796131"/>
                </a:lnTo>
                <a:lnTo>
                  <a:pt x="50058" y="848907"/>
                </a:lnTo>
                <a:lnTo>
                  <a:pt x="71855" y="882221"/>
                </a:lnTo>
                <a:lnTo>
                  <a:pt x="97442" y="912610"/>
                </a:lnTo>
                <a:lnTo>
                  <a:pt x="126068" y="938506"/>
                </a:lnTo>
                <a:lnTo>
                  <a:pt x="182149" y="974283"/>
                </a:lnTo>
                <a:lnTo>
                  <a:pt x="244698" y="996964"/>
                </a:lnTo>
                <a:lnTo>
                  <a:pt x="313648" y="1010416"/>
                </a:lnTo>
                <a:lnTo>
                  <a:pt x="348613" y="1012419"/>
                </a:lnTo>
                <a:lnTo>
                  <a:pt x="384055" y="1010248"/>
                </a:lnTo>
                <a:lnTo>
                  <a:pt x="450181" y="995543"/>
                </a:lnTo>
                <a:lnTo>
                  <a:pt x="511792" y="967817"/>
                </a:lnTo>
                <a:lnTo>
                  <a:pt x="551283" y="940473"/>
                </a:lnTo>
                <a:lnTo>
                  <a:pt x="585820" y="907213"/>
                </a:lnTo>
                <a:lnTo>
                  <a:pt x="616075" y="866235"/>
                </a:lnTo>
                <a:lnTo>
                  <a:pt x="636138" y="819494"/>
                </a:lnTo>
                <a:lnTo>
                  <a:pt x="645799" y="771003"/>
                </a:lnTo>
                <a:lnTo>
                  <a:pt x="648526" y="723129"/>
                </a:lnTo>
                <a:lnTo>
                  <a:pt x="644113" y="675923"/>
                </a:lnTo>
                <a:lnTo>
                  <a:pt x="632356" y="629436"/>
                </a:lnTo>
                <a:lnTo>
                  <a:pt x="613049" y="583718"/>
                </a:lnTo>
                <a:lnTo>
                  <a:pt x="589091" y="545021"/>
                </a:lnTo>
                <a:lnTo>
                  <a:pt x="559818" y="512370"/>
                </a:lnTo>
                <a:lnTo>
                  <a:pt x="514916" y="478783"/>
                </a:lnTo>
                <a:lnTo>
                  <a:pt x="468282" y="456846"/>
                </a:lnTo>
                <a:lnTo>
                  <a:pt x="423861" y="444944"/>
                </a:lnTo>
                <a:lnTo>
                  <a:pt x="362605" y="438850"/>
                </a:lnTo>
                <a:lnTo>
                  <a:pt x="365082" y="432931"/>
                </a:lnTo>
                <a:lnTo>
                  <a:pt x="394635" y="381788"/>
                </a:lnTo>
                <a:lnTo>
                  <a:pt x="432303" y="322111"/>
                </a:lnTo>
                <a:lnTo>
                  <a:pt x="459141" y="282779"/>
                </a:lnTo>
                <a:lnTo>
                  <a:pt x="491914" y="236289"/>
                </a:lnTo>
                <a:lnTo>
                  <a:pt x="582277" y="126163"/>
                </a:lnTo>
                <a:lnTo>
                  <a:pt x="585885" y="118800"/>
                </a:lnTo>
                <a:lnTo>
                  <a:pt x="587432" y="109229"/>
                </a:lnTo>
                <a:lnTo>
                  <a:pt x="586719" y="99679"/>
                </a:lnTo>
                <a:lnTo>
                  <a:pt x="583547" y="92381"/>
                </a:lnTo>
                <a:lnTo>
                  <a:pt x="484144" y="8624"/>
                </a:lnTo>
                <a:lnTo>
                  <a:pt x="473796" y="2629"/>
                </a:lnTo>
                <a:lnTo>
                  <a:pt x="463041" y="0"/>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object 6">
            <a:extLst>
              <a:ext uri="{FF2B5EF4-FFF2-40B4-BE49-F238E27FC236}">
                <a16:creationId xmlns:a16="http://schemas.microsoft.com/office/drawing/2014/main" id="{24F682B3-DC07-EC4C-9644-595145493B33}"/>
              </a:ext>
            </a:extLst>
          </p:cNvPr>
          <p:cNvSpPr/>
          <p:nvPr userDrawn="1"/>
        </p:nvSpPr>
        <p:spPr>
          <a:xfrm>
            <a:off x="752643" y="4301962"/>
            <a:ext cx="1724501" cy="459105"/>
          </a:xfrm>
          <a:custGeom>
            <a:avLst/>
            <a:gdLst/>
            <a:ahLst/>
            <a:cxnLst/>
            <a:rect l="l" t="t" r="r" b="b"/>
            <a:pathLst>
              <a:path w="2299335" h="612139">
                <a:moveTo>
                  <a:pt x="2297549" y="606770"/>
                </a:moveTo>
                <a:lnTo>
                  <a:pt x="1758505" y="606770"/>
                </a:lnTo>
                <a:lnTo>
                  <a:pt x="1818709" y="606820"/>
                </a:lnTo>
                <a:lnTo>
                  <a:pt x="2204883" y="611779"/>
                </a:lnTo>
                <a:lnTo>
                  <a:pt x="2276150" y="611749"/>
                </a:lnTo>
                <a:lnTo>
                  <a:pt x="2295575" y="611504"/>
                </a:lnTo>
                <a:lnTo>
                  <a:pt x="2296934" y="608824"/>
                </a:lnTo>
                <a:lnTo>
                  <a:pt x="2297549" y="606770"/>
                </a:lnTo>
                <a:close/>
              </a:path>
              <a:path w="2299335" h="612139">
                <a:moveTo>
                  <a:pt x="883885" y="0"/>
                </a:moveTo>
                <a:lnTo>
                  <a:pt x="822463" y="8420"/>
                </a:lnTo>
                <a:lnTo>
                  <a:pt x="763194" y="29825"/>
                </a:lnTo>
                <a:lnTo>
                  <a:pt x="707588" y="64383"/>
                </a:lnTo>
                <a:lnTo>
                  <a:pt x="657153" y="112263"/>
                </a:lnTo>
                <a:lnTo>
                  <a:pt x="613397" y="173634"/>
                </a:lnTo>
                <a:lnTo>
                  <a:pt x="595545" y="207397"/>
                </a:lnTo>
                <a:lnTo>
                  <a:pt x="573831" y="254031"/>
                </a:lnTo>
                <a:lnTo>
                  <a:pt x="568361" y="265666"/>
                </a:lnTo>
                <a:lnTo>
                  <a:pt x="550860" y="299767"/>
                </a:lnTo>
                <a:lnTo>
                  <a:pt x="522658" y="341611"/>
                </a:lnTo>
                <a:lnTo>
                  <a:pt x="484429" y="380550"/>
                </a:lnTo>
                <a:lnTo>
                  <a:pt x="451939" y="408269"/>
                </a:lnTo>
                <a:lnTo>
                  <a:pt x="416033" y="434560"/>
                </a:lnTo>
                <a:lnTo>
                  <a:pt x="375889" y="459713"/>
                </a:lnTo>
                <a:lnTo>
                  <a:pt x="330685" y="484020"/>
                </a:lnTo>
                <a:lnTo>
                  <a:pt x="279599" y="507769"/>
                </a:lnTo>
                <a:lnTo>
                  <a:pt x="221810" y="531252"/>
                </a:lnTo>
                <a:lnTo>
                  <a:pt x="156495" y="554759"/>
                </a:lnTo>
                <a:lnTo>
                  <a:pt x="82832" y="578581"/>
                </a:lnTo>
                <a:lnTo>
                  <a:pt x="42613" y="590701"/>
                </a:lnTo>
                <a:lnTo>
                  <a:pt x="0" y="603008"/>
                </a:lnTo>
                <a:lnTo>
                  <a:pt x="2276" y="603788"/>
                </a:lnTo>
                <a:lnTo>
                  <a:pt x="81522" y="606514"/>
                </a:lnTo>
                <a:lnTo>
                  <a:pt x="593782" y="608441"/>
                </a:lnTo>
                <a:lnTo>
                  <a:pt x="2297549" y="606770"/>
                </a:lnTo>
                <a:lnTo>
                  <a:pt x="2297809" y="605925"/>
                </a:lnTo>
                <a:lnTo>
                  <a:pt x="2298979" y="603262"/>
                </a:lnTo>
                <a:lnTo>
                  <a:pt x="2251061" y="594287"/>
                </a:lnTo>
                <a:lnTo>
                  <a:pt x="2206152" y="584420"/>
                </a:lnTo>
                <a:lnTo>
                  <a:pt x="2164151" y="573749"/>
                </a:lnTo>
                <a:lnTo>
                  <a:pt x="2124957" y="562361"/>
                </a:lnTo>
                <a:lnTo>
                  <a:pt x="2088468" y="550345"/>
                </a:lnTo>
                <a:lnTo>
                  <a:pt x="2023204" y="524776"/>
                </a:lnTo>
                <a:lnTo>
                  <a:pt x="1967551" y="497743"/>
                </a:lnTo>
                <a:lnTo>
                  <a:pt x="1920701" y="469947"/>
                </a:lnTo>
                <a:lnTo>
                  <a:pt x="1881846" y="442088"/>
                </a:lnTo>
                <a:lnTo>
                  <a:pt x="1850178" y="414869"/>
                </a:lnTo>
                <a:lnTo>
                  <a:pt x="1814385" y="376771"/>
                </a:lnTo>
                <a:lnTo>
                  <a:pt x="1813031" y="375062"/>
                </a:lnTo>
                <a:lnTo>
                  <a:pt x="1338738" y="375062"/>
                </a:lnTo>
                <a:lnTo>
                  <a:pt x="1302307" y="357933"/>
                </a:lnTo>
                <a:lnTo>
                  <a:pt x="1274859" y="323206"/>
                </a:lnTo>
                <a:lnTo>
                  <a:pt x="1255915" y="288073"/>
                </a:lnTo>
                <a:lnTo>
                  <a:pt x="1250113" y="276202"/>
                </a:lnTo>
                <a:lnTo>
                  <a:pt x="1244222" y="264545"/>
                </a:lnTo>
                <a:lnTo>
                  <a:pt x="1225857" y="230639"/>
                </a:lnTo>
                <a:lnTo>
                  <a:pt x="1199605" y="187857"/>
                </a:lnTo>
                <a:lnTo>
                  <a:pt x="1170513" y="146750"/>
                </a:lnTo>
                <a:lnTo>
                  <a:pt x="1120947" y="92782"/>
                </a:lnTo>
                <a:lnTo>
                  <a:pt x="1065992" y="50954"/>
                </a:lnTo>
                <a:lnTo>
                  <a:pt x="1007158" y="21436"/>
                </a:lnTo>
                <a:lnTo>
                  <a:pt x="945953" y="4394"/>
                </a:lnTo>
                <a:lnTo>
                  <a:pt x="914933" y="605"/>
                </a:lnTo>
                <a:lnTo>
                  <a:pt x="883885" y="0"/>
                </a:lnTo>
                <a:close/>
              </a:path>
              <a:path w="2299335" h="612139">
                <a:moveTo>
                  <a:pt x="1598115" y="242859"/>
                </a:moveTo>
                <a:lnTo>
                  <a:pt x="1543341" y="251745"/>
                </a:lnTo>
                <a:lnTo>
                  <a:pt x="1507773" y="266375"/>
                </a:lnTo>
                <a:lnTo>
                  <a:pt x="1473643" y="288149"/>
                </a:lnTo>
                <a:lnTo>
                  <a:pt x="1444495" y="313296"/>
                </a:lnTo>
                <a:lnTo>
                  <a:pt x="1432214" y="324167"/>
                </a:lnTo>
                <a:lnTo>
                  <a:pt x="1398113" y="351769"/>
                </a:lnTo>
                <a:lnTo>
                  <a:pt x="1357587" y="372997"/>
                </a:lnTo>
                <a:lnTo>
                  <a:pt x="1338738" y="375062"/>
                </a:lnTo>
                <a:lnTo>
                  <a:pt x="1813031" y="375062"/>
                </a:lnTo>
                <a:lnTo>
                  <a:pt x="1805161" y="365133"/>
                </a:lnTo>
                <a:lnTo>
                  <a:pt x="1797151" y="354215"/>
                </a:lnTo>
                <a:lnTo>
                  <a:pt x="1783660" y="336452"/>
                </a:lnTo>
                <a:lnTo>
                  <a:pt x="1754333" y="305380"/>
                </a:lnTo>
                <a:lnTo>
                  <a:pt x="1722368" y="280376"/>
                </a:lnTo>
                <a:lnTo>
                  <a:pt x="1688346" y="261592"/>
                </a:lnTo>
                <a:lnTo>
                  <a:pt x="1634731" y="245417"/>
                </a:lnTo>
                <a:lnTo>
                  <a:pt x="1616462" y="243303"/>
                </a:lnTo>
                <a:lnTo>
                  <a:pt x="1598115" y="242859"/>
                </a:lnTo>
                <a:close/>
              </a:path>
            </a:pathLst>
          </a:custGeom>
          <a:solidFill>
            <a:schemeClr val="accent5"/>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4FE2F3"/>
              </a:solidFill>
              <a:effectLst/>
              <a:uLnTx/>
              <a:uFillTx/>
              <a:latin typeface="Calibri" panose="020F0502020204030204"/>
              <a:ea typeface="+mn-ea"/>
              <a:cs typeface="+mn-cs"/>
            </a:endParaRPr>
          </a:p>
        </p:txBody>
      </p:sp>
      <p:sp>
        <p:nvSpPr>
          <p:cNvPr id="31" name="object 6">
            <a:extLst>
              <a:ext uri="{FF2B5EF4-FFF2-40B4-BE49-F238E27FC236}">
                <a16:creationId xmlns:a16="http://schemas.microsoft.com/office/drawing/2014/main" id="{16E0453E-4940-1B4E-B8AA-6865B523A1E7}"/>
              </a:ext>
            </a:extLst>
          </p:cNvPr>
          <p:cNvSpPr/>
          <p:nvPr userDrawn="1"/>
        </p:nvSpPr>
        <p:spPr>
          <a:xfrm>
            <a:off x="752643" y="3489440"/>
            <a:ext cx="1724501" cy="459105"/>
          </a:xfrm>
          <a:custGeom>
            <a:avLst/>
            <a:gdLst/>
            <a:ahLst/>
            <a:cxnLst/>
            <a:rect l="l" t="t" r="r" b="b"/>
            <a:pathLst>
              <a:path w="2299335" h="612139">
                <a:moveTo>
                  <a:pt x="2297549" y="606770"/>
                </a:moveTo>
                <a:lnTo>
                  <a:pt x="1758505" y="606770"/>
                </a:lnTo>
                <a:lnTo>
                  <a:pt x="1818709" y="606820"/>
                </a:lnTo>
                <a:lnTo>
                  <a:pt x="2204883" y="611779"/>
                </a:lnTo>
                <a:lnTo>
                  <a:pt x="2276150" y="611749"/>
                </a:lnTo>
                <a:lnTo>
                  <a:pt x="2295575" y="611504"/>
                </a:lnTo>
                <a:lnTo>
                  <a:pt x="2296934" y="608824"/>
                </a:lnTo>
                <a:lnTo>
                  <a:pt x="2297549" y="606770"/>
                </a:lnTo>
                <a:close/>
              </a:path>
              <a:path w="2299335" h="612139">
                <a:moveTo>
                  <a:pt x="883885" y="0"/>
                </a:moveTo>
                <a:lnTo>
                  <a:pt x="822463" y="8420"/>
                </a:lnTo>
                <a:lnTo>
                  <a:pt x="763194" y="29825"/>
                </a:lnTo>
                <a:lnTo>
                  <a:pt x="707588" y="64383"/>
                </a:lnTo>
                <a:lnTo>
                  <a:pt x="657153" y="112263"/>
                </a:lnTo>
                <a:lnTo>
                  <a:pt x="613397" y="173634"/>
                </a:lnTo>
                <a:lnTo>
                  <a:pt x="595545" y="207397"/>
                </a:lnTo>
                <a:lnTo>
                  <a:pt x="573831" y="254031"/>
                </a:lnTo>
                <a:lnTo>
                  <a:pt x="568361" y="265666"/>
                </a:lnTo>
                <a:lnTo>
                  <a:pt x="550860" y="299767"/>
                </a:lnTo>
                <a:lnTo>
                  <a:pt x="522658" y="341611"/>
                </a:lnTo>
                <a:lnTo>
                  <a:pt x="484429" y="380550"/>
                </a:lnTo>
                <a:lnTo>
                  <a:pt x="451939" y="408269"/>
                </a:lnTo>
                <a:lnTo>
                  <a:pt x="416033" y="434560"/>
                </a:lnTo>
                <a:lnTo>
                  <a:pt x="375889" y="459713"/>
                </a:lnTo>
                <a:lnTo>
                  <a:pt x="330685" y="484020"/>
                </a:lnTo>
                <a:lnTo>
                  <a:pt x="279599" y="507769"/>
                </a:lnTo>
                <a:lnTo>
                  <a:pt x="221810" y="531252"/>
                </a:lnTo>
                <a:lnTo>
                  <a:pt x="156495" y="554759"/>
                </a:lnTo>
                <a:lnTo>
                  <a:pt x="82832" y="578581"/>
                </a:lnTo>
                <a:lnTo>
                  <a:pt x="42613" y="590701"/>
                </a:lnTo>
                <a:lnTo>
                  <a:pt x="0" y="603008"/>
                </a:lnTo>
                <a:lnTo>
                  <a:pt x="2276" y="603788"/>
                </a:lnTo>
                <a:lnTo>
                  <a:pt x="81522" y="606514"/>
                </a:lnTo>
                <a:lnTo>
                  <a:pt x="593782" y="608441"/>
                </a:lnTo>
                <a:lnTo>
                  <a:pt x="2297549" y="606770"/>
                </a:lnTo>
                <a:lnTo>
                  <a:pt x="2297809" y="605925"/>
                </a:lnTo>
                <a:lnTo>
                  <a:pt x="2298979" y="603262"/>
                </a:lnTo>
                <a:lnTo>
                  <a:pt x="2251061" y="594287"/>
                </a:lnTo>
                <a:lnTo>
                  <a:pt x="2206152" y="584420"/>
                </a:lnTo>
                <a:lnTo>
                  <a:pt x="2164151" y="573749"/>
                </a:lnTo>
                <a:lnTo>
                  <a:pt x="2124957" y="562361"/>
                </a:lnTo>
                <a:lnTo>
                  <a:pt x="2088468" y="550345"/>
                </a:lnTo>
                <a:lnTo>
                  <a:pt x="2023204" y="524776"/>
                </a:lnTo>
                <a:lnTo>
                  <a:pt x="1967551" y="497743"/>
                </a:lnTo>
                <a:lnTo>
                  <a:pt x="1920701" y="469947"/>
                </a:lnTo>
                <a:lnTo>
                  <a:pt x="1881846" y="442088"/>
                </a:lnTo>
                <a:lnTo>
                  <a:pt x="1850178" y="414869"/>
                </a:lnTo>
                <a:lnTo>
                  <a:pt x="1814385" y="376771"/>
                </a:lnTo>
                <a:lnTo>
                  <a:pt x="1813031" y="375062"/>
                </a:lnTo>
                <a:lnTo>
                  <a:pt x="1338738" y="375062"/>
                </a:lnTo>
                <a:lnTo>
                  <a:pt x="1302307" y="357933"/>
                </a:lnTo>
                <a:lnTo>
                  <a:pt x="1274859" y="323206"/>
                </a:lnTo>
                <a:lnTo>
                  <a:pt x="1255915" y="288073"/>
                </a:lnTo>
                <a:lnTo>
                  <a:pt x="1250113" y="276202"/>
                </a:lnTo>
                <a:lnTo>
                  <a:pt x="1244222" y="264545"/>
                </a:lnTo>
                <a:lnTo>
                  <a:pt x="1225857" y="230639"/>
                </a:lnTo>
                <a:lnTo>
                  <a:pt x="1199605" y="187857"/>
                </a:lnTo>
                <a:lnTo>
                  <a:pt x="1170513" y="146750"/>
                </a:lnTo>
                <a:lnTo>
                  <a:pt x="1120947" y="92782"/>
                </a:lnTo>
                <a:lnTo>
                  <a:pt x="1065992" y="50954"/>
                </a:lnTo>
                <a:lnTo>
                  <a:pt x="1007158" y="21436"/>
                </a:lnTo>
                <a:lnTo>
                  <a:pt x="945953" y="4394"/>
                </a:lnTo>
                <a:lnTo>
                  <a:pt x="914933" y="605"/>
                </a:lnTo>
                <a:lnTo>
                  <a:pt x="883885" y="0"/>
                </a:lnTo>
                <a:close/>
              </a:path>
              <a:path w="2299335" h="612139">
                <a:moveTo>
                  <a:pt x="1598115" y="242859"/>
                </a:moveTo>
                <a:lnTo>
                  <a:pt x="1543341" y="251745"/>
                </a:lnTo>
                <a:lnTo>
                  <a:pt x="1507773" y="266375"/>
                </a:lnTo>
                <a:lnTo>
                  <a:pt x="1473643" y="288149"/>
                </a:lnTo>
                <a:lnTo>
                  <a:pt x="1444495" y="313296"/>
                </a:lnTo>
                <a:lnTo>
                  <a:pt x="1432214" y="324167"/>
                </a:lnTo>
                <a:lnTo>
                  <a:pt x="1398113" y="351769"/>
                </a:lnTo>
                <a:lnTo>
                  <a:pt x="1357587" y="372997"/>
                </a:lnTo>
                <a:lnTo>
                  <a:pt x="1338738" y="375062"/>
                </a:lnTo>
                <a:lnTo>
                  <a:pt x="1813031" y="375062"/>
                </a:lnTo>
                <a:lnTo>
                  <a:pt x="1805161" y="365133"/>
                </a:lnTo>
                <a:lnTo>
                  <a:pt x="1797151" y="354215"/>
                </a:lnTo>
                <a:lnTo>
                  <a:pt x="1783660" y="336452"/>
                </a:lnTo>
                <a:lnTo>
                  <a:pt x="1754333" y="305380"/>
                </a:lnTo>
                <a:lnTo>
                  <a:pt x="1722368" y="280376"/>
                </a:lnTo>
                <a:lnTo>
                  <a:pt x="1688346" y="261592"/>
                </a:lnTo>
                <a:lnTo>
                  <a:pt x="1634731" y="245417"/>
                </a:lnTo>
                <a:lnTo>
                  <a:pt x="1616462" y="243303"/>
                </a:lnTo>
                <a:lnTo>
                  <a:pt x="1598115" y="242859"/>
                </a:lnTo>
                <a:close/>
              </a:path>
            </a:pathLst>
          </a:custGeom>
          <a:solidFill>
            <a:schemeClr val="bg1"/>
          </a:solidFill>
        </p:spPr>
        <p:txBody>
          <a:bodyPr wrap="square" lIns="0" tIns="0" rIns="0" bIns="0" rtlCol="0"/>
          <a:lstStyle/>
          <a:p>
            <a:pPr marL="0" marR="0" lvl="0" indent="0" algn="l" defTabSz="685800" rtl="0" eaLnBrk="1" fontAlgn="auto" latinLnBrk="0" hangingPunct="1">
              <a:lnSpc>
                <a:spcPct val="100000"/>
              </a:lnSpc>
              <a:spcBef>
                <a:spcPct val="0"/>
              </a:spcBef>
              <a:spcAft>
                <a:spcPct val="0"/>
              </a:spcAft>
              <a:buClrTx/>
              <a:buSzTx/>
              <a:buFontTx/>
              <a:buNone/>
              <a:defRPr/>
            </a:pPr>
            <a:endParaRPr kumimoji="0" sz="1350" b="0" i="0" u="none" strike="noStrike" kern="1200" cap="none" spc="0" normalizeH="0" baseline="0" noProof="0">
              <a:ln>
                <a:noFill/>
              </a:ln>
              <a:solidFill>
                <a:srgbClr val="4FE2F3"/>
              </a:solidFill>
              <a:effectLst/>
              <a:uLnTx/>
              <a:uFillTx/>
              <a:latin typeface="Calibri" panose="020F0502020204030204"/>
              <a:ea typeface="+mn-ea"/>
              <a:cs typeface="+mn-cs"/>
            </a:endParaRPr>
          </a:p>
        </p:txBody>
      </p:sp>
      <p:pic>
        <p:nvPicPr>
          <p:cNvPr id="6" name="Picture 5" descr="Logo&#10;&#10;Description automatically generated">
            <a:extLst>
              <a:ext uri="{FF2B5EF4-FFF2-40B4-BE49-F238E27FC236}">
                <a16:creationId xmlns:a16="http://schemas.microsoft.com/office/drawing/2014/main" id="{085F4303-2A82-2447-A2EB-767F4C06B4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30986" y="2900794"/>
            <a:ext cx="2238375" cy="2095500"/>
          </a:xfrm>
          <a:prstGeom prst="rect">
            <a:avLst/>
          </a:prstGeom>
        </p:spPr>
      </p:pic>
    </p:spTree>
    <p:extLst>
      <p:ext uri="{BB962C8B-B14F-4D97-AF65-F5344CB8AC3E}">
        <p14:creationId xmlns:p14="http://schemas.microsoft.com/office/powerpoint/2010/main" val="108671427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ue_General_V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FD37BB7-D599-9244-A536-7C3A8552F1A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857250"/>
          </a:xfrm>
          <a:prstGeom prst="rect">
            <a:avLst/>
          </a:prstGeom>
        </p:spPr>
      </p:pic>
      <p:cxnSp>
        <p:nvCxnSpPr>
          <p:cNvPr id="8" name="Straight Connector 7">
            <a:extLst>
              <a:ext uri="{FF2B5EF4-FFF2-40B4-BE49-F238E27FC236}">
                <a16:creationId xmlns:a16="http://schemas.microsoft.com/office/drawing/2014/main" id="{0F6BD505-90CD-7F44-8503-B9A73E38308C}"/>
              </a:ext>
            </a:extLst>
          </p:cNvPr>
          <p:cNvCxnSpPr/>
          <p:nvPr userDrawn="1"/>
        </p:nvCxnSpPr>
        <p:spPr>
          <a:xfrm>
            <a:off x="255270" y="4931117"/>
            <a:ext cx="8020050" cy="0"/>
          </a:xfrm>
          <a:prstGeom prst="line">
            <a:avLst/>
          </a:prstGeom>
          <a:ln>
            <a:solidFill>
              <a:srgbClr val="003CD8"/>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487EEC8-16F8-3C41-AC0F-8152231EA2CD}"/>
              </a:ext>
            </a:extLst>
          </p:cNvPr>
          <p:cNvSpPr txBox="1"/>
          <p:nvPr userDrawn="1"/>
        </p:nvSpPr>
        <p:spPr>
          <a:xfrm>
            <a:off x="184571" y="4957797"/>
            <a:ext cx="2622130" cy="168061"/>
          </a:xfrm>
          <a:prstGeom prst="rect">
            <a:avLst/>
          </a:prstGeom>
          <a:noFill/>
        </p:spPr>
        <p:txBody>
          <a:bodyPr wrap="square" rtlCol="0">
            <a:spAutoFit/>
          </a:bodyPr>
          <a:lstStyle/>
          <a:p>
            <a:pPr marL="0" marR="0" lvl="0" indent="0" algn="l" defTabSz="685800" rtl="0" eaLnBrk="1" fontAlgn="auto" latinLnBrk="0" hangingPunct="1">
              <a:lnSpc>
                <a:spcPct val="80000"/>
              </a:lnSpc>
              <a:spcBef>
                <a:spcPct val="0"/>
              </a:spcBef>
              <a:spcAft>
                <a:spcPct val="0"/>
              </a:spcAft>
              <a:buClrTx/>
              <a:buSzTx/>
              <a:buFontTx/>
              <a:buNone/>
              <a:defRPr/>
            </a:pPr>
            <a:r>
              <a:rPr lang="pt-BR" sz="600" b="0" i="0" strike="noStrike" cap="none" spc="0" baseline="0">
                <a:solidFill>
                  <a:srgbClr val="013BD9"/>
                </a:solidFill>
                <a:effectLst/>
                <a:latin typeface="Arial"/>
                <a:ea typeface="Arial"/>
                <a:cs typeface="Arial"/>
              </a:rPr>
              <a:t>©PEPSICO 2020. Confidencial e exclusivo apenas para uso interno.</a:t>
            </a:r>
          </a:p>
        </p:txBody>
      </p:sp>
      <p:sp>
        <p:nvSpPr>
          <p:cNvPr id="11" name="TextBox 10">
            <a:extLst>
              <a:ext uri="{FF2B5EF4-FFF2-40B4-BE49-F238E27FC236}">
                <a16:creationId xmlns:a16="http://schemas.microsoft.com/office/drawing/2014/main" id="{0C8CF56C-B602-7742-821E-89DCCA235AFC}"/>
              </a:ext>
            </a:extLst>
          </p:cNvPr>
          <p:cNvSpPr txBox="1"/>
          <p:nvPr userDrawn="1"/>
        </p:nvSpPr>
        <p:spPr>
          <a:xfrm>
            <a:off x="3391384" y="4957797"/>
            <a:ext cx="2361236" cy="166199"/>
          </a:xfrm>
          <a:prstGeom prst="rect">
            <a:avLst/>
          </a:prstGeom>
          <a:noFill/>
        </p:spPr>
        <p:txBody>
          <a:bodyPr wrap="square" rtlCol="0">
            <a:spAutoFit/>
          </a:bodyPr>
          <a:lstStyle/>
          <a:p>
            <a:pPr marL="0" marR="0" lvl="0" indent="0" algn="ctr" defTabSz="685800" rtl="0" eaLnBrk="1" fontAlgn="auto" latinLnBrk="0" hangingPunct="1">
              <a:lnSpc>
                <a:spcPct val="80000"/>
              </a:lnSpc>
              <a:spcBef>
                <a:spcPct val="0"/>
              </a:spcBef>
              <a:spcAft>
                <a:spcPct val="0"/>
              </a:spcAft>
              <a:buClrTx/>
              <a:buSzTx/>
              <a:buFontTx/>
              <a:buNone/>
              <a:defRPr/>
            </a:pPr>
            <a:fld id="{C72777AA-0EB6-4E44-ABF6-BE0922C21D56}" type="slidenum">
              <a:rPr kumimoji="0" lang="en-US" sz="600" b="0" i="0" u="none" strike="noStrike" kern="1200" cap="none" spc="0" normalizeH="0" baseline="0" noProof="0" smtClean="0">
                <a:ln>
                  <a:noFill/>
                </a:ln>
                <a:solidFill>
                  <a:srgbClr val="013BD9"/>
                </a:solidFill>
                <a:effectLst/>
                <a:uLnTx/>
                <a:uFillTx/>
                <a:latin typeface="Arial" panose="020B0604020202020204" pitchFamily="34" charset="0"/>
                <a:ea typeface="+mn-ea"/>
                <a:cs typeface="Arial" panose="020B0604020202020204" pitchFamily="34" charset="0"/>
              </a:rPr>
              <a:pPr marL="0" marR="0" lvl="0" indent="0" algn="ctr" defTabSz="685800" rtl="0" eaLnBrk="1" fontAlgn="auto" latinLnBrk="0" hangingPunct="1">
                <a:lnSpc>
                  <a:spcPct val="80000"/>
                </a:lnSpc>
                <a:spcBef>
                  <a:spcPct val="0"/>
                </a:spcBef>
                <a:spcAft>
                  <a:spcPct val="0"/>
                </a:spcAft>
                <a:buClrTx/>
                <a:buSzTx/>
                <a:buFontTx/>
                <a:buNone/>
                <a:defRPr/>
              </a:pPr>
              <a:t>‹#›</a:t>
            </a:fld>
            <a:endParaRPr kumimoji="0" lang="en-US" sz="600" b="0" i="0" u="none" strike="noStrike" kern="1200" cap="none" spc="0" normalizeH="0" baseline="0" noProof="0">
              <a:ln>
                <a:noFill/>
              </a:ln>
              <a:solidFill>
                <a:srgbClr val="013BD9"/>
              </a:solidFill>
              <a:effectLst/>
              <a:uLnTx/>
              <a:uFillTx/>
              <a:latin typeface="Arial" panose="020B0604020202020204" pitchFamily="34" charset="0"/>
              <a:ea typeface="+mn-ea"/>
              <a:cs typeface="Arial" panose="020B0604020202020204" pitchFamily="34" charset="0"/>
            </a:endParaRPr>
          </a:p>
        </p:txBody>
      </p:sp>
      <p:sp>
        <p:nvSpPr>
          <p:cNvPr id="14" name="Title 3">
            <a:extLst>
              <a:ext uri="{FF2B5EF4-FFF2-40B4-BE49-F238E27FC236}">
                <a16:creationId xmlns:a16="http://schemas.microsoft.com/office/drawing/2014/main" id="{BDE5D6A5-C74B-2E40-8C5B-63AFF8D5EFCA}"/>
              </a:ext>
            </a:extLst>
          </p:cNvPr>
          <p:cNvSpPr>
            <a:spLocks noGrp="1"/>
          </p:cNvSpPr>
          <p:nvPr>
            <p:ph type="title" hasCustomPrompt="1"/>
          </p:nvPr>
        </p:nvSpPr>
        <p:spPr>
          <a:xfrm>
            <a:off x="256902" y="269352"/>
            <a:ext cx="8631114" cy="487056"/>
          </a:xfrm>
        </p:spPr>
        <p:txBody>
          <a:bodyPr anchor="t">
            <a:spAutoFit/>
          </a:bodyPr>
          <a:lstStyle>
            <a:lvl1pPr>
              <a:defRPr sz="2850" b="1">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36FC8EA9-562C-4F34-A111-DBAAF15C5447}"/>
              </a:ext>
            </a:extLst>
          </p:cNvPr>
          <p:cNvSpPr>
            <a:spLocks noGrp="1"/>
          </p:cNvSpPr>
          <p:nvPr>
            <p:ph sz="half" idx="20"/>
          </p:nvPr>
        </p:nvSpPr>
        <p:spPr>
          <a:xfrm>
            <a:off x="256902" y="1184564"/>
            <a:ext cx="8631113" cy="3509751"/>
          </a:xfrm>
        </p:spPr>
        <p:txBody>
          <a:bodyPr>
            <a:normAutofit/>
          </a:bodyPr>
          <a:lstStyle>
            <a:lvl1pPr marL="125013" indent="-125013">
              <a:defRPr sz="1350"/>
            </a:lvl1pPr>
            <a:lvl2pPr marL="217880" indent="-134538">
              <a:defRPr sz="1200"/>
            </a:lvl2pPr>
            <a:lvl3pPr marL="301222" indent="-125013">
              <a:defRPr sz="1050"/>
            </a:lvl3pPr>
            <a:lvl4pPr marL="384563" indent="-83342">
              <a:defRPr sz="900"/>
            </a:lvl4pPr>
            <a:lvl5pPr marL="1371532"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8" name="Picture 17" descr="A picture containing drawing&#10;&#10;Description automatically generated">
            <a:extLst>
              <a:ext uri="{FF2B5EF4-FFF2-40B4-BE49-F238E27FC236}">
                <a16:creationId xmlns:a16="http://schemas.microsoft.com/office/drawing/2014/main" id="{ED54173D-4460-4BC6-8356-3D36A83F5D5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297330" y="4765090"/>
            <a:ext cx="589055" cy="322358"/>
          </a:xfrm>
          <a:prstGeom prst="rect">
            <a:avLst/>
          </a:prstGeom>
        </p:spPr>
      </p:pic>
      <p:sp>
        <p:nvSpPr>
          <p:cNvPr id="9" name="TextBox 8">
            <a:extLst>
              <a:ext uri="{FF2B5EF4-FFF2-40B4-BE49-F238E27FC236}">
                <a16:creationId xmlns:a16="http://schemas.microsoft.com/office/drawing/2014/main" id="{EED15A0E-8191-4417-B315-E8F6530957DE}"/>
              </a:ext>
            </a:extLst>
          </p:cNvPr>
          <p:cNvSpPr txBox="1"/>
          <p:nvPr userDrawn="1"/>
        </p:nvSpPr>
        <p:spPr>
          <a:xfrm>
            <a:off x="4572002" y="4812675"/>
            <a:ext cx="3705926" cy="297180"/>
          </a:xfrm>
          <a:prstGeom prst="rect">
            <a:avLst/>
          </a:prstGeom>
          <a:noFill/>
        </p:spPr>
        <p:txBody>
          <a:bodyPr wrap="square" rtlCol="0" anchor="b">
            <a:spAutoFit/>
          </a:bodyPr>
          <a:lstStyle/>
          <a:p>
            <a:pPr marL="0" marR="0" lvl="0" indent="0" algn="r" defTabSz="685800" rtl="0" eaLnBrk="1" fontAlgn="auto" latinLnBrk="0" hangingPunct="1">
              <a:lnSpc>
                <a:spcPct val="100000"/>
              </a:lnSpc>
              <a:spcBef>
                <a:spcPct val="0"/>
              </a:spcBef>
              <a:spcAft>
                <a:spcPct val="0"/>
              </a:spcAft>
              <a:buClrTx/>
              <a:buSzTx/>
              <a:buFontTx/>
              <a:buNone/>
              <a:defRPr/>
            </a:pPr>
            <a:r>
              <a:rPr lang="pt-BR" sz="675" b="1" i="0" strike="noStrike" cap="none" spc="0" baseline="0">
                <a:solidFill>
                  <a:srgbClr val="44546A"/>
                </a:solidFill>
                <a:effectLst/>
                <a:latin typeface="Calibri"/>
                <a:ea typeface="Calibri"/>
                <a:cs typeface="Calibri"/>
              </a:rPr>
              <a:t>Sigiloso e confidencial – Preparado por solicitação do advogado para o projeto Abby; NÃO ENCAMINHE</a:t>
            </a:r>
          </a:p>
        </p:txBody>
      </p:sp>
    </p:spTree>
    <p:extLst>
      <p:ext uri="{BB962C8B-B14F-4D97-AF65-F5344CB8AC3E}">
        <p14:creationId xmlns:p14="http://schemas.microsoft.com/office/powerpoint/2010/main" val="115083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Title an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391626" y="353000"/>
            <a:ext cx="8461920" cy="490221"/>
          </a:xfrm>
        </p:spPr>
        <p:txBody>
          <a:bodyPr/>
          <a:lstStyle>
            <a:lvl1pPr>
              <a:defRPr sz="2200"/>
            </a:lvl1pPr>
          </a:lstStyle>
          <a:p>
            <a:r>
              <a:rPr lang="en-US"/>
              <a:t>Click to edit Master title style</a:t>
            </a:r>
          </a:p>
        </p:txBody>
      </p:sp>
      <p:sp>
        <p:nvSpPr>
          <p:cNvPr id="5" name="Text Placeholder 4"/>
          <p:cNvSpPr>
            <a:spLocks noGrp="1"/>
          </p:cNvSpPr>
          <p:nvPr>
            <p:ph type="body" sz="quarter" idx="13"/>
          </p:nvPr>
        </p:nvSpPr>
        <p:spPr>
          <a:xfrm>
            <a:off x="435362" y="1131300"/>
            <a:ext cx="8275203" cy="3461400"/>
          </a:xfr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p:txBody>
      </p:sp>
      <p:sp>
        <p:nvSpPr>
          <p:cNvPr id="4" name="Slide Number Placeholder 6"/>
          <p:cNvSpPr txBox="1"/>
          <p:nvPr userDrawn="1"/>
        </p:nvSpPr>
        <p:spPr>
          <a:xfrm>
            <a:off x="8718690" y="4828600"/>
            <a:ext cx="365125" cy="148829"/>
          </a:xfrm>
          <a:prstGeom prst="rect">
            <a:avLst/>
          </a:prstGeom>
        </p:spPr>
        <p:txBody>
          <a:bodyPr wrap="none" lIns="91236" tIns="45618" rIns="91236" bIns="45618" anchor="ctr"/>
          <a:lstStyle>
            <a:lvl1pPr eaLnBrk="0" hangingPunct="0">
              <a:defRPr sz="2400">
                <a:solidFill>
                  <a:schemeClr val="tx1"/>
                </a:solidFill>
                <a:latin typeface="Calibri" panose="020F0502020204030204" pitchFamily="34" charset="0"/>
                <a:ea typeface="ＭＳ Ｐゴシック" charset="-128"/>
              </a:defRPr>
            </a:lvl1pPr>
            <a:lvl2pPr marL="742950" indent="-285750" eaLnBrk="0" hangingPunct="0">
              <a:defRPr sz="2400">
                <a:solidFill>
                  <a:schemeClr val="tx1"/>
                </a:solidFill>
                <a:latin typeface="Calibri" panose="020F0502020204030204" pitchFamily="34" charset="0"/>
                <a:ea typeface="ＭＳ Ｐゴシック" charset="-128"/>
              </a:defRPr>
            </a:lvl2pPr>
            <a:lvl3pPr marL="1143000" indent="-228600" eaLnBrk="0" hangingPunct="0">
              <a:defRPr sz="2400">
                <a:solidFill>
                  <a:schemeClr val="tx1"/>
                </a:solidFill>
                <a:latin typeface="Calibri" panose="020F0502020204030204" pitchFamily="34" charset="0"/>
                <a:ea typeface="ＭＳ Ｐゴシック" charset="-128"/>
              </a:defRPr>
            </a:lvl3pPr>
            <a:lvl4pPr marL="1600200" indent="-228600" eaLnBrk="0" hangingPunct="0">
              <a:defRPr sz="2400">
                <a:solidFill>
                  <a:schemeClr val="tx1"/>
                </a:solidFill>
                <a:latin typeface="Calibri" panose="020F0502020204030204" pitchFamily="34" charset="0"/>
                <a:ea typeface="ＭＳ Ｐゴシック" charset="-128"/>
              </a:defRPr>
            </a:lvl4pPr>
            <a:lvl5pPr marL="2057400" indent="-228600" eaLnBrk="0" hangingPunct="0">
              <a:defRPr sz="2400">
                <a:solidFill>
                  <a:schemeClr val="tx1"/>
                </a:solidFill>
                <a:latin typeface="Calibri" panose="020F050202020403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9pPr>
          </a:lstStyle>
          <a:p>
            <a:pPr algn="r" defTabSz="912066" eaLnBrk="1" fontAlgn="base" hangingPunct="1">
              <a:spcBef>
                <a:spcPct val="0"/>
              </a:spcBef>
              <a:spcAft>
                <a:spcPct val="0"/>
              </a:spcAft>
              <a:defRPr/>
            </a:pPr>
            <a:fld id="{A0A265AB-F158-40F5-AC3B-C123B2E0FA99}" type="slidenum">
              <a:rPr lang="en-US" sz="900" b="1" smtClean="0">
                <a:solidFill>
                  <a:srgbClr val="898989"/>
                </a:solidFill>
                <a:latin typeface="Calibri" panose="020F0502020204030204"/>
              </a:rPr>
              <a:pPr algn="r" defTabSz="912066" eaLnBrk="1" fontAlgn="base" hangingPunct="1">
                <a:spcBef>
                  <a:spcPct val="0"/>
                </a:spcBef>
                <a:spcAft>
                  <a:spcPct val="0"/>
                </a:spcAft>
                <a:defRPr/>
              </a:pPr>
              <a:t>‹#›</a:t>
            </a:fld>
            <a:endParaRPr lang="en-US" sz="900" b="1">
              <a:solidFill>
                <a:srgbClr val="898989"/>
              </a:solidFill>
              <a:latin typeface="Calibri" panose="020F0502020204030204"/>
            </a:endParaRPr>
          </a:p>
        </p:txBody>
      </p:sp>
    </p:spTree>
    <p:extLst>
      <p:ext uri="{BB962C8B-B14F-4D97-AF65-F5344CB8AC3E}">
        <p14:creationId xmlns:p14="http://schemas.microsoft.com/office/powerpoint/2010/main" val="411088754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391626" y="353000"/>
            <a:ext cx="8461920" cy="490221"/>
          </a:xfrm>
        </p:spPr>
        <p:txBody>
          <a:bodyPr/>
          <a:lstStyle>
            <a:lvl1pPr>
              <a:defRPr sz="2200"/>
            </a:lvl1pPr>
          </a:lstStyle>
          <a:p>
            <a:r>
              <a:rPr lang="en-US"/>
              <a:t>Click to edit Master title style</a:t>
            </a:r>
          </a:p>
        </p:txBody>
      </p:sp>
      <p:sp>
        <p:nvSpPr>
          <p:cNvPr id="4" name="Slide Number Placeholder 6"/>
          <p:cNvSpPr txBox="1"/>
          <p:nvPr userDrawn="1"/>
        </p:nvSpPr>
        <p:spPr>
          <a:xfrm>
            <a:off x="8718690" y="4828600"/>
            <a:ext cx="365125" cy="148829"/>
          </a:xfrm>
          <a:prstGeom prst="rect">
            <a:avLst/>
          </a:prstGeom>
        </p:spPr>
        <p:txBody>
          <a:bodyPr wrap="none" lIns="91236" tIns="45618" rIns="91236" bIns="45618" anchor="ctr"/>
          <a:lstStyle>
            <a:lvl1pPr eaLnBrk="0" hangingPunct="0">
              <a:defRPr sz="2400">
                <a:solidFill>
                  <a:schemeClr val="tx1"/>
                </a:solidFill>
                <a:latin typeface="Calibri" panose="020F0502020204030204" pitchFamily="34" charset="0"/>
                <a:ea typeface="ＭＳ Ｐゴシック" charset="-128"/>
              </a:defRPr>
            </a:lvl1pPr>
            <a:lvl2pPr marL="742950" indent="-285750" eaLnBrk="0" hangingPunct="0">
              <a:defRPr sz="2400">
                <a:solidFill>
                  <a:schemeClr val="tx1"/>
                </a:solidFill>
                <a:latin typeface="Calibri" panose="020F0502020204030204" pitchFamily="34" charset="0"/>
                <a:ea typeface="ＭＳ Ｐゴシック" charset="-128"/>
              </a:defRPr>
            </a:lvl2pPr>
            <a:lvl3pPr marL="1143000" indent="-228600" eaLnBrk="0" hangingPunct="0">
              <a:defRPr sz="2400">
                <a:solidFill>
                  <a:schemeClr val="tx1"/>
                </a:solidFill>
                <a:latin typeface="Calibri" panose="020F0502020204030204" pitchFamily="34" charset="0"/>
                <a:ea typeface="ＭＳ Ｐゴシック" charset="-128"/>
              </a:defRPr>
            </a:lvl3pPr>
            <a:lvl4pPr marL="1600200" indent="-228600" eaLnBrk="0" hangingPunct="0">
              <a:defRPr sz="2400">
                <a:solidFill>
                  <a:schemeClr val="tx1"/>
                </a:solidFill>
                <a:latin typeface="Calibri" panose="020F0502020204030204" pitchFamily="34" charset="0"/>
                <a:ea typeface="ＭＳ Ｐゴシック" charset="-128"/>
              </a:defRPr>
            </a:lvl4pPr>
            <a:lvl5pPr marL="2057400" indent="-228600" eaLnBrk="0" hangingPunct="0">
              <a:defRPr sz="2400">
                <a:solidFill>
                  <a:schemeClr val="tx1"/>
                </a:solidFill>
                <a:latin typeface="Calibri" panose="020F050202020403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9pPr>
          </a:lstStyle>
          <a:p>
            <a:pPr algn="r" defTabSz="912066" eaLnBrk="1" fontAlgn="base" hangingPunct="1">
              <a:spcBef>
                <a:spcPct val="0"/>
              </a:spcBef>
              <a:spcAft>
                <a:spcPct val="0"/>
              </a:spcAft>
              <a:defRPr/>
            </a:pPr>
            <a:fld id="{A0A265AB-F158-40F5-AC3B-C123B2E0FA99}" type="slidenum">
              <a:rPr lang="en-US" sz="900" b="1" smtClean="0">
                <a:solidFill>
                  <a:srgbClr val="898989"/>
                </a:solidFill>
                <a:latin typeface="Calibri" panose="020F0502020204030204"/>
              </a:rPr>
              <a:pPr algn="r" defTabSz="912066" eaLnBrk="1" fontAlgn="base" hangingPunct="1">
                <a:spcBef>
                  <a:spcPct val="0"/>
                </a:spcBef>
                <a:spcAft>
                  <a:spcPct val="0"/>
                </a:spcAft>
                <a:defRPr/>
              </a:pPr>
              <a:t>‹#›</a:t>
            </a:fld>
            <a:endParaRPr lang="en-US" sz="900" b="1">
              <a:solidFill>
                <a:srgbClr val="898989"/>
              </a:solidFill>
              <a:latin typeface="Calibri" panose="020F0502020204030204"/>
            </a:endParaRPr>
          </a:p>
        </p:txBody>
      </p:sp>
    </p:spTree>
    <p:extLst>
      <p:ext uri="{BB962C8B-B14F-4D97-AF65-F5344CB8AC3E}">
        <p14:creationId xmlns:p14="http://schemas.microsoft.com/office/powerpoint/2010/main" val="224835058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3_Two Box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391626" y="353000"/>
            <a:ext cx="8461920" cy="490221"/>
          </a:xfrm>
        </p:spPr>
        <p:txBody>
          <a:bodyPr/>
          <a:lstStyle>
            <a:lvl1pPr>
              <a:defRPr sz="2200"/>
            </a:lvl1pPr>
          </a:lstStyle>
          <a:p>
            <a:endParaRPr lang="en-US"/>
          </a:p>
        </p:txBody>
      </p:sp>
      <p:sp>
        <p:nvSpPr>
          <p:cNvPr id="4" name="Slide Number Placeholder 6"/>
          <p:cNvSpPr txBox="1"/>
          <p:nvPr userDrawn="1"/>
        </p:nvSpPr>
        <p:spPr>
          <a:xfrm>
            <a:off x="8718690" y="4828600"/>
            <a:ext cx="365125" cy="148829"/>
          </a:xfrm>
          <a:prstGeom prst="rect">
            <a:avLst/>
          </a:prstGeom>
        </p:spPr>
        <p:txBody>
          <a:bodyPr wrap="none" lIns="91236" tIns="45618" rIns="91236" bIns="45618" anchor="ctr"/>
          <a:lstStyle>
            <a:lvl1pPr eaLnBrk="0" hangingPunct="0">
              <a:defRPr sz="2400">
                <a:solidFill>
                  <a:schemeClr val="tx1"/>
                </a:solidFill>
                <a:latin typeface="Calibri" panose="020F0502020204030204" pitchFamily="34" charset="0"/>
                <a:ea typeface="ＭＳ Ｐゴシック" charset="-128"/>
              </a:defRPr>
            </a:lvl1pPr>
            <a:lvl2pPr marL="742950" indent="-285750" eaLnBrk="0" hangingPunct="0">
              <a:defRPr sz="2400">
                <a:solidFill>
                  <a:schemeClr val="tx1"/>
                </a:solidFill>
                <a:latin typeface="Calibri" panose="020F0502020204030204" pitchFamily="34" charset="0"/>
                <a:ea typeface="ＭＳ Ｐゴシック" charset="-128"/>
              </a:defRPr>
            </a:lvl2pPr>
            <a:lvl3pPr marL="1143000" indent="-228600" eaLnBrk="0" hangingPunct="0">
              <a:defRPr sz="2400">
                <a:solidFill>
                  <a:schemeClr val="tx1"/>
                </a:solidFill>
                <a:latin typeface="Calibri" panose="020F0502020204030204" pitchFamily="34" charset="0"/>
                <a:ea typeface="ＭＳ Ｐゴシック" charset="-128"/>
              </a:defRPr>
            </a:lvl3pPr>
            <a:lvl4pPr marL="1600200" indent="-228600" eaLnBrk="0" hangingPunct="0">
              <a:defRPr sz="2400">
                <a:solidFill>
                  <a:schemeClr val="tx1"/>
                </a:solidFill>
                <a:latin typeface="Calibri" panose="020F0502020204030204" pitchFamily="34" charset="0"/>
                <a:ea typeface="ＭＳ Ｐゴシック" charset="-128"/>
              </a:defRPr>
            </a:lvl4pPr>
            <a:lvl5pPr marL="2057400" indent="-228600" eaLnBrk="0" hangingPunct="0">
              <a:defRPr sz="2400">
                <a:solidFill>
                  <a:schemeClr val="tx1"/>
                </a:solidFill>
                <a:latin typeface="Calibri" panose="020F050202020403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9pPr>
          </a:lstStyle>
          <a:p>
            <a:pPr algn="r" defTabSz="912066" eaLnBrk="1" fontAlgn="base" hangingPunct="1">
              <a:spcBef>
                <a:spcPct val="0"/>
              </a:spcBef>
              <a:spcAft>
                <a:spcPct val="0"/>
              </a:spcAft>
              <a:defRPr/>
            </a:pPr>
            <a:fld id="{A0A265AB-F158-40F5-AC3B-C123B2E0FA99}" type="slidenum">
              <a:rPr lang="en-US" sz="900" b="1" smtClean="0">
                <a:solidFill>
                  <a:srgbClr val="898989"/>
                </a:solidFill>
                <a:latin typeface="Calibri" panose="020F0502020204030204"/>
              </a:rPr>
              <a:pPr algn="r" defTabSz="912066" eaLnBrk="1" fontAlgn="base" hangingPunct="1">
                <a:spcBef>
                  <a:spcPct val="0"/>
                </a:spcBef>
                <a:spcAft>
                  <a:spcPct val="0"/>
                </a:spcAft>
                <a:defRPr/>
              </a:pPr>
              <a:t>‹#›</a:t>
            </a:fld>
            <a:endParaRPr lang="en-US" sz="900" b="1">
              <a:solidFill>
                <a:srgbClr val="898989"/>
              </a:solidFill>
              <a:latin typeface="Calibri" panose="020F0502020204030204"/>
            </a:endParaRPr>
          </a:p>
        </p:txBody>
      </p:sp>
      <p:sp>
        <p:nvSpPr>
          <p:cNvPr id="5" name="Text Placeholder 16"/>
          <p:cNvSpPr>
            <a:spLocks noGrp="1"/>
          </p:cNvSpPr>
          <p:nvPr>
            <p:ph type="body" sz="quarter" idx="16"/>
          </p:nvPr>
        </p:nvSpPr>
        <p:spPr>
          <a:xfrm>
            <a:off x="365279" y="1369101"/>
            <a:ext cx="4096512"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13" lvl="0" indent="-171413" defTabSz="914161">
              <a:buFont typeface="Arial" panose="020B0604020202020204" pitchFamily="34" charset="0"/>
            </a:pPr>
            <a:r>
              <a:rPr lang="en-US"/>
              <a:t>Click to edit Master text styles</a:t>
            </a:r>
          </a:p>
          <a:p>
            <a:pPr marL="457081" lvl="1" defTabSz="914161"/>
            <a:r>
              <a:rPr lang="en-US"/>
              <a:t>Second level</a:t>
            </a:r>
          </a:p>
          <a:p>
            <a:pPr marL="914161" lvl="2" defTabSz="914161"/>
            <a:r>
              <a:rPr lang="en-US"/>
              <a:t>Third level</a:t>
            </a:r>
          </a:p>
        </p:txBody>
      </p:sp>
      <p:sp>
        <p:nvSpPr>
          <p:cNvPr id="6" name="Text Placeholder 11"/>
          <p:cNvSpPr>
            <a:spLocks noGrp="1"/>
          </p:cNvSpPr>
          <p:nvPr>
            <p:ph type="body" sz="quarter" idx="14" hasCustomPrompt="1"/>
          </p:nvPr>
        </p:nvSpPr>
        <p:spPr>
          <a:xfrm>
            <a:off x="365279" y="939334"/>
            <a:ext cx="4096512" cy="429768"/>
          </a:xfrm>
          <a:solidFill>
            <a:srgbClr val="002060"/>
          </a:solidFill>
          <a:ln w="9525">
            <a:solidFill>
              <a:srgbClr val="376092"/>
            </a:solidFill>
            <a:round/>
          </a:ln>
        </p:spPr>
        <p:txBody>
          <a:bodyPr lIns="91420" tIns="45710" rIns="91420" bIns="45710" anchor="ctr">
            <a:normAutofit/>
          </a:bodyPr>
          <a:lstStyle>
            <a:lvl1pPr marL="0" indent="0" algn="ctr" defTabSz="914200" fontAlgn="base">
              <a:spcAft>
                <a:spcPct val="0"/>
              </a:spcAft>
              <a:buNone/>
              <a:defRPr lang="en-US" sz="1400" b="1" kern="0" baseline="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lvl="0" algn="ctr" defTabSz="914200" fontAlgn="base">
              <a:spcAft>
                <a:spcPct val="0"/>
              </a:spcAft>
            </a:pPr>
            <a:r>
              <a:rPr lang="en-IN"/>
              <a:t>Click to add Title</a:t>
            </a:r>
          </a:p>
        </p:txBody>
      </p:sp>
      <p:sp>
        <p:nvSpPr>
          <p:cNvPr id="7" name="Text Placeholder 11"/>
          <p:cNvSpPr>
            <a:spLocks noGrp="1"/>
          </p:cNvSpPr>
          <p:nvPr>
            <p:ph type="body" sz="quarter" idx="15" hasCustomPrompt="1"/>
          </p:nvPr>
        </p:nvSpPr>
        <p:spPr>
          <a:xfrm>
            <a:off x="4709048" y="939334"/>
            <a:ext cx="4096512" cy="429768"/>
          </a:xfrm>
          <a:solidFill>
            <a:srgbClr val="002060"/>
          </a:solidFill>
          <a:ln w="9525">
            <a:solidFill>
              <a:srgbClr val="376092"/>
            </a:solidFill>
            <a:round/>
          </a:ln>
        </p:spPr>
        <p:txBody>
          <a:bodyPr lIns="91420" tIns="45710" rIns="91420" bIns="45710" anchor="ctr">
            <a:normAutofit/>
          </a:bodyPr>
          <a:lstStyle>
            <a:lvl1pPr marL="0" marR="0" indent="0" algn="ctr" defTabSz="914200" rtl="0" eaLnBrk="1" fontAlgn="base" latinLnBrk="0" hangingPunct="1">
              <a:lnSpc>
                <a:spcPct val="100000"/>
              </a:lnSpc>
              <a:spcBef>
                <a:spcPts val="600"/>
              </a:spcBef>
              <a:spcAft>
                <a:spcPct val="0"/>
              </a:spcAft>
              <a:buClr>
                <a:schemeClr val="tx2"/>
              </a:buClr>
              <a:buSzTx/>
              <a:buFont typeface="Arial"/>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marR="0" lvl="0" indent="0" algn="ctr" defTabSz="914200" rtl="0" eaLnBrk="1" fontAlgn="base" latinLnBrk="0" hangingPunct="1">
              <a:lnSpc>
                <a:spcPct val="100000"/>
              </a:lnSpc>
              <a:spcBef>
                <a:spcPts val="600"/>
              </a:spcBef>
              <a:spcAft>
                <a:spcPct val="0"/>
              </a:spcAft>
              <a:buClr>
                <a:schemeClr val="tx2"/>
              </a:buClr>
              <a:buSzTx/>
              <a:buFont typeface="Arial"/>
              <a:buNone/>
              <a:defRPr/>
            </a:pPr>
            <a:r>
              <a:rPr lang="en-IN"/>
              <a:t>Click to add Title</a:t>
            </a:r>
          </a:p>
        </p:txBody>
      </p:sp>
      <p:sp>
        <p:nvSpPr>
          <p:cNvPr id="8" name="Text Placeholder 16"/>
          <p:cNvSpPr>
            <a:spLocks noGrp="1"/>
          </p:cNvSpPr>
          <p:nvPr>
            <p:ph type="body" sz="quarter" idx="17"/>
          </p:nvPr>
        </p:nvSpPr>
        <p:spPr>
          <a:xfrm>
            <a:off x="4709048" y="1369101"/>
            <a:ext cx="4096512"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13" lvl="0" indent="-171413" defTabSz="914161">
              <a:buFont typeface="Arial" panose="020B0604020202020204" pitchFamily="34" charset="0"/>
            </a:pPr>
            <a:r>
              <a:rPr lang="en-US"/>
              <a:t>Click to edit Master text styles</a:t>
            </a:r>
          </a:p>
          <a:p>
            <a:pPr marL="457081" lvl="1" defTabSz="914161"/>
            <a:r>
              <a:rPr lang="en-US"/>
              <a:t>Second level</a:t>
            </a:r>
          </a:p>
          <a:p>
            <a:pPr marL="914161" lvl="2" defTabSz="914161"/>
            <a:r>
              <a:rPr lang="en-US"/>
              <a:t>Third level</a:t>
            </a:r>
          </a:p>
        </p:txBody>
      </p:sp>
    </p:spTree>
    <p:extLst>
      <p:ext uri="{BB962C8B-B14F-4D97-AF65-F5344CB8AC3E}">
        <p14:creationId xmlns:p14="http://schemas.microsoft.com/office/powerpoint/2010/main" val="112079009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4_Two Box with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391626" y="353000"/>
            <a:ext cx="8461920" cy="490221"/>
          </a:xfrm>
        </p:spPr>
        <p:txBody>
          <a:bodyPr/>
          <a:lstStyle>
            <a:lvl1pPr>
              <a:defRPr sz="2200"/>
            </a:lvl1pPr>
          </a:lstStyle>
          <a:p>
            <a:r>
              <a:rPr lang="en-US"/>
              <a:t>Click to edit Master title style</a:t>
            </a:r>
          </a:p>
        </p:txBody>
      </p:sp>
      <p:sp>
        <p:nvSpPr>
          <p:cNvPr id="4" name="Slide Number Placeholder 6"/>
          <p:cNvSpPr txBox="1"/>
          <p:nvPr userDrawn="1"/>
        </p:nvSpPr>
        <p:spPr>
          <a:xfrm>
            <a:off x="8718690" y="4828600"/>
            <a:ext cx="365125" cy="148829"/>
          </a:xfrm>
          <a:prstGeom prst="rect">
            <a:avLst/>
          </a:prstGeom>
        </p:spPr>
        <p:txBody>
          <a:bodyPr wrap="none" lIns="91236" tIns="45618" rIns="91236" bIns="45618" anchor="ctr"/>
          <a:lstStyle>
            <a:lvl1pPr eaLnBrk="0" hangingPunct="0">
              <a:defRPr sz="2400">
                <a:solidFill>
                  <a:schemeClr val="tx1"/>
                </a:solidFill>
                <a:latin typeface="Calibri" panose="020F0502020204030204" pitchFamily="34" charset="0"/>
                <a:ea typeface="ＭＳ Ｐゴシック" charset="-128"/>
              </a:defRPr>
            </a:lvl1pPr>
            <a:lvl2pPr marL="742950" indent="-285750" eaLnBrk="0" hangingPunct="0">
              <a:defRPr sz="2400">
                <a:solidFill>
                  <a:schemeClr val="tx1"/>
                </a:solidFill>
                <a:latin typeface="Calibri" panose="020F0502020204030204" pitchFamily="34" charset="0"/>
                <a:ea typeface="ＭＳ Ｐゴシック" charset="-128"/>
              </a:defRPr>
            </a:lvl2pPr>
            <a:lvl3pPr marL="1143000" indent="-228600" eaLnBrk="0" hangingPunct="0">
              <a:defRPr sz="2400">
                <a:solidFill>
                  <a:schemeClr val="tx1"/>
                </a:solidFill>
                <a:latin typeface="Calibri" panose="020F0502020204030204" pitchFamily="34" charset="0"/>
                <a:ea typeface="ＭＳ Ｐゴシック" charset="-128"/>
              </a:defRPr>
            </a:lvl3pPr>
            <a:lvl4pPr marL="1600200" indent="-228600" eaLnBrk="0" hangingPunct="0">
              <a:defRPr sz="2400">
                <a:solidFill>
                  <a:schemeClr val="tx1"/>
                </a:solidFill>
                <a:latin typeface="Calibri" panose="020F0502020204030204" pitchFamily="34" charset="0"/>
                <a:ea typeface="ＭＳ Ｐゴシック" charset="-128"/>
              </a:defRPr>
            </a:lvl4pPr>
            <a:lvl5pPr marL="2057400" indent="-228600" eaLnBrk="0" hangingPunct="0">
              <a:defRPr sz="2400">
                <a:solidFill>
                  <a:schemeClr val="tx1"/>
                </a:solidFill>
                <a:latin typeface="Calibri" panose="020F050202020403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9pPr>
          </a:lstStyle>
          <a:p>
            <a:pPr algn="r" defTabSz="912066" eaLnBrk="1" fontAlgn="base" hangingPunct="1">
              <a:spcBef>
                <a:spcPct val="0"/>
              </a:spcBef>
              <a:spcAft>
                <a:spcPct val="0"/>
              </a:spcAft>
              <a:defRPr/>
            </a:pPr>
            <a:fld id="{A0A265AB-F158-40F5-AC3B-C123B2E0FA99}" type="slidenum">
              <a:rPr lang="en-US" sz="900" b="1" smtClean="0">
                <a:solidFill>
                  <a:srgbClr val="898989"/>
                </a:solidFill>
                <a:latin typeface="Calibri" panose="020F0502020204030204"/>
              </a:rPr>
              <a:pPr algn="r" defTabSz="912066" eaLnBrk="1" fontAlgn="base" hangingPunct="1">
                <a:spcBef>
                  <a:spcPct val="0"/>
                </a:spcBef>
                <a:spcAft>
                  <a:spcPct val="0"/>
                </a:spcAft>
                <a:defRPr/>
              </a:pPr>
              <a:t>‹#›</a:t>
            </a:fld>
            <a:endParaRPr lang="en-US" sz="900" b="1">
              <a:solidFill>
                <a:srgbClr val="898989"/>
              </a:solidFill>
              <a:latin typeface="Calibri" panose="020F0502020204030204"/>
            </a:endParaRPr>
          </a:p>
        </p:txBody>
      </p:sp>
      <p:sp>
        <p:nvSpPr>
          <p:cNvPr id="5" name="Rectangle 4"/>
          <p:cNvSpPr/>
          <p:nvPr userDrawn="1"/>
        </p:nvSpPr>
        <p:spPr>
          <a:xfrm>
            <a:off x="365279" y="939334"/>
            <a:ext cx="3959352" cy="429768"/>
          </a:xfrm>
          <a:prstGeom prst="rect">
            <a:avLst/>
          </a:prstGeom>
          <a:solidFill>
            <a:srgbClr val="376092"/>
          </a:solidFill>
          <a:ln w="9525">
            <a:solidFill>
              <a:srgbClr val="376092"/>
            </a:solidFill>
            <a:round/>
          </a:ln>
        </p:spPr>
        <p:txBody>
          <a:bodyPr lIns="45710" tIns="45710" rIns="45710" bIns="45710" anchor="ctr"/>
          <a:lstStyle/>
          <a:p>
            <a:pPr algn="ctr" defTabSz="914200" fontAlgn="base">
              <a:spcAft>
                <a:spcPct val="0"/>
              </a:spcAft>
              <a:defRPr/>
            </a:pPr>
            <a:r>
              <a:rPr lang="en-US" sz="1600" b="1" kern="0">
                <a:solidFill>
                  <a:srgbClr val="FFFFFF"/>
                </a:solidFill>
                <a:ea typeface="ＭＳ Ｐゴシック" pitchFamily="-80" charset="-128"/>
                <a:cs typeface="Calibri"/>
                <a:sym typeface="Calibri" panose="020F0502020204030204"/>
              </a:rPr>
              <a:t>…</a:t>
            </a:r>
          </a:p>
        </p:txBody>
      </p:sp>
      <p:sp>
        <p:nvSpPr>
          <p:cNvPr id="6" name="Rectangle 5"/>
          <p:cNvSpPr/>
          <p:nvPr userDrawn="1"/>
        </p:nvSpPr>
        <p:spPr>
          <a:xfrm>
            <a:off x="365279" y="1369102"/>
            <a:ext cx="3959352" cy="3221949"/>
          </a:xfrm>
          <a:prstGeom prst="rect">
            <a:avLst/>
          </a:prstGeo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lang="en-US">
              <a:solidFill>
                <a:prstClr val="white"/>
              </a:solidFill>
              <a:cs typeface="Calibri"/>
            </a:endParaRPr>
          </a:p>
        </p:txBody>
      </p:sp>
      <p:sp>
        <p:nvSpPr>
          <p:cNvPr id="7" name="Isosceles Triangle 6"/>
          <p:cNvSpPr/>
          <p:nvPr userDrawn="1"/>
        </p:nvSpPr>
        <p:spPr>
          <a:xfrm rot="5400000">
            <a:off x="3221284" y="2781339"/>
            <a:ext cx="2734573" cy="449933"/>
          </a:xfrm>
          <a:prstGeom prst="triangle">
            <a:avLst/>
          </a:prstGeom>
          <a:solidFill>
            <a:schemeClr val="bg1">
              <a:lumMod val="65000"/>
            </a:schemeClr>
          </a:solidFill>
          <a:ln w="9525">
            <a:noFill/>
          </a:ln>
          <a:effectLst/>
        </p:spPr>
        <p:style>
          <a:lnRef idx="1">
            <a:schemeClr val="accent1"/>
          </a:lnRef>
          <a:fillRef idx="3">
            <a:schemeClr val="accent1"/>
          </a:fillRef>
          <a:effectRef idx="2">
            <a:schemeClr val="accent1"/>
          </a:effectRef>
          <a:fontRef idx="minor">
            <a:schemeClr val="lt1"/>
          </a:fontRef>
        </p:style>
        <p:txBody>
          <a:bodyPr lIns="91420" tIns="45710" rIns="91420" bIns="45710" rtlCol="0" anchor="ctr"/>
          <a:lstStyle/>
          <a:p>
            <a:pPr algn="ctr"/>
            <a:endParaRPr lang="en-IN">
              <a:solidFill>
                <a:prstClr val="white"/>
              </a:solidFill>
            </a:endParaRPr>
          </a:p>
        </p:txBody>
      </p:sp>
      <p:sp>
        <p:nvSpPr>
          <p:cNvPr id="8" name="Text Placeholder 16"/>
          <p:cNvSpPr>
            <a:spLocks noGrp="1"/>
          </p:cNvSpPr>
          <p:nvPr>
            <p:ph type="body" sz="quarter" idx="16"/>
          </p:nvPr>
        </p:nvSpPr>
        <p:spPr>
          <a:xfrm>
            <a:off x="365279" y="1369101"/>
            <a:ext cx="3959352"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13" lvl="0" indent="-171413" defTabSz="914161">
              <a:buFont typeface="Arial" panose="020B0604020202020204" pitchFamily="34" charset="0"/>
            </a:pPr>
            <a:r>
              <a:rPr lang="en-US"/>
              <a:t>Click to edit Master text styles</a:t>
            </a:r>
          </a:p>
          <a:p>
            <a:pPr marL="457081" lvl="1" defTabSz="914161"/>
            <a:r>
              <a:rPr lang="en-US"/>
              <a:t>Second level</a:t>
            </a:r>
          </a:p>
          <a:p>
            <a:pPr marL="914161" lvl="2" defTabSz="914161"/>
            <a:r>
              <a:rPr lang="en-US"/>
              <a:t>Third level</a:t>
            </a:r>
          </a:p>
        </p:txBody>
      </p:sp>
      <p:sp>
        <p:nvSpPr>
          <p:cNvPr id="9" name="Text Placeholder 11"/>
          <p:cNvSpPr>
            <a:spLocks noGrp="1"/>
          </p:cNvSpPr>
          <p:nvPr>
            <p:ph type="body" sz="quarter" idx="14" hasCustomPrompt="1"/>
          </p:nvPr>
        </p:nvSpPr>
        <p:spPr>
          <a:xfrm>
            <a:off x="365279" y="939334"/>
            <a:ext cx="3959352" cy="429768"/>
          </a:xfrm>
          <a:solidFill>
            <a:srgbClr val="002060"/>
          </a:solidFill>
          <a:ln w="9525">
            <a:solidFill>
              <a:srgbClr val="376092"/>
            </a:solidFill>
            <a:round/>
          </a:ln>
        </p:spPr>
        <p:txBody>
          <a:bodyPr lIns="91420" tIns="45710" rIns="91420" bIns="45710" anchor="ctr">
            <a:normAutofit/>
          </a:bodyPr>
          <a:lstStyle>
            <a:lvl1pPr marL="0" marR="0" indent="0" algn="ctr" defTabSz="914200" rtl="0" eaLnBrk="1" fontAlgn="base" latinLnBrk="0" hangingPunct="1">
              <a:lnSpc>
                <a:spcPct val="100000"/>
              </a:lnSpc>
              <a:spcBef>
                <a:spcPts val="600"/>
              </a:spcBef>
              <a:spcAft>
                <a:spcPct val="0"/>
              </a:spcAft>
              <a:buClr>
                <a:schemeClr val="tx2"/>
              </a:buClr>
              <a:buSzTx/>
              <a:buFont typeface="Arial"/>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marR="0" lvl="0" indent="0" algn="ctr" defTabSz="914200" rtl="0" eaLnBrk="1" fontAlgn="base" latinLnBrk="0" hangingPunct="1">
              <a:lnSpc>
                <a:spcPct val="100000"/>
              </a:lnSpc>
              <a:spcBef>
                <a:spcPts val="600"/>
              </a:spcBef>
              <a:spcAft>
                <a:spcPct val="0"/>
              </a:spcAft>
              <a:buClr>
                <a:schemeClr val="tx2"/>
              </a:buClr>
              <a:buSzTx/>
              <a:buFont typeface="Arial"/>
              <a:buNone/>
              <a:defRPr/>
            </a:pPr>
            <a:r>
              <a:rPr lang="en-IN"/>
              <a:t>Click to add Title</a:t>
            </a:r>
          </a:p>
        </p:txBody>
      </p:sp>
      <p:sp>
        <p:nvSpPr>
          <p:cNvPr id="10" name="Text Placeholder 16"/>
          <p:cNvSpPr>
            <a:spLocks noGrp="1"/>
          </p:cNvSpPr>
          <p:nvPr>
            <p:ph type="body" sz="quarter" idx="17"/>
          </p:nvPr>
        </p:nvSpPr>
        <p:spPr>
          <a:xfrm>
            <a:off x="4837582" y="1369101"/>
            <a:ext cx="3959352"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13" lvl="0" indent="-171413" defTabSz="914161">
              <a:buFont typeface="Arial" panose="020B0604020202020204" pitchFamily="34" charset="0"/>
            </a:pPr>
            <a:r>
              <a:rPr lang="en-US"/>
              <a:t>Click to edit Master text styles</a:t>
            </a:r>
          </a:p>
          <a:p>
            <a:pPr marL="457081" lvl="1" defTabSz="914161"/>
            <a:r>
              <a:rPr lang="en-US"/>
              <a:t>Second level</a:t>
            </a:r>
          </a:p>
          <a:p>
            <a:pPr marL="914161" lvl="2" defTabSz="914161"/>
            <a:r>
              <a:rPr lang="en-US"/>
              <a:t>Third level</a:t>
            </a:r>
          </a:p>
        </p:txBody>
      </p:sp>
      <p:sp>
        <p:nvSpPr>
          <p:cNvPr id="11" name="Text Placeholder 11"/>
          <p:cNvSpPr>
            <a:spLocks noGrp="1"/>
          </p:cNvSpPr>
          <p:nvPr>
            <p:ph type="body" sz="quarter" idx="18" hasCustomPrompt="1"/>
          </p:nvPr>
        </p:nvSpPr>
        <p:spPr>
          <a:xfrm>
            <a:off x="4837582" y="939334"/>
            <a:ext cx="3959352" cy="429768"/>
          </a:xfrm>
          <a:solidFill>
            <a:srgbClr val="002060"/>
          </a:solidFill>
          <a:ln w="9525">
            <a:solidFill>
              <a:srgbClr val="376092"/>
            </a:solidFill>
            <a:round/>
          </a:ln>
        </p:spPr>
        <p:txBody>
          <a:bodyPr lIns="91420" tIns="45710" rIns="91420" bIns="45710" anchor="ctr">
            <a:normAutofit/>
          </a:bodyPr>
          <a:lstStyle>
            <a:lvl1pPr marL="0" marR="0" indent="0" algn="ctr" defTabSz="914200" rtl="0" eaLnBrk="1" fontAlgn="base" latinLnBrk="0" hangingPunct="1">
              <a:lnSpc>
                <a:spcPct val="100000"/>
              </a:lnSpc>
              <a:spcBef>
                <a:spcPts val="600"/>
              </a:spcBef>
              <a:spcAft>
                <a:spcPct val="0"/>
              </a:spcAft>
              <a:buClr>
                <a:schemeClr val="tx2"/>
              </a:buClr>
              <a:buSzTx/>
              <a:buFont typeface="Arial"/>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marR="0" lvl="0" indent="0" algn="ctr" defTabSz="914200" rtl="0" eaLnBrk="1" fontAlgn="base" latinLnBrk="0" hangingPunct="1">
              <a:lnSpc>
                <a:spcPct val="100000"/>
              </a:lnSpc>
              <a:spcBef>
                <a:spcPts val="600"/>
              </a:spcBef>
              <a:spcAft>
                <a:spcPct val="0"/>
              </a:spcAft>
              <a:buClr>
                <a:schemeClr val="tx2"/>
              </a:buClr>
              <a:buSzTx/>
              <a:buFont typeface="Arial"/>
              <a:buNone/>
              <a:defRPr/>
            </a:pPr>
            <a:r>
              <a:rPr lang="en-IN"/>
              <a:t>Click to add Title</a:t>
            </a:r>
          </a:p>
        </p:txBody>
      </p:sp>
    </p:spTree>
    <p:extLst>
      <p:ext uri="{BB962C8B-B14F-4D97-AF65-F5344CB8AC3E}">
        <p14:creationId xmlns:p14="http://schemas.microsoft.com/office/powerpoint/2010/main" val="129347193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5_Three Box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391626" y="353000"/>
            <a:ext cx="8461920" cy="490221"/>
          </a:xfrm>
        </p:spPr>
        <p:txBody>
          <a:bodyPr/>
          <a:lstStyle>
            <a:lvl1pPr>
              <a:defRPr sz="2200"/>
            </a:lvl1pPr>
          </a:lstStyle>
          <a:p>
            <a:r>
              <a:rPr lang="en-US"/>
              <a:t>Click to edit Master title style</a:t>
            </a:r>
          </a:p>
        </p:txBody>
      </p:sp>
      <p:sp>
        <p:nvSpPr>
          <p:cNvPr id="4" name="Slide Number Placeholder 6"/>
          <p:cNvSpPr txBox="1"/>
          <p:nvPr userDrawn="1"/>
        </p:nvSpPr>
        <p:spPr>
          <a:xfrm>
            <a:off x="8718690" y="4828600"/>
            <a:ext cx="365125" cy="148829"/>
          </a:xfrm>
          <a:prstGeom prst="rect">
            <a:avLst/>
          </a:prstGeom>
        </p:spPr>
        <p:txBody>
          <a:bodyPr wrap="none" lIns="91236" tIns="45618" rIns="91236" bIns="45618" anchor="ctr"/>
          <a:lstStyle>
            <a:lvl1pPr eaLnBrk="0" hangingPunct="0">
              <a:defRPr sz="2400">
                <a:solidFill>
                  <a:schemeClr val="tx1"/>
                </a:solidFill>
                <a:latin typeface="Calibri" panose="020F0502020204030204" pitchFamily="34" charset="0"/>
                <a:ea typeface="ＭＳ Ｐゴシック" charset="-128"/>
              </a:defRPr>
            </a:lvl1pPr>
            <a:lvl2pPr marL="742950" indent="-285750" eaLnBrk="0" hangingPunct="0">
              <a:defRPr sz="2400">
                <a:solidFill>
                  <a:schemeClr val="tx1"/>
                </a:solidFill>
                <a:latin typeface="Calibri" panose="020F0502020204030204" pitchFamily="34" charset="0"/>
                <a:ea typeface="ＭＳ Ｐゴシック" charset="-128"/>
              </a:defRPr>
            </a:lvl2pPr>
            <a:lvl3pPr marL="1143000" indent="-228600" eaLnBrk="0" hangingPunct="0">
              <a:defRPr sz="2400">
                <a:solidFill>
                  <a:schemeClr val="tx1"/>
                </a:solidFill>
                <a:latin typeface="Calibri" panose="020F0502020204030204" pitchFamily="34" charset="0"/>
                <a:ea typeface="ＭＳ Ｐゴシック" charset="-128"/>
              </a:defRPr>
            </a:lvl3pPr>
            <a:lvl4pPr marL="1600200" indent="-228600" eaLnBrk="0" hangingPunct="0">
              <a:defRPr sz="2400">
                <a:solidFill>
                  <a:schemeClr val="tx1"/>
                </a:solidFill>
                <a:latin typeface="Calibri" panose="020F0502020204030204" pitchFamily="34" charset="0"/>
                <a:ea typeface="ＭＳ Ｐゴシック" charset="-128"/>
              </a:defRPr>
            </a:lvl4pPr>
            <a:lvl5pPr marL="2057400" indent="-228600" eaLnBrk="0" hangingPunct="0">
              <a:defRPr sz="2400">
                <a:solidFill>
                  <a:schemeClr val="tx1"/>
                </a:solidFill>
                <a:latin typeface="Calibri" panose="020F050202020403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9pPr>
          </a:lstStyle>
          <a:p>
            <a:pPr algn="r" defTabSz="912066" eaLnBrk="1" fontAlgn="base" hangingPunct="1">
              <a:spcBef>
                <a:spcPct val="0"/>
              </a:spcBef>
              <a:spcAft>
                <a:spcPct val="0"/>
              </a:spcAft>
              <a:defRPr/>
            </a:pPr>
            <a:fld id="{A0A265AB-F158-40F5-AC3B-C123B2E0FA99}" type="slidenum">
              <a:rPr lang="en-US" sz="900" b="1" smtClean="0">
                <a:solidFill>
                  <a:srgbClr val="898989"/>
                </a:solidFill>
                <a:latin typeface="Calibri" panose="020F0502020204030204"/>
              </a:rPr>
              <a:pPr algn="r" defTabSz="912066" eaLnBrk="1" fontAlgn="base" hangingPunct="1">
                <a:spcBef>
                  <a:spcPct val="0"/>
                </a:spcBef>
                <a:spcAft>
                  <a:spcPct val="0"/>
                </a:spcAft>
                <a:defRPr/>
              </a:pPr>
              <a:t>‹#›</a:t>
            </a:fld>
            <a:endParaRPr lang="en-US" sz="900" b="1">
              <a:solidFill>
                <a:srgbClr val="898989"/>
              </a:solidFill>
              <a:latin typeface="Calibri" panose="020F0502020204030204"/>
            </a:endParaRPr>
          </a:p>
        </p:txBody>
      </p:sp>
      <p:sp>
        <p:nvSpPr>
          <p:cNvPr id="5" name="Text Placeholder 16"/>
          <p:cNvSpPr>
            <a:spLocks noGrp="1"/>
          </p:cNvSpPr>
          <p:nvPr>
            <p:ph type="body" sz="quarter" idx="16"/>
          </p:nvPr>
        </p:nvSpPr>
        <p:spPr>
          <a:xfrm>
            <a:off x="346230" y="1369101"/>
            <a:ext cx="2715771"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13" lvl="0" indent="-171413" defTabSz="914161">
              <a:buFont typeface="Arial" panose="020B0604020202020204" pitchFamily="34" charset="0"/>
            </a:pPr>
            <a:r>
              <a:rPr lang="en-US"/>
              <a:t>Click to edit Master text styles</a:t>
            </a:r>
          </a:p>
          <a:p>
            <a:pPr marL="457081" lvl="1" defTabSz="914161"/>
            <a:r>
              <a:rPr lang="en-US"/>
              <a:t>Second level</a:t>
            </a:r>
          </a:p>
          <a:p>
            <a:pPr marL="914161" lvl="2" defTabSz="914161"/>
            <a:r>
              <a:rPr lang="en-US"/>
              <a:t>Third level</a:t>
            </a:r>
          </a:p>
        </p:txBody>
      </p:sp>
      <p:sp>
        <p:nvSpPr>
          <p:cNvPr id="6" name="Text Placeholder 11"/>
          <p:cNvSpPr>
            <a:spLocks noGrp="1"/>
          </p:cNvSpPr>
          <p:nvPr>
            <p:ph type="body" sz="quarter" idx="14" hasCustomPrompt="1"/>
          </p:nvPr>
        </p:nvSpPr>
        <p:spPr>
          <a:xfrm>
            <a:off x="346230" y="939334"/>
            <a:ext cx="2715771" cy="429768"/>
          </a:xfrm>
          <a:solidFill>
            <a:srgbClr val="002060"/>
          </a:solidFill>
          <a:ln w="9525">
            <a:solidFill>
              <a:srgbClr val="376092"/>
            </a:solidFill>
            <a:round/>
          </a:ln>
        </p:spPr>
        <p:txBody>
          <a:bodyPr lIns="91420" tIns="45710" rIns="91420" bIns="45710" anchor="ctr">
            <a:normAutofit/>
          </a:bodyPr>
          <a:lstStyle>
            <a:lvl1pPr marL="0" marR="0" indent="0" algn="ctr" defTabSz="914200" rtl="0" eaLnBrk="1" fontAlgn="base" latinLnBrk="0" hangingPunct="1">
              <a:lnSpc>
                <a:spcPct val="100000"/>
              </a:lnSpc>
              <a:spcBef>
                <a:spcPts val="600"/>
              </a:spcBef>
              <a:spcAft>
                <a:spcPct val="0"/>
              </a:spcAft>
              <a:buClrTx/>
              <a:buSzTx/>
              <a:buFont typeface="Arial"/>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marR="0" lvl="0" indent="0" algn="ctr" defTabSz="914200" rtl="0" eaLnBrk="1" fontAlgn="base" latinLnBrk="0" hangingPunct="1">
              <a:lnSpc>
                <a:spcPct val="100000"/>
              </a:lnSpc>
              <a:spcBef>
                <a:spcPts val="600"/>
              </a:spcBef>
              <a:spcAft>
                <a:spcPct val="0"/>
              </a:spcAft>
              <a:buClrTx/>
              <a:buSzTx/>
              <a:buFont typeface="Arial"/>
              <a:buNone/>
              <a:defRPr/>
            </a:pPr>
            <a:r>
              <a:rPr lang="en-IN"/>
              <a:t>Click to add Title</a:t>
            </a:r>
          </a:p>
        </p:txBody>
      </p:sp>
      <p:sp>
        <p:nvSpPr>
          <p:cNvPr id="7" name="Text Placeholder 16"/>
          <p:cNvSpPr>
            <a:spLocks noGrp="1"/>
          </p:cNvSpPr>
          <p:nvPr>
            <p:ph type="body" sz="quarter" idx="17"/>
          </p:nvPr>
        </p:nvSpPr>
        <p:spPr>
          <a:xfrm>
            <a:off x="3222054" y="1369101"/>
            <a:ext cx="2715771"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13" lvl="0" indent="-171413" defTabSz="914161">
              <a:buFont typeface="Arial" panose="020B0604020202020204" pitchFamily="34" charset="0"/>
            </a:pPr>
            <a:r>
              <a:rPr lang="en-US"/>
              <a:t>Click to edit Master text styles</a:t>
            </a:r>
          </a:p>
          <a:p>
            <a:pPr marL="457081" lvl="1" defTabSz="914161"/>
            <a:r>
              <a:rPr lang="en-US"/>
              <a:t>Second level</a:t>
            </a:r>
          </a:p>
          <a:p>
            <a:pPr marL="914161" lvl="2" defTabSz="914161"/>
            <a:r>
              <a:rPr lang="en-US"/>
              <a:t>Third level</a:t>
            </a:r>
          </a:p>
        </p:txBody>
      </p:sp>
      <p:sp>
        <p:nvSpPr>
          <p:cNvPr id="8" name="Text Placeholder 11"/>
          <p:cNvSpPr>
            <a:spLocks noGrp="1"/>
          </p:cNvSpPr>
          <p:nvPr>
            <p:ph type="body" sz="quarter" idx="18" hasCustomPrompt="1"/>
          </p:nvPr>
        </p:nvSpPr>
        <p:spPr>
          <a:xfrm>
            <a:off x="3222054" y="939334"/>
            <a:ext cx="2715771" cy="429768"/>
          </a:xfrm>
          <a:solidFill>
            <a:srgbClr val="002060"/>
          </a:solidFill>
          <a:ln w="9525">
            <a:solidFill>
              <a:srgbClr val="376092"/>
            </a:solidFill>
            <a:round/>
          </a:ln>
        </p:spPr>
        <p:txBody>
          <a:bodyPr lIns="91420" tIns="45710" rIns="91420" bIns="45710" anchor="ctr">
            <a:normAutofit/>
          </a:bodyPr>
          <a:lstStyle>
            <a:lvl1pPr marL="0" marR="0" indent="0" algn="ctr" defTabSz="914200" rtl="0" eaLnBrk="1" fontAlgn="base" latinLnBrk="0" hangingPunct="1">
              <a:lnSpc>
                <a:spcPct val="100000"/>
              </a:lnSpc>
              <a:spcBef>
                <a:spcPts val="600"/>
              </a:spcBef>
              <a:spcAft>
                <a:spcPct val="0"/>
              </a:spcAft>
              <a:buClrTx/>
              <a:buSzTx/>
              <a:buFont typeface="Arial"/>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marR="0" lvl="0" indent="0" algn="ctr" defTabSz="914200" rtl="0" eaLnBrk="1" fontAlgn="base" latinLnBrk="0" hangingPunct="1">
              <a:lnSpc>
                <a:spcPct val="100000"/>
              </a:lnSpc>
              <a:spcBef>
                <a:spcPts val="600"/>
              </a:spcBef>
              <a:spcAft>
                <a:spcPct val="0"/>
              </a:spcAft>
              <a:buClrTx/>
              <a:buSzTx/>
              <a:buFont typeface="Arial"/>
              <a:buNone/>
              <a:defRPr/>
            </a:pPr>
            <a:r>
              <a:rPr lang="en-IN"/>
              <a:t>Click to add Title</a:t>
            </a:r>
          </a:p>
        </p:txBody>
      </p:sp>
      <p:sp>
        <p:nvSpPr>
          <p:cNvPr id="9" name="Text Placeholder 16"/>
          <p:cNvSpPr>
            <a:spLocks noGrp="1"/>
          </p:cNvSpPr>
          <p:nvPr>
            <p:ph type="body" sz="quarter" idx="19"/>
          </p:nvPr>
        </p:nvSpPr>
        <p:spPr>
          <a:xfrm>
            <a:off x="6115130" y="1369101"/>
            <a:ext cx="2715771" cy="3218688"/>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13" lvl="0" indent="-171413" defTabSz="914161">
              <a:buFont typeface="Arial" panose="020B0604020202020204" pitchFamily="34" charset="0"/>
            </a:pPr>
            <a:r>
              <a:rPr lang="en-US"/>
              <a:t>Click to edit Master text styles</a:t>
            </a:r>
          </a:p>
          <a:p>
            <a:pPr marL="457081" lvl="1" defTabSz="914161"/>
            <a:r>
              <a:rPr lang="en-US"/>
              <a:t>Second level</a:t>
            </a:r>
          </a:p>
          <a:p>
            <a:pPr marL="914161" lvl="2" defTabSz="914161"/>
            <a:r>
              <a:rPr lang="en-US"/>
              <a:t>Third level</a:t>
            </a:r>
          </a:p>
        </p:txBody>
      </p:sp>
      <p:sp>
        <p:nvSpPr>
          <p:cNvPr id="10" name="Text Placeholder 11"/>
          <p:cNvSpPr>
            <a:spLocks noGrp="1"/>
          </p:cNvSpPr>
          <p:nvPr>
            <p:ph type="body" sz="quarter" idx="20" hasCustomPrompt="1"/>
          </p:nvPr>
        </p:nvSpPr>
        <p:spPr>
          <a:xfrm>
            <a:off x="6115130" y="939334"/>
            <a:ext cx="2715771" cy="429768"/>
          </a:xfrm>
          <a:solidFill>
            <a:srgbClr val="002060"/>
          </a:solidFill>
          <a:ln w="9525">
            <a:solidFill>
              <a:srgbClr val="376092"/>
            </a:solidFill>
            <a:round/>
          </a:ln>
        </p:spPr>
        <p:txBody>
          <a:bodyPr lIns="91420" tIns="45710" rIns="91420" bIns="45710" anchor="ctr">
            <a:normAutofit/>
          </a:bodyPr>
          <a:lstStyle>
            <a:lvl1pPr marL="0" marR="0" indent="0" algn="ctr" defTabSz="914200" rtl="0" eaLnBrk="1" fontAlgn="base" latinLnBrk="0" hangingPunct="1">
              <a:lnSpc>
                <a:spcPct val="100000"/>
              </a:lnSpc>
              <a:spcBef>
                <a:spcPts val="600"/>
              </a:spcBef>
              <a:spcAft>
                <a:spcPct val="0"/>
              </a:spcAft>
              <a:buClrTx/>
              <a:buSzTx/>
              <a:buFont typeface="Arial"/>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marR="0" lvl="0" indent="0" algn="ctr" defTabSz="914200" rtl="0" eaLnBrk="1" fontAlgn="base" latinLnBrk="0" hangingPunct="1">
              <a:lnSpc>
                <a:spcPct val="100000"/>
              </a:lnSpc>
              <a:spcBef>
                <a:spcPts val="600"/>
              </a:spcBef>
              <a:spcAft>
                <a:spcPct val="0"/>
              </a:spcAft>
              <a:buClrTx/>
              <a:buSzTx/>
              <a:buFont typeface="Arial"/>
              <a:buNone/>
              <a:defRPr/>
            </a:pPr>
            <a:r>
              <a:rPr lang="en-IN"/>
              <a:t>Click to add Title</a:t>
            </a:r>
          </a:p>
        </p:txBody>
      </p:sp>
    </p:spTree>
    <p:extLst>
      <p:ext uri="{BB962C8B-B14F-4D97-AF65-F5344CB8AC3E}">
        <p14:creationId xmlns:p14="http://schemas.microsoft.com/office/powerpoint/2010/main" val="191199335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6_Four Box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391626" y="309870"/>
            <a:ext cx="8461920" cy="490221"/>
          </a:xfrm>
        </p:spPr>
        <p:txBody>
          <a:bodyPr/>
          <a:lstStyle>
            <a:lvl1pPr>
              <a:defRPr sz="2200"/>
            </a:lvl1pPr>
          </a:lstStyle>
          <a:p>
            <a:r>
              <a:rPr lang="en-US"/>
              <a:t>Click to edit Master title style</a:t>
            </a:r>
          </a:p>
        </p:txBody>
      </p:sp>
      <p:sp>
        <p:nvSpPr>
          <p:cNvPr id="4" name="Slide Number Placeholder 6"/>
          <p:cNvSpPr txBox="1"/>
          <p:nvPr userDrawn="1"/>
        </p:nvSpPr>
        <p:spPr>
          <a:xfrm>
            <a:off x="8718690" y="4828600"/>
            <a:ext cx="365125" cy="148829"/>
          </a:xfrm>
          <a:prstGeom prst="rect">
            <a:avLst/>
          </a:prstGeom>
        </p:spPr>
        <p:txBody>
          <a:bodyPr wrap="none" lIns="91236" tIns="45618" rIns="91236" bIns="45618" anchor="ctr"/>
          <a:lstStyle>
            <a:lvl1pPr eaLnBrk="0" hangingPunct="0">
              <a:defRPr sz="2400">
                <a:solidFill>
                  <a:schemeClr val="tx1"/>
                </a:solidFill>
                <a:latin typeface="Calibri" panose="020F0502020204030204" pitchFamily="34" charset="0"/>
                <a:ea typeface="ＭＳ Ｐゴシック" charset="-128"/>
              </a:defRPr>
            </a:lvl1pPr>
            <a:lvl2pPr marL="742950" indent="-285750" eaLnBrk="0" hangingPunct="0">
              <a:defRPr sz="2400">
                <a:solidFill>
                  <a:schemeClr val="tx1"/>
                </a:solidFill>
                <a:latin typeface="Calibri" panose="020F0502020204030204" pitchFamily="34" charset="0"/>
                <a:ea typeface="ＭＳ Ｐゴシック" charset="-128"/>
              </a:defRPr>
            </a:lvl2pPr>
            <a:lvl3pPr marL="1143000" indent="-228600" eaLnBrk="0" hangingPunct="0">
              <a:defRPr sz="2400">
                <a:solidFill>
                  <a:schemeClr val="tx1"/>
                </a:solidFill>
                <a:latin typeface="Calibri" panose="020F0502020204030204" pitchFamily="34" charset="0"/>
                <a:ea typeface="ＭＳ Ｐゴシック" charset="-128"/>
              </a:defRPr>
            </a:lvl3pPr>
            <a:lvl4pPr marL="1600200" indent="-228600" eaLnBrk="0" hangingPunct="0">
              <a:defRPr sz="2400">
                <a:solidFill>
                  <a:schemeClr val="tx1"/>
                </a:solidFill>
                <a:latin typeface="Calibri" panose="020F0502020204030204" pitchFamily="34" charset="0"/>
                <a:ea typeface="ＭＳ Ｐゴシック" charset="-128"/>
              </a:defRPr>
            </a:lvl4pPr>
            <a:lvl5pPr marL="2057400" indent="-228600" eaLnBrk="0" hangingPunct="0">
              <a:defRPr sz="2400">
                <a:solidFill>
                  <a:schemeClr val="tx1"/>
                </a:solidFill>
                <a:latin typeface="Calibri" panose="020F050202020403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9pPr>
          </a:lstStyle>
          <a:p>
            <a:pPr algn="r" defTabSz="912066" eaLnBrk="1" fontAlgn="base" hangingPunct="1">
              <a:spcBef>
                <a:spcPct val="0"/>
              </a:spcBef>
              <a:spcAft>
                <a:spcPct val="0"/>
              </a:spcAft>
              <a:defRPr/>
            </a:pPr>
            <a:fld id="{A0A265AB-F158-40F5-AC3B-C123B2E0FA99}" type="slidenum">
              <a:rPr lang="en-US" sz="900" b="1" smtClean="0">
                <a:solidFill>
                  <a:srgbClr val="898989"/>
                </a:solidFill>
                <a:latin typeface="Calibri" panose="020F0502020204030204"/>
              </a:rPr>
              <a:pPr algn="r" defTabSz="912066" eaLnBrk="1" fontAlgn="base" hangingPunct="1">
                <a:spcBef>
                  <a:spcPct val="0"/>
                </a:spcBef>
                <a:spcAft>
                  <a:spcPct val="0"/>
                </a:spcAft>
                <a:defRPr/>
              </a:pPr>
              <a:t>‹#›</a:t>
            </a:fld>
            <a:endParaRPr lang="en-US" sz="900" b="1">
              <a:solidFill>
                <a:srgbClr val="898989"/>
              </a:solidFill>
              <a:latin typeface="Calibri" panose="020F0502020204030204"/>
            </a:endParaRPr>
          </a:p>
        </p:txBody>
      </p:sp>
      <p:sp>
        <p:nvSpPr>
          <p:cNvPr id="13" name="Text Placeholder 16"/>
          <p:cNvSpPr>
            <a:spLocks noGrp="1"/>
          </p:cNvSpPr>
          <p:nvPr>
            <p:ph type="body" sz="quarter" idx="16"/>
          </p:nvPr>
        </p:nvSpPr>
        <p:spPr>
          <a:xfrm>
            <a:off x="534924" y="1281044"/>
            <a:ext cx="3430343" cy="1512122"/>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13" lvl="0" indent="-171413" defTabSz="914161">
              <a:buFont typeface="Arial" panose="020B0604020202020204" pitchFamily="34" charset="0"/>
            </a:pPr>
            <a:r>
              <a:rPr lang="en-US"/>
              <a:t>Click to edit Master text styles</a:t>
            </a:r>
          </a:p>
          <a:p>
            <a:pPr marL="457081" lvl="1" defTabSz="914161"/>
            <a:r>
              <a:rPr lang="en-US"/>
              <a:t>Second level</a:t>
            </a:r>
          </a:p>
          <a:p>
            <a:pPr marL="914161" lvl="2" defTabSz="914161"/>
            <a:r>
              <a:rPr lang="en-US"/>
              <a:t>Third level</a:t>
            </a:r>
          </a:p>
        </p:txBody>
      </p:sp>
      <p:sp>
        <p:nvSpPr>
          <p:cNvPr id="14" name="Text Placeholder 11"/>
          <p:cNvSpPr>
            <a:spLocks noGrp="1"/>
          </p:cNvSpPr>
          <p:nvPr>
            <p:ph type="body" sz="quarter" idx="14" hasCustomPrompt="1"/>
          </p:nvPr>
        </p:nvSpPr>
        <p:spPr>
          <a:xfrm>
            <a:off x="534924" y="851276"/>
            <a:ext cx="3430343" cy="429768"/>
          </a:xfrm>
          <a:solidFill>
            <a:srgbClr val="002060"/>
          </a:solidFill>
          <a:ln w="9525">
            <a:solidFill>
              <a:srgbClr val="376092"/>
            </a:solidFill>
            <a:round/>
          </a:ln>
        </p:spPr>
        <p:txBody>
          <a:bodyPr lIns="91420" tIns="45710" rIns="91420" bIns="45710" anchor="ctr">
            <a:normAutofit/>
          </a:bodyPr>
          <a:lstStyle>
            <a:lvl1pPr marL="0" indent="0" algn="ctr" defTabSz="914200" fontAlgn="base">
              <a:spcAft>
                <a:spcPct val="0"/>
              </a:spcAft>
              <a:buClrTx/>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lvl="0" algn="ctr" defTabSz="914200" fontAlgn="base">
              <a:spcAft>
                <a:spcPct val="0"/>
              </a:spcAft>
            </a:pPr>
            <a:r>
              <a:rPr lang="en-IN"/>
              <a:t>Click to add Title</a:t>
            </a:r>
          </a:p>
        </p:txBody>
      </p:sp>
      <p:sp>
        <p:nvSpPr>
          <p:cNvPr id="21" name="Text Placeholder 16"/>
          <p:cNvSpPr>
            <a:spLocks noGrp="1"/>
          </p:cNvSpPr>
          <p:nvPr>
            <p:ph type="body" sz="quarter" idx="17"/>
          </p:nvPr>
        </p:nvSpPr>
        <p:spPr>
          <a:xfrm>
            <a:off x="534924" y="3326226"/>
            <a:ext cx="3430343" cy="1512122"/>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13" lvl="0" indent="-171413" defTabSz="914161">
              <a:buFont typeface="Arial" panose="020B0604020202020204" pitchFamily="34" charset="0"/>
            </a:pPr>
            <a:r>
              <a:rPr lang="en-US"/>
              <a:t>Click to edit Master text styles</a:t>
            </a:r>
          </a:p>
          <a:p>
            <a:pPr marL="457081" lvl="1" defTabSz="914161"/>
            <a:r>
              <a:rPr lang="en-US"/>
              <a:t>Second level</a:t>
            </a:r>
          </a:p>
          <a:p>
            <a:pPr marL="914161" lvl="2" defTabSz="914161"/>
            <a:r>
              <a:rPr lang="en-US"/>
              <a:t>Third level</a:t>
            </a:r>
          </a:p>
        </p:txBody>
      </p:sp>
      <p:sp>
        <p:nvSpPr>
          <p:cNvPr id="22" name="Text Placeholder 11"/>
          <p:cNvSpPr>
            <a:spLocks noGrp="1"/>
          </p:cNvSpPr>
          <p:nvPr>
            <p:ph type="body" sz="quarter" idx="18" hasCustomPrompt="1"/>
          </p:nvPr>
        </p:nvSpPr>
        <p:spPr>
          <a:xfrm>
            <a:off x="534924" y="2896458"/>
            <a:ext cx="3430343" cy="429768"/>
          </a:xfrm>
          <a:solidFill>
            <a:srgbClr val="002060"/>
          </a:solidFill>
          <a:ln w="9525">
            <a:solidFill>
              <a:srgbClr val="376092"/>
            </a:solidFill>
            <a:round/>
          </a:ln>
        </p:spPr>
        <p:txBody>
          <a:bodyPr lIns="91420" tIns="45710" rIns="91420" bIns="45710" anchor="ctr">
            <a:normAutofit/>
          </a:bodyPr>
          <a:lstStyle>
            <a:lvl1pPr marL="0" indent="0" algn="ctr" defTabSz="914200" fontAlgn="base">
              <a:spcAft>
                <a:spcPct val="0"/>
              </a:spcAft>
              <a:buClrTx/>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lvl="0" algn="ctr" defTabSz="914200" fontAlgn="base">
              <a:spcAft>
                <a:spcPct val="0"/>
              </a:spcAft>
            </a:pPr>
            <a:r>
              <a:rPr lang="en-IN"/>
              <a:t>Click to add Title</a:t>
            </a:r>
          </a:p>
        </p:txBody>
      </p:sp>
      <p:sp>
        <p:nvSpPr>
          <p:cNvPr id="23" name="Text Placeholder 16"/>
          <p:cNvSpPr>
            <a:spLocks noGrp="1"/>
          </p:cNvSpPr>
          <p:nvPr>
            <p:ph type="body" sz="quarter" idx="19"/>
          </p:nvPr>
        </p:nvSpPr>
        <p:spPr>
          <a:xfrm>
            <a:off x="5233462" y="1283920"/>
            <a:ext cx="3430343" cy="1512122"/>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13" lvl="0" indent="-171413" defTabSz="914161">
              <a:buFont typeface="Arial" panose="020B0604020202020204" pitchFamily="34" charset="0"/>
            </a:pPr>
            <a:r>
              <a:rPr lang="en-US"/>
              <a:t>Click to edit Master text styles</a:t>
            </a:r>
          </a:p>
          <a:p>
            <a:pPr marL="457081" lvl="1" defTabSz="914161"/>
            <a:r>
              <a:rPr lang="en-US"/>
              <a:t>Second level</a:t>
            </a:r>
          </a:p>
          <a:p>
            <a:pPr marL="914161" lvl="2" defTabSz="914161"/>
            <a:r>
              <a:rPr lang="en-US"/>
              <a:t>Third level</a:t>
            </a:r>
          </a:p>
        </p:txBody>
      </p:sp>
      <p:sp>
        <p:nvSpPr>
          <p:cNvPr id="24" name="Text Placeholder 11"/>
          <p:cNvSpPr>
            <a:spLocks noGrp="1"/>
          </p:cNvSpPr>
          <p:nvPr>
            <p:ph type="body" sz="quarter" idx="20" hasCustomPrompt="1"/>
          </p:nvPr>
        </p:nvSpPr>
        <p:spPr>
          <a:xfrm>
            <a:off x="5233462" y="854152"/>
            <a:ext cx="3430343" cy="429768"/>
          </a:xfrm>
          <a:solidFill>
            <a:srgbClr val="002060"/>
          </a:solidFill>
          <a:ln w="9525">
            <a:solidFill>
              <a:srgbClr val="376092"/>
            </a:solidFill>
            <a:round/>
          </a:ln>
        </p:spPr>
        <p:txBody>
          <a:bodyPr lIns="91420" tIns="45710" rIns="91420" bIns="45710" anchor="ctr">
            <a:normAutofit/>
          </a:bodyPr>
          <a:lstStyle>
            <a:lvl1pPr marL="0" indent="0" algn="ctr" defTabSz="914200" fontAlgn="base">
              <a:spcAft>
                <a:spcPct val="0"/>
              </a:spcAft>
              <a:buClrTx/>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lvl="0" algn="ctr" defTabSz="914200" fontAlgn="base">
              <a:spcAft>
                <a:spcPct val="0"/>
              </a:spcAft>
            </a:pPr>
            <a:r>
              <a:rPr lang="en-IN"/>
              <a:t>Click to add Title</a:t>
            </a:r>
          </a:p>
        </p:txBody>
      </p:sp>
      <p:sp>
        <p:nvSpPr>
          <p:cNvPr id="25" name="Text Placeholder 16"/>
          <p:cNvSpPr>
            <a:spLocks noGrp="1"/>
          </p:cNvSpPr>
          <p:nvPr>
            <p:ph type="body" sz="quarter" idx="21"/>
          </p:nvPr>
        </p:nvSpPr>
        <p:spPr>
          <a:xfrm>
            <a:off x="5233462" y="3320470"/>
            <a:ext cx="3430343" cy="1512122"/>
          </a:xfrm>
          <a:solidFill>
            <a:schemeClr val="bg1"/>
          </a:solidFill>
          <a:ln w="9525">
            <a:solidFill>
              <a:srgbClr val="376092"/>
            </a:solidFill>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a:buClrTx/>
              <a:defRPr lang="en-US" sz="1200" smtClean="0">
                <a:solidFill>
                  <a:schemeClr val="tx1"/>
                </a:solidFill>
                <a:latin typeface="+mn-lt"/>
              </a:defRPr>
            </a:lvl1pPr>
            <a:lvl2pPr>
              <a:buClrTx/>
              <a:defRPr lang="en-US" sz="1200" smtClean="0">
                <a:solidFill>
                  <a:schemeClr val="tx1"/>
                </a:solidFill>
                <a:latin typeface="+mn-lt"/>
                <a:cs typeface="+mn-cs"/>
              </a:defRPr>
            </a:lvl2pPr>
            <a:lvl3pPr>
              <a:buClrTx/>
              <a:defRPr lang="en-US" sz="1200" smtClean="0">
                <a:solidFill>
                  <a:schemeClr val="tx1"/>
                </a:solidFill>
                <a:latin typeface="+mn-lt"/>
                <a:cs typeface="+mn-cs"/>
              </a:defRPr>
            </a:lvl3pPr>
            <a:lvl4pPr>
              <a:buClrTx/>
              <a:defRPr lang="en-US" sz="1200" smtClean="0">
                <a:solidFill>
                  <a:schemeClr val="tx1"/>
                </a:solidFill>
                <a:latin typeface="+mn-lt"/>
                <a:cs typeface="+mn-cs"/>
              </a:defRPr>
            </a:lvl4pPr>
            <a:lvl5pPr>
              <a:buClrTx/>
              <a:defRPr lang="en-IN" sz="1200">
                <a:solidFill>
                  <a:schemeClr val="tx1"/>
                </a:solidFill>
              </a:defRPr>
            </a:lvl5pPr>
          </a:lstStyle>
          <a:p>
            <a:pPr marL="171413" lvl="0" indent="-171413" defTabSz="914161">
              <a:buFont typeface="Arial" panose="020B0604020202020204" pitchFamily="34" charset="0"/>
            </a:pPr>
            <a:r>
              <a:rPr lang="en-US"/>
              <a:t>Click to edit Master text styles</a:t>
            </a:r>
          </a:p>
          <a:p>
            <a:pPr marL="457081" lvl="1" defTabSz="914161"/>
            <a:r>
              <a:rPr lang="en-US"/>
              <a:t>Second level</a:t>
            </a:r>
          </a:p>
          <a:p>
            <a:pPr marL="914161" lvl="2" defTabSz="914161"/>
            <a:r>
              <a:rPr lang="en-US"/>
              <a:t>Third level</a:t>
            </a:r>
          </a:p>
        </p:txBody>
      </p:sp>
      <p:sp>
        <p:nvSpPr>
          <p:cNvPr id="26" name="Text Placeholder 11"/>
          <p:cNvSpPr>
            <a:spLocks noGrp="1"/>
          </p:cNvSpPr>
          <p:nvPr>
            <p:ph type="body" sz="quarter" idx="22" hasCustomPrompt="1"/>
          </p:nvPr>
        </p:nvSpPr>
        <p:spPr>
          <a:xfrm>
            <a:off x="5233462" y="2890702"/>
            <a:ext cx="3430343" cy="429768"/>
          </a:xfrm>
          <a:solidFill>
            <a:srgbClr val="002060"/>
          </a:solidFill>
          <a:ln w="9525">
            <a:solidFill>
              <a:srgbClr val="376092"/>
            </a:solidFill>
            <a:round/>
          </a:ln>
        </p:spPr>
        <p:txBody>
          <a:bodyPr lIns="91420" tIns="45710" rIns="91420" bIns="45710" anchor="ctr">
            <a:normAutofit/>
          </a:bodyPr>
          <a:lstStyle>
            <a:lvl1pPr marL="0" indent="0" algn="ctr" defTabSz="914200" fontAlgn="base">
              <a:spcAft>
                <a:spcPct val="0"/>
              </a:spcAft>
              <a:buClrTx/>
              <a:buNone/>
              <a:defRPr lang="en-US" sz="1400" b="1" kern="0" smtClean="0">
                <a:solidFill>
                  <a:srgbClr val="FFFFFF"/>
                </a:solidFill>
                <a:latin typeface="+mn-lt"/>
                <a:ea typeface="ＭＳ Ｐゴシック" pitchFamily="-80" charset="-128"/>
              </a:defRPr>
            </a:lvl1pPr>
            <a:lvl2pPr marL="0" indent="0" algn="ctr">
              <a:buNone/>
              <a:defRPr lang="en-US" sz="1800" smtClean="0">
                <a:solidFill>
                  <a:schemeClr val="tx1"/>
                </a:solidFill>
                <a:latin typeface="+mn-lt"/>
                <a:cs typeface="+mn-cs"/>
              </a:defRPr>
            </a:lvl2pPr>
            <a:lvl3pPr marL="0" indent="0" algn="ctr">
              <a:buNone/>
              <a:defRPr lang="en-US" sz="1800" smtClean="0">
                <a:solidFill>
                  <a:schemeClr val="tx1"/>
                </a:solidFill>
                <a:latin typeface="+mn-lt"/>
                <a:cs typeface="+mn-cs"/>
              </a:defRPr>
            </a:lvl3pPr>
            <a:lvl4pPr marL="0" indent="0" algn="ctr">
              <a:buNone/>
              <a:defRPr lang="en-US" sz="1800" smtClean="0">
                <a:solidFill>
                  <a:schemeClr val="tx1"/>
                </a:solidFill>
                <a:latin typeface="+mn-lt"/>
                <a:cs typeface="+mn-cs"/>
              </a:defRPr>
            </a:lvl4pPr>
            <a:lvl5pPr marL="0" indent="0" algn="ctr">
              <a:buNone/>
              <a:defRPr lang="en-IN" sz="1800"/>
            </a:lvl5pPr>
          </a:lstStyle>
          <a:p>
            <a:pPr marL="0" lvl="0" algn="ctr" defTabSz="914200" fontAlgn="base">
              <a:spcAft>
                <a:spcPct val="0"/>
              </a:spcAft>
            </a:pPr>
            <a:r>
              <a:rPr lang="en-IN"/>
              <a:t>Click to add Title</a:t>
            </a:r>
          </a:p>
        </p:txBody>
      </p:sp>
    </p:spTree>
    <p:extLst>
      <p:ext uri="{BB962C8B-B14F-4D97-AF65-F5344CB8AC3E}">
        <p14:creationId xmlns:p14="http://schemas.microsoft.com/office/powerpoint/2010/main" val="131669861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87"/>
          <a:ext cx="1587" cy="1586"/>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9" y="1587"/>
                        <a:ext cx="1587" cy="1586"/>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E2E2E2"/>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93000"/>
              </a:lnSpc>
              <a:spcBef>
                <a:spcPct val="0"/>
              </a:spcBef>
              <a:spcAft>
                <a:spcPct val="0"/>
              </a:spcAft>
            </a:pPr>
            <a:endParaRPr lang="en-US">
              <a:solidFill>
                <a:srgbClr val="262626"/>
              </a:solidFill>
              <a:sym typeface="Calibri" panose="020F0502020204030204"/>
            </a:endParaRPr>
          </a:p>
        </p:txBody>
      </p:sp>
      <p:sp>
        <p:nvSpPr>
          <p:cNvPr id="13" name="Rectangle 12"/>
          <p:cNvSpPr/>
          <p:nvPr userDrawn="1"/>
        </p:nvSpPr>
        <p:spPr>
          <a:xfrm>
            <a:off x="0" y="0"/>
            <a:ext cx="9144000" cy="5138741"/>
          </a:xfrm>
          <a:prstGeom prst="rect">
            <a:avLst/>
          </a:prstGeom>
          <a:solidFill>
            <a:srgbClr val="083773"/>
          </a:solidFill>
          <a:ln w="9525" cap="flat" cmpd="sng" algn="ctr">
            <a:solidFill>
              <a:srgbClr val="009ADA"/>
            </a:solidFill>
            <a:prstDash val="solid"/>
          </a:ln>
          <a:effectLst/>
        </p:spPr>
        <p:txBody>
          <a:bodyPr lIns="91352" tIns="45676" rIns="91352" bIns="45676" rtlCol="0" anchor="ctr"/>
          <a:lstStyle/>
          <a:p>
            <a:pPr algn="ctr" defTabSz="456758">
              <a:defRPr/>
            </a:pPr>
            <a:endParaRPr lang="en-US" kern="0">
              <a:solidFill>
                <a:prstClr val="white"/>
              </a:solidFill>
              <a:sym typeface="Calibri" panose="020F0502020204030204" pitchFamily="34" charset="0"/>
            </a:endParaRPr>
          </a:p>
        </p:txBody>
      </p:sp>
      <p:pic>
        <p:nvPicPr>
          <p:cNvPr id="14" name="Picture 13" descr="global.png"/>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510040" y="4"/>
            <a:ext cx="4633965" cy="4800917"/>
          </a:xfrm>
          <a:prstGeom prst="rect">
            <a:avLst/>
          </a:prstGeom>
        </p:spPr>
      </p:pic>
      <p:sp>
        <p:nvSpPr>
          <p:cNvPr id="15" name="Rectangle 14"/>
          <p:cNvSpPr/>
          <p:nvPr userDrawn="1"/>
        </p:nvSpPr>
        <p:spPr>
          <a:xfrm>
            <a:off x="7489051" y="4906490"/>
            <a:ext cx="1775577" cy="161620"/>
          </a:xfrm>
          <a:prstGeom prst="rect">
            <a:avLst/>
          </a:prstGeom>
        </p:spPr>
        <p:txBody>
          <a:bodyPr wrap="none" lIns="68580" tIns="34290" rIns="68580" bIns="34290">
            <a:spAutoFit/>
          </a:bodyPr>
          <a:lstStyle/>
          <a:p>
            <a:pPr algn="ctr" defTabSz="913517">
              <a:defRPr/>
            </a:pPr>
            <a:r>
              <a:rPr lang="pt-BR" sz="600" b="0" i="0" strike="noStrike" cap="none" spc="0" baseline="0">
                <a:solidFill>
                  <a:srgbClr val="FFFFFF"/>
                </a:solidFill>
                <a:effectLst/>
                <a:latin typeface="Calibri"/>
                <a:ea typeface="Calibri"/>
                <a:cs typeface="Calibri"/>
              </a:rPr>
              <a:t>CONFIDENCIAL — NÃO DESTINADO A DISTRIBUIÇÃO</a:t>
            </a:r>
          </a:p>
        </p:txBody>
      </p:sp>
      <p:pic>
        <p:nvPicPr>
          <p:cNvPr id="24" name="Picture 831" descr="G:\PepsiCoMega14.png"/>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432042" y="337812"/>
            <a:ext cx="1548142" cy="3663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3" hasCustomPrompt="1"/>
          </p:nvPr>
        </p:nvSpPr>
        <p:spPr bwMode="black">
          <a:xfrm>
            <a:off x="465936" y="4330246"/>
            <a:ext cx="4008853" cy="274067"/>
          </a:xfrm>
          <a:prstGeom prst="rect">
            <a:avLst/>
          </a:prstGeom>
          <a:noFill/>
        </p:spPr>
        <p:txBody>
          <a:bodyPr anchor="ctr"/>
          <a:lstStyle>
            <a:lvl1pPr algn="l">
              <a:lnSpc>
                <a:spcPct val="110000"/>
              </a:lnSpc>
              <a:buNone/>
              <a:defRPr sz="1100" b="0" cap="all" baseline="0">
                <a:solidFill>
                  <a:srgbClr val="FFFFFF"/>
                </a:solidFill>
                <a:latin typeface="Calibri" panose="020F0502020204030204" pitchFamily="34" charset="0"/>
                <a:sym typeface="Calibri" panose="020F0502020204030204" pitchFamily="34" charset="0"/>
              </a:defRPr>
            </a:lvl1pPr>
            <a:lvl2pPr algn="ctr">
              <a:buNone/>
              <a:defRPr/>
            </a:lvl2pPr>
            <a:lvl3pPr marL="0" indent="0" algn="ctr">
              <a:buNone/>
              <a:defRPr/>
            </a:lvl3pPr>
            <a:lvl4pPr marL="171450" indent="0" algn="ctr">
              <a:buNone/>
              <a:defRPr/>
            </a:lvl4pPr>
            <a:lvl5pPr marL="342900" indent="0" algn="ctr">
              <a:buNone/>
              <a:defRPr/>
            </a:lvl5pPr>
          </a:lstStyle>
          <a:p>
            <a:pPr lvl="0"/>
            <a:r>
              <a:rPr lang="en-US"/>
              <a:t>Click to edit date/place</a:t>
            </a:r>
          </a:p>
        </p:txBody>
      </p:sp>
      <p:sp>
        <p:nvSpPr>
          <p:cNvPr id="17" name="Subtitle 2"/>
          <p:cNvSpPr>
            <a:spLocks noGrp="1"/>
          </p:cNvSpPr>
          <p:nvPr>
            <p:ph type="subTitle" idx="1" hasCustomPrompt="1"/>
          </p:nvPr>
        </p:nvSpPr>
        <p:spPr bwMode="white">
          <a:xfrm>
            <a:off x="465936" y="4065316"/>
            <a:ext cx="4008853" cy="276743"/>
          </a:xfrm>
          <a:prstGeom prst="rect">
            <a:avLst/>
          </a:prstGeom>
        </p:spPr>
        <p:txBody>
          <a:bodyPr anchor="ctr"/>
          <a:lstStyle>
            <a:lvl1pPr marL="0" indent="0" algn="l">
              <a:lnSpc>
                <a:spcPct val="110000"/>
              </a:lnSpc>
              <a:buNone/>
              <a:defRPr sz="1400" baseline="0">
                <a:solidFill>
                  <a:srgbClr val="FFFFFF"/>
                </a:solidFill>
                <a:latin typeface="Calibri" panose="020F0502020204030204" pitchFamily="34" charset="0"/>
                <a:sym typeface="Calibri" panose="020F0502020204030204" pitchFamily="34"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in sentence case</a:t>
            </a:r>
          </a:p>
        </p:txBody>
      </p:sp>
      <p:sp>
        <p:nvSpPr>
          <p:cNvPr id="18" name="Title 1"/>
          <p:cNvSpPr>
            <a:spLocks noGrp="1"/>
          </p:cNvSpPr>
          <p:nvPr>
            <p:ph type="ctrTitle" hasCustomPrompt="1"/>
          </p:nvPr>
        </p:nvSpPr>
        <p:spPr bwMode="ltGray">
          <a:xfrm>
            <a:off x="465936" y="1066248"/>
            <a:ext cx="5933357" cy="1023181"/>
          </a:xfrm>
          <a:prstGeom prst="rect">
            <a:avLst/>
          </a:prstGeom>
        </p:spPr>
        <p:txBody>
          <a:bodyPr anchor="t">
            <a:normAutofit/>
          </a:bodyPr>
          <a:lstStyle>
            <a:lvl1pPr algn="l">
              <a:lnSpc>
                <a:spcPct val="93000"/>
              </a:lnSpc>
              <a:defRPr sz="1800" baseline="0">
                <a:solidFill>
                  <a:srgbClr val="FFFFFF"/>
                </a:solidFill>
                <a:latin typeface="Calibri" panose="020F0502020204030204" pitchFamily="34" charset="0"/>
                <a:sym typeface="Calibri" panose="020F0502020204030204" pitchFamily="34" charset="0"/>
              </a:defRPr>
            </a:lvl1pPr>
          </a:lstStyle>
          <a:p>
            <a:r>
              <a:rPr lang="en-US"/>
              <a:t>Title in Title Case</a:t>
            </a:r>
          </a:p>
        </p:txBody>
      </p:sp>
    </p:spTree>
    <p:extLst>
      <p:ext uri="{BB962C8B-B14F-4D97-AF65-F5344CB8AC3E}">
        <p14:creationId xmlns:p14="http://schemas.microsoft.com/office/powerpoint/2010/main" val="1529416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ags" Target="../tags/tag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image" Target="../media/image1.emf"/><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tags" Target="../tags/tag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image" Target="../media/image26.svg"/><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theme" Target="../theme/theme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image" Target="../media/image25.png"/><Relationship Id="rId8" Type="http://schemas.openxmlformats.org/officeDocument/2006/relationships/slideLayout" Target="../slideLayouts/slideLayout57.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oleObject" Target="../embeddings/oleObject3.bin"/><Relationship Id="rId20" Type="http://schemas.openxmlformats.org/officeDocument/2006/relationships/slideLayout" Target="../slideLayouts/slideLayout69.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30.emf"/><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oleObject" Target="../embeddings/oleObject6.bin"/><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tags" Target="../tags/tag8.xml"/><Relationship Id="rId5" Type="http://schemas.openxmlformats.org/officeDocument/2006/relationships/slideLayout" Target="../slideLayouts/slideLayout97.xml"/><Relationship Id="rId10" Type="http://schemas.openxmlformats.org/officeDocument/2006/relationships/tags" Target="../tags/tag7.xml"/><Relationship Id="rId4" Type="http://schemas.openxmlformats.org/officeDocument/2006/relationships/slideLayout" Target="../slideLayouts/slideLayout96.xml"/><Relationship Id="rId9" Type="http://schemas.openxmlformats.org/officeDocument/2006/relationships/theme" Target="../theme/theme3.xml"/><Relationship Id="rId14" Type="http://schemas.openxmlformats.org/officeDocument/2006/relationships/image" Target="../media/image3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30.emf"/><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oleObject" Target="../embeddings/oleObject14.bin"/><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tags" Target="../tags/tag18.xml"/><Relationship Id="rId5" Type="http://schemas.openxmlformats.org/officeDocument/2006/relationships/slideLayout" Target="../slideLayouts/slideLayout105.xml"/><Relationship Id="rId10" Type="http://schemas.openxmlformats.org/officeDocument/2006/relationships/tags" Target="../tags/tag17.xml"/><Relationship Id="rId4" Type="http://schemas.openxmlformats.org/officeDocument/2006/relationships/slideLayout" Target="../slideLayouts/slideLayout104.xml"/><Relationship Id="rId9" Type="http://schemas.openxmlformats.org/officeDocument/2006/relationships/theme" Target="../theme/theme4.xml"/><Relationship Id="rId14" Type="http://schemas.openxmlformats.org/officeDocument/2006/relationships/image" Target="../media/image31.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9" Type="http://schemas.openxmlformats.org/officeDocument/2006/relationships/slideLayout" Target="../slideLayouts/slideLayout147.xml"/><Relationship Id="rId21" Type="http://schemas.openxmlformats.org/officeDocument/2006/relationships/slideLayout" Target="../slideLayouts/slideLayout129.xml"/><Relationship Id="rId34" Type="http://schemas.openxmlformats.org/officeDocument/2006/relationships/slideLayout" Target="../slideLayouts/slideLayout142.xml"/><Relationship Id="rId42" Type="http://schemas.openxmlformats.org/officeDocument/2006/relationships/slideLayout" Target="../slideLayouts/slideLayout150.xml"/><Relationship Id="rId47" Type="http://schemas.openxmlformats.org/officeDocument/2006/relationships/slideLayout" Target="../slideLayouts/slideLayout155.xml"/><Relationship Id="rId50" Type="http://schemas.openxmlformats.org/officeDocument/2006/relationships/slideLayout" Target="../slideLayouts/slideLayout158.xml"/><Relationship Id="rId55" Type="http://schemas.openxmlformats.org/officeDocument/2006/relationships/tags" Target="../tags/tag25.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9" Type="http://schemas.openxmlformats.org/officeDocument/2006/relationships/slideLayout" Target="../slideLayouts/slideLayout137.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37" Type="http://schemas.openxmlformats.org/officeDocument/2006/relationships/slideLayout" Target="../slideLayouts/slideLayout145.xml"/><Relationship Id="rId40" Type="http://schemas.openxmlformats.org/officeDocument/2006/relationships/slideLayout" Target="../slideLayouts/slideLayout148.xml"/><Relationship Id="rId45" Type="http://schemas.openxmlformats.org/officeDocument/2006/relationships/slideLayout" Target="../slideLayouts/slideLayout153.xml"/><Relationship Id="rId53" Type="http://schemas.openxmlformats.org/officeDocument/2006/relationships/slideLayout" Target="../slideLayouts/slideLayout161.xml"/><Relationship Id="rId5" Type="http://schemas.openxmlformats.org/officeDocument/2006/relationships/slideLayout" Target="../slideLayouts/slideLayout113.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slideLayout" Target="../slideLayouts/slideLayout143.xml"/><Relationship Id="rId43" Type="http://schemas.openxmlformats.org/officeDocument/2006/relationships/slideLayout" Target="../slideLayouts/slideLayout151.xml"/><Relationship Id="rId48" Type="http://schemas.openxmlformats.org/officeDocument/2006/relationships/slideLayout" Target="../slideLayouts/slideLayout156.xml"/><Relationship Id="rId56" Type="http://schemas.openxmlformats.org/officeDocument/2006/relationships/oleObject" Target="../embeddings/oleObject21.bin"/><Relationship Id="rId8" Type="http://schemas.openxmlformats.org/officeDocument/2006/relationships/slideLayout" Target="../slideLayouts/slideLayout116.xml"/><Relationship Id="rId51" Type="http://schemas.openxmlformats.org/officeDocument/2006/relationships/slideLayout" Target="../slideLayouts/slideLayout159.xml"/><Relationship Id="rId3" Type="http://schemas.openxmlformats.org/officeDocument/2006/relationships/slideLayout" Target="../slideLayouts/slideLayout111.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38" Type="http://schemas.openxmlformats.org/officeDocument/2006/relationships/slideLayout" Target="../slideLayouts/slideLayout146.xml"/><Relationship Id="rId46" Type="http://schemas.openxmlformats.org/officeDocument/2006/relationships/slideLayout" Target="../slideLayouts/slideLayout154.xml"/><Relationship Id="rId20" Type="http://schemas.openxmlformats.org/officeDocument/2006/relationships/slideLayout" Target="../slideLayouts/slideLayout128.xml"/><Relationship Id="rId41" Type="http://schemas.openxmlformats.org/officeDocument/2006/relationships/slideLayout" Target="../slideLayouts/slideLayout149.xml"/><Relationship Id="rId54" Type="http://schemas.openxmlformats.org/officeDocument/2006/relationships/theme" Target="../theme/theme5.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49" Type="http://schemas.openxmlformats.org/officeDocument/2006/relationships/slideLayout" Target="../slideLayouts/slideLayout157.xml"/><Relationship Id="rId57" Type="http://schemas.openxmlformats.org/officeDocument/2006/relationships/image" Target="../media/image1.emf"/><Relationship Id="rId10" Type="http://schemas.openxmlformats.org/officeDocument/2006/relationships/slideLayout" Target="../slideLayouts/slideLayout118.xml"/><Relationship Id="rId31" Type="http://schemas.openxmlformats.org/officeDocument/2006/relationships/slideLayout" Target="../slideLayouts/slideLayout139.xml"/><Relationship Id="rId44" Type="http://schemas.openxmlformats.org/officeDocument/2006/relationships/slideLayout" Target="../slideLayouts/slideLayout152.xml"/><Relationship Id="rId52" Type="http://schemas.openxmlformats.org/officeDocument/2006/relationships/slideLayout" Target="../slideLayouts/slideLayout16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9" Type="http://schemas.openxmlformats.org/officeDocument/2006/relationships/slideLayout" Target="../slideLayouts/slideLayout200.xml"/><Relationship Id="rId21" Type="http://schemas.openxmlformats.org/officeDocument/2006/relationships/slideLayout" Target="../slideLayouts/slideLayout182.xml"/><Relationship Id="rId34" Type="http://schemas.openxmlformats.org/officeDocument/2006/relationships/slideLayout" Target="../slideLayouts/slideLayout195.xml"/><Relationship Id="rId42" Type="http://schemas.openxmlformats.org/officeDocument/2006/relationships/slideLayout" Target="../slideLayouts/slideLayout203.xml"/><Relationship Id="rId47" Type="http://schemas.openxmlformats.org/officeDocument/2006/relationships/slideLayout" Target="../slideLayouts/slideLayout208.xml"/><Relationship Id="rId50" Type="http://schemas.openxmlformats.org/officeDocument/2006/relationships/slideLayout" Target="../slideLayouts/slideLayout211.xml"/><Relationship Id="rId55" Type="http://schemas.openxmlformats.org/officeDocument/2006/relationships/slideLayout" Target="../slideLayouts/slideLayout216.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9" Type="http://schemas.openxmlformats.org/officeDocument/2006/relationships/slideLayout" Target="../slideLayouts/slideLayout190.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32" Type="http://schemas.openxmlformats.org/officeDocument/2006/relationships/slideLayout" Target="../slideLayouts/slideLayout193.xml"/><Relationship Id="rId37" Type="http://schemas.openxmlformats.org/officeDocument/2006/relationships/slideLayout" Target="../slideLayouts/slideLayout198.xml"/><Relationship Id="rId40" Type="http://schemas.openxmlformats.org/officeDocument/2006/relationships/slideLayout" Target="../slideLayouts/slideLayout201.xml"/><Relationship Id="rId45" Type="http://schemas.openxmlformats.org/officeDocument/2006/relationships/slideLayout" Target="../slideLayouts/slideLayout206.xml"/><Relationship Id="rId53" Type="http://schemas.openxmlformats.org/officeDocument/2006/relationships/slideLayout" Target="../slideLayouts/slideLayout214.xml"/><Relationship Id="rId58" Type="http://schemas.openxmlformats.org/officeDocument/2006/relationships/tags" Target="../tags/tag26.xml"/><Relationship Id="rId5" Type="http://schemas.openxmlformats.org/officeDocument/2006/relationships/slideLayout" Target="../slideLayouts/slideLayout166.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slideLayout" Target="../slideLayouts/slideLayout188.xml"/><Relationship Id="rId30" Type="http://schemas.openxmlformats.org/officeDocument/2006/relationships/slideLayout" Target="../slideLayouts/slideLayout191.xml"/><Relationship Id="rId35" Type="http://schemas.openxmlformats.org/officeDocument/2006/relationships/slideLayout" Target="../slideLayouts/slideLayout196.xml"/><Relationship Id="rId43" Type="http://schemas.openxmlformats.org/officeDocument/2006/relationships/slideLayout" Target="../slideLayouts/slideLayout204.xml"/><Relationship Id="rId48" Type="http://schemas.openxmlformats.org/officeDocument/2006/relationships/slideLayout" Target="../slideLayouts/slideLayout209.xml"/><Relationship Id="rId56" Type="http://schemas.openxmlformats.org/officeDocument/2006/relationships/slideLayout" Target="../slideLayouts/slideLayout217.xml"/><Relationship Id="rId8" Type="http://schemas.openxmlformats.org/officeDocument/2006/relationships/slideLayout" Target="../slideLayouts/slideLayout169.xml"/><Relationship Id="rId51" Type="http://schemas.openxmlformats.org/officeDocument/2006/relationships/slideLayout" Target="../slideLayouts/slideLayout212.xml"/><Relationship Id="rId3" Type="http://schemas.openxmlformats.org/officeDocument/2006/relationships/slideLayout" Target="../slideLayouts/slideLayout164.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33" Type="http://schemas.openxmlformats.org/officeDocument/2006/relationships/slideLayout" Target="../slideLayouts/slideLayout194.xml"/><Relationship Id="rId38" Type="http://schemas.openxmlformats.org/officeDocument/2006/relationships/slideLayout" Target="../slideLayouts/slideLayout199.xml"/><Relationship Id="rId46" Type="http://schemas.openxmlformats.org/officeDocument/2006/relationships/slideLayout" Target="../slideLayouts/slideLayout207.xml"/><Relationship Id="rId59" Type="http://schemas.openxmlformats.org/officeDocument/2006/relationships/oleObject" Target="../embeddings/oleObject22.bin"/><Relationship Id="rId20" Type="http://schemas.openxmlformats.org/officeDocument/2006/relationships/slideLayout" Target="../slideLayouts/slideLayout181.xml"/><Relationship Id="rId41" Type="http://schemas.openxmlformats.org/officeDocument/2006/relationships/slideLayout" Target="../slideLayouts/slideLayout202.xml"/><Relationship Id="rId54" Type="http://schemas.openxmlformats.org/officeDocument/2006/relationships/slideLayout" Target="../slideLayouts/slideLayout215.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slideLayout" Target="../slideLayouts/slideLayout189.xml"/><Relationship Id="rId36" Type="http://schemas.openxmlformats.org/officeDocument/2006/relationships/slideLayout" Target="../slideLayouts/slideLayout197.xml"/><Relationship Id="rId49" Type="http://schemas.openxmlformats.org/officeDocument/2006/relationships/slideLayout" Target="../slideLayouts/slideLayout210.xml"/><Relationship Id="rId57" Type="http://schemas.openxmlformats.org/officeDocument/2006/relationships/theme" Target="../theme/theme6.xml"/><Relationship Id="rId10" Type="http://schemas.openxmlformats.org/officeDocument/2006/relationships/slideLayout" Target="../slideLayouts/slideLayout171.xml"/><Relationship Id="rId31" Type="http://schemas.openxmlformats.org/officeDocument/2006/relationships/slideLayout" Target="../slideLayouts/slideLayout192.xml"/><Relationship Id="rId44" Type="http://schemas.openxmlformats.org/officeDocument/2006/relationships/slideLayout" Target="../slideLayouts/slideLayout205.xml"/><Relationship Id="rId52" Type="http://schemas.openxmlformats.org/officeDocument/2006/relationships/slideLayout" Target="../slideLayouts/slideLayout213.xml"/><Relationship Id="rId60"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slideLayout" Target="../slideLayouts/slideLayout243.xml"/><Relationship Id="rId39" Type="http://schemas.openxmlformats.org/officeDocument/2006/relationships/slideLayout" Target="../slideLayouts/slideLayout256.xml"/><Relationship Id="rId21" Type="http://schemas.openxmlformats.org/officeDocument/2006/relationships/slideLayout" Target="../slideLayouts/slideLayout238.xml"/><Relationship Id="rId34" Type="http://schemas.openxmlformats.org/officeDocument/2006/relationships/slideLayout" Target="../slideLayouts/slideLayout251.xml"/><Relationship Id="rId42" Type="http://schemas.openxmlformats.org/officeDocument/2006/relationships/slideLayout" Target="../slideLayouts/slideLayout259.xml"/><Relationship Id="rId47" Type="http://schemas.openxmlformats.org/officeDocument/2006/relationships/slideLayout" Target="../slideLayouts/slideLayout264.xml"/><Relationship Id="rId50" Type="http://schemas.openxmlformats.org/officeDocument/2006/relationships/slideLayout" Target="../slideLayouts/slideLayout267.xml"/><Relationship Id="rId55" Type="http://schemas.openxmlformats.org/officeDocument/2006/relationships/tags" Target="../tags/tag27.xml"/><Relationship Id="rId7" Type="http://schemas.openxmlformats.org/officeDocument/2006/relationships/slideLayout" Target="../slideLayouts/slideLayout224.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9" Type="http://schemas.openxmlformats.org/officeDocument/2006/relationships/slideLayout" Target="../slideLayouts/slideLayout246.xml"/><Relationship Id="rId11" Type="http://schemas.openxmlformats.org/officeDocument/2006/relationships/slideLayout" Target="../slideLayouts/slideLayout228.xml"/><Relationship Id="rId24" Type="http://schemas.openxmlformats.org/officeDocument/2006/relationships/slideLayout" Target="../slideLayouts/slideLayout241.xml"/><Relationship Id="rId32" Type="http://schemas.openxmlformats.org/officeDocument/2006/relationships/slideLayout" Target="../slideLayouts/slideLayout249.xml"/><Relationship Id="rId37" Type="http://schemas.openxmlformats.org/officeDocument/2006/relationships/slideLayout" Target="../slideLayouts/slideLayout254.xml"/><Relationship Id="rId40" Type="http://schemas.openxmlformats.org/officeDocument/2006/relationships/slideLayout" Target="../slideLayouts/slideLayout257.xml"/><Relationship Id="rId45" Type="http://schemas.openxmlformats.org/officeDocument/2006/relationships/slideLayout" Target="../slideLayouts/slideLayout262.xml"/><Relationship Id="rId53" Type="http://schemas.openxmlformats.org/officeDocument/2006/relationships/slideLayout" Target="../slideLayouts/slideLayout270.xml"/><Relationship Id="rId5" Type="http://schemas.openxmlformats.org/officeDocument/2006/relationships/slideLayout" Target="../slideLayouts/slideLayout222.xml"/><Relationship Id="rId19" Type="http://schemas.openxmlformats.org/officeDocument/2006/relationships/slideLayout" Target="../slideLayouts/slideLayout236.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 Id="rId27" Type="http://schemas.openxmlformats.org/officeDocument/2006/relationships/slideLayout" Target="../slideLayouts/slideLayout244.xml"/><Relationship Id="rId30" Type="http://schemas.openxmlformats.org/officeDocument/2006/relationships/slideLayout" Target="../slideLayouts/slideLayout247.xml"/><Relationship Id="rId35" Type="http://schemas.openxmlformats.org/officeDocument/2006/relationships/slideLayout" Target="../slideLayouts/slideLayout252.xml"/><Relationship Id="rId43" Type="http://schemas.openxmlformats.org/officeDocument/2006/relationships/slideLayout" Target="../slideLayouts/slideLayout260.xml"/><Relationship Id="rId48" Type="http://schemas.openxmlformats.org/officeDocument/2006/relationships/slideLayout" Target="../slideLayouts/slideLayout265.xml"/><Relationship Id="rId56" Type="http://schemas.openxmlformats.org/officeDocument/2006/relationships/oleObject" Target="../embeddings/oleObject23.bin"/><Relationship Id="rId8" Type="http://schemas.openxmlformats.org/officeDocument/2006/relationships/slideLayout" Target="../slideLayouts/slideLayout225.xml"/><Relationship Id="rId51" Type="http://schemas.openxmlformats.org/officeDocument/2006/relationships/slideLayout" Target="../slideLayouts/slideLayout268.xml"/><Relationship Id="rId3" Type="http://schemas.openxmlformats.org/officeDocument/2006/relationships/slideLayout" Target="../slideLayouts/slideLayout220.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slideLayout" Target="../slideLayouts/slideLayout242.xml"/><Relationship Id="rId33" Type="http://schemas.openxmlformats.org/officeDocument/2006/relationships/slideLayout" Target="../slideLayouts/slideLayout250.xml"/><Relationship Id="rId38" Type="http://schemas.openxmlformats.org/officeDocument/2006/relationships/slideLayout" Target="../slideLayouts/slideLayout255.xml"/><Relationship Id="rId46" Type="http://schemas.openxmlformats.org/officeDocument/2006/relationships/slideLayout" Target="../slideLayouts/slideLayout263.xml"/><Relationship Id="rId20" Type="http://schemas.openxmlformats.org/officeDocument/2006/relationships/slideLayout" Target="../slideLayouts/slideLayout237.xml"/><Relationship Id="rId41" Type="http://schemas.openxmlformats.org/officeDocument/2006/relationships/slideLayout" Target="../slideLayouts/slideLayout258.xml"/><Relationship Id="rId54" Type="http://schemas.openxmlformats.org/officeDocument/2006/relationships/theme" Target="../theme/theme7.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28" Type="http://schemas.openxmlformats.org/officeDocument/2006/relationships/slideLayout" Target="../slideLayouts/slideLayout245.xml"/><Relationship Id="rId36" Type="http://schemas.openxmlformats.org/officeDocument/2006/relationships/slideLayout" Target="../slideLayouts/slideLayout253.xml"/><Relationship Id="rId49" Type="http://schemas.openxmlformats.org/officeDocument/2006/relationships/slideLayout" Target="../slideLayouts/slideLayout266.xml"/><Relationship Id="rId57" Type="http://schemas.openxmlformats.org/officeDocument/2006/relationships/image" Target="../media/image1.emf"/><Relationship Id="rId10" Type="http://schemas.openxmlformats.org/officeDocument/2006/relationships/slideLayout" Target="../slideLayouts/slideLayout227.xml"/><Relationship Id="rId31" Type="http://schemas.openxmlformats.org/officeDocument/2006/relationships/slideLayout" Target="../slideLayouts/slideLayout248.xml"/><Relationship Id="rId44" Type="http://schemas.openxmlformats.org/officeDocument/2006/relationships/slideLayout" Target="../slideLayouts/slideLayout261.xml"/><Relationship Id="rId52" Type="http://schemas.openxmlformats.org/officeDocument/2006/relationships/slideLayout" Target="../slideLayouts/slideLayout2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84F95AF-2496-4632-A158-835CEA47C88B}"/>
              </a:ext>
            </a:extLst>
          </p:cNvPr>
          <p:cNvGraphicFramePr>
            <a:graphicFrameLocks noChangeAspect="1"/>
          </p:cNvGraphicFramePr>
          <p:nvPr userDrawn="1">
            <p:custDataLst>
              <p:tags r:id="rId51"/>
            </p:custDataLst>
            <p:extLst>
              <p:ext uri="{D42A27DB-BD31-4B8C-83A1-F6EECF244321}">
                <p14:modId xmlns:p14="http://schemas.microsoft.com/office/powerpoint/2010/main" val="110555288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52" imgW="443" imgH="443" progId="TCLayout.ActiveDocument.1">
                  <p:embed/>
                </p:oleObj>
              </mc:Choice>
              <mc:Fallback>
                <p:oleObj name="think-cell Slide" r:id="rId52" imgW="443" imgH="443" progId="TCLayout.ActiveDocument.1">
                  <p:embed/>
                  <p:pic>
                    <p:nvPicPr>
                      <p:cNvPr id="8" name="Object 7" hidden="1">
                        <a:extLst>
                          <a:ext uri="{FF2B5EF4-FFF2-40B4-BE49-F238E27FC236}">
                            <a16:creationId xmlns:a16="http://schemas.microsoft.com/office/drawing/2014/main" id="{184F95AF-2496-4632-A158-835CEA47C88B}"/>
                          </a:ext>
                        </a:extLst>
                      </p:cNvPr>
                      <p:cNvPicPr/>
                      <p:nvPr/>
                    </p:nvPicPr>
                    <p:blipFill>
                      <a:blip r:embed="rId53"/>
                      <a:stretch>
                        <a:fillRect/>
                      </a:stretch>
                    </p:blipFill>
                    <p:spPr>
                      <a:xfrm>
                        <a:off x="1191" y="1191"/>
                        <a:ext cx="1191" cy="1191"/>
                      </a:xfrm>
                      <a:prstGeom prst="rect">
                        <a:avLst/>
                      </a:prstGeom>
                    </p:spPr>
                  </p:pic>
                </p:oleObj>
              </mc:Fallback>
            </mc:AlternateContent>
          </a:graphicData>
        </a:graphic>
      </p:graphicFrame>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endParaRPr lang="en-US">
              <a:solidFill>
                <a:srgbClr val="000000">
                  <a:tint val="75000"/>
                </a:srgb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srgbClr val="000000">
                  <a:tint val="75000"/>
                </a:srgb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01FD0BA-3AA9-459F-A2B0-5B0986A4C245}" type="slidenum">
              <a:rPr lang="en-US" smtClean="0">
                <a:solidFill>
                  <a:srgbClr val="000000">
                    <a:tint val="75000"/>
                  </a:srgbClr>
                </a:solidFill>
              </a:rPr>
              <a:pPr defTabSz="685800"/>
              <a:t>‹#›</a:t>
            </a:fld>
            <a:endParaRPr lang="en-US">
              <a:solidFill>
                <a:srgbClr val="000000">
                  <a:tint val="75000"/>
                </a:srgbClr>
              </a:solidFill>
            </a:endParaRPr>
          </a:p>
        </p:txBody>
      </p:sp>
    </p:spTree>
    <p:extLst>
      <p:ext uri="{BB962C8B-B14F-4D97-AF65-F5344CB8AC3E}">
        <p14:creationId xmlns:p14="http://schemas.microsoft.com/office/powerpoint/2010/main" val="231880420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Lst>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84F95AF-2496-4632-A158-835CEA47C88B}"/>
              </a:ext>
            </a:extLst>
          </p:cNvPr>
          <p:cNvGraphicFramePr>
            <a:graphicFrameLocks noChangeAspect="1"/>
          </p:cNvGraphicFramePr>
          <p:nvPr userDrawn="1">
            <p:custDataLst>
              <p:tags r:id="rId45"/>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6" imgW="443" imgH="443" progId="TCLayout.ActiveDocument.1">
                  <p:embed/>
                </p:oleObj>
              </mc:Choice>
              <mc:Fallback>
                <p:oleObj name="think-cell Slide" r:id="rId46" imgW="443" imgH="443" progId="TCLayout.ActiveDocument.1">
                  <p:embed/>
                  <p:pic>
                    <p:nvPicPr>
                      <p:cNvPr id="8" name="Object 7" hidden="1">
                        <a:extLst>
                          <a:ext uri="{FF2B5EF4-FFF2-40B4-BE49-F238E27FC236}">
                            <a16:creationId xmlns:a16="http://schemas.microsoft.com/office/drawing/2014/main" id="{184F95AF-2496-4632-A158-835CEA47C88B}"/>
                          </a:ext>
                        </a:extLst>
                      </p:cNvPr>
                      <p:cNvPicPr/>
                      <p:nvPr/>
                    </p:nvPicPr>
                    <p:blipFill>
                      <a:blip r:embed="rId47"/>
                      <a:stretch>
                        <a:fillRect/>
                      </a:stretch>
                    </p:blipFill>
                    <p:spPr>
                      <a:xfrm>
                        <a:off x="1191" y="1191"/>
                        <a:ext cx="1191" cy="1191"/>
                      </a:xfrm>
                      <a:prstGeom prst="rect">
                        <a:avLst/>
                      </a:prstGeom>
                    </p:spPr>
                  </p:pic>
                </p:oleObj>
              </mc:Fallback>
            </mc:AlternateContent>
          </a:graphicData>
        </a:graphic>
      </p:graphicFrame>
      <p:sp>
        <p:nvSpPr>
          <p:cNvPr id="3" name="Text Placeholder 2"/>
          <p:cNvSpPr>
            <a:spLocks noGrp="1"/>
          </p:cNvSpPr>
          <p:nvPr>
            <p:ph type="body" idx="1"/>
          </p:nvPr>
        </p:nvSpPr>
        <p:spPr>
          <a:xfrm>
            <a:off x="366713" y="875923"/>
            <a:ext cx="8399859" cy="332757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366712" y="155973"/>
            <a:ext cx="8399860" cy="557213"/>
          </a:xfrm>
          <a:prstGeom prst="rect">
            <a:avLst/>
          </a:prstGeom>
        </p:spPr>
        <p:txBody>
          <a:bodyPr vert="horz" lIns="91440" tIns="45720" rIns="91440" bIns="45720" rtlCol="0" anchor="ctr">
            <a:normAutofit/>
          </a:bodyPr>
          <a:lstStyle/>
          <a:p>
            <a:r>
              <a:rPr lang="en-US"/>
              <a:t>Click to edit Master title style</a:t>
            </a:r>
          </a:p>
        </p:txBody>
      </p:sp>
      <p:pic>
        <p:nvPicPr>
          <p:cNvPr id="5" name="Graphic 4">
            <a:extLst>
              <a:ext uri="{FF2B5EF4-FFF2-40B4-BE49-F238E27FC236}">
                <a16:creationId xmlns:a16="http://schemas.microsoft.com/office/drawing/2014/main" id="{FA6F10AE-5DB3-49EB-BC83-D1F4E6DB975B}"/>
              </a:ext>
            </a:extLst>
          </p:cNvPr>
          <p:cNvPicPr>
            <a:picLocks noChangeAspect="1"/>
          </p:cNvPicPr>
          <p:nvPr userDrawn="1"/>
        </p:nvPicPr>
        <p:blipFill>
          <a:blip r:embed="rId48">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8749012" y="4794017"/>
            <a:ext cx="316577" cy="308301"/>
          </a:xfrm>
          <a:prstGeom prst="rect">
            <a:avLst/>
          </a:prstGeom>
        </p:spPr>
      </p:pic>
    </p:spTree>
    <p:extLst>
      <p:ext uri="{BB962C8B-B14F-4D97-AF65-F5344CB8AC3E}">
        <p14:creationId xmlns:p14="http://schemas.microsoft.com/office/powerpoint/2010/main" val="25141442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Lst>
  <p:transition/>
  <p:txStyles>
    <p:titleStyle>
      <a:lvl1pPr algn="l" defTabSz="685800" rtl="0" eaLnBrk="1" latinLnBrk="0" hangingPunct="1">
        <a:lnSpc>
          <a:spcPct val="90000"/>
        </a:lnSpc>
        <a:spcBef>
          <a:spcPct val="0"/>
        </a:spcBef>
        <a:buNone/>
        <a:defRPr sz="2700"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
          <p15:clr>
            <a:srgbClr val="F26B43"/>
          </p15:clr>
        </p15:guide>
        <p15:guide id="3" pos="308">
          <p15:clr>
            <a:srgbClr val="F26B43"/>
          </p15:clr>
        </p15:guide>
        <p15:guide id="4" pos="7363">
          <p15:clr>
            <a:srgbClr val="F26B43"/>
          </p15:clr>
        </p15:guide>
        <p15:guide id="5" orient="horz" pos="650">
          <p15:clr>
            <a:srgbClr val="F26B43"/>
          </p15:clr>
        </p15:guide>
        <p15:guide id="6" orient="horz" pos="730">
          <p15:clr>
            <a:srgbClr val="F26B43"/>
          </p15:clr>
        </p15:guide>
        <p15:guide id="7" orient="horz" pos="3981">
          <p15:clr>
            <a:srgbClr val="F26B43"/>
          </p15:clr>
        </p15:guide>
        <p15:guide id="8" orient="horz" pos="390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0"/>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8" name="Object 7" hidden="1"/>
                      <p:cNvPicPr/>
                      <p:nvPr/>
                    </p:nvPicPr>
                    <p:blipFill>
                      <a:blip r:embed="rId13"/>
                      <a:stretch>
                        <a:fillRect/>
                      </a:stretch>
                    </p:blipFill>
                    <p:spPr>
                      <a:xfrm>
                        <a:off x="1589" y="1589"/>
                        <a:ext cx="1587" cy="1587"/>
                      </a:xfrm>
                      <a:prstGeom prst="rect">
                        <a:avLst/>
                      </a:prstGeom>
                    </p:spPr>
                  </p:pic>
                </p:oleObj>
              </mc:Fallback>
            </mc:AlternateContent>
          </a:graphicData>
        </a:graphic>
      </p:graphicFrame>
      <p:sp>
        <p:nvSpPr>
          <p:cNvPr id="4" name="Rectangle 3" hidden="1"/>
          <p:cNvSpPr/>
          <p:nvPr userDrawn="1">
            <p:custDataLst>
              <p:tags r:id="rId11"/>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lnSpc>
                <a:spcPct val="85000"/>
              </a:lnSpc>
              <a:spcBef>
                <a:spcPct val="0"/>
              </a:spcBef>
              <a:spcAft>
                <a:spcPct val="0"/>
              </a:spcAft>
            </a:pPr>
            <a:endParaRPr lang="en-US" sz="2400" b="0" i="0" baseline="0">
              <a:solidFill>
                <a:prstClr val="white"/>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Placeholder 1"/>
          <p:cNvSpPr>
            <a:spLocks noGrp="1"/>
          </p:cNvSpPr>
          <p:nvPr>
            <p:ph type="title"/>
          </p:nvPr>
        </p:nvSpPr>
        <p:spPr>
          <a:xfrm>
            <a:off x="391626" y="406884"/>
            <a:ext cx="8461920" cy="490221"/>
          </a:xfrm>
          <a:prstGeom prst="rect">
            <a:avLst/>
          </a:prstGeom>
        </p:spPr>
        <p:txBody>
          <a:bodyPr vert="horz" lIns="91236" tIns="45618" rIns="91236" bIns="45618" rtlCol="0" anchor="b" anchorCtr="0">
            <a:noAutofit/>
          </a:bodyPr>
          <a:lstStyle/>
          <a:p>
            <a:pPr lvl="0"/>
            <a:r>
              <a:rPr lang="en-US"/>
              <a:t>Click to edit Master title style</a:t>
            </a:r>
          </a:p>
        </p:txBody>
      </p:sp>
      <p:sp>
        <p:nvSpPr>
          <p:cNvPr id="3" name="Text Placeholder 2"/>
          <p:cNvSpPr>
            <a:spLocks noGrp="1"/>
          </p:cNvSpPr>
          <p:nvPr>
            <p:ph type="body" idx="1"/>
          </p:nvPr>
        </p:nvSpPr>
        <p:spPr>
          <a:xfrm>
            <a:off x="607004" y="1209703"/>
            <a:ext cx="8461920" cy="3193082"/>
          </a:xfrm>
          <a:prstGeom prst="rect">
            <a:avLst/>
          </a:prstGeom>
        </p:spPr>
        <p:txBody>
          <a:bodyPr vert="horz" lIns="91236" tIns="45618" rIns="91236" bIns="45618"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p:cNvSpPr/>
          <p:nvPr/>
        </p:nvSpPr>
        <p:spPr>
          <a:xfrm>
            <a:off x="7525009" y="4810581"/>
            <a:ext cx="1018052" cy="184503"/>
          </a:xfrm>
          <a:prstGeom prst="rect">
            <a:avLst/>
          </a:prstGeom>
        </p:spPr>
        <p:txBody>
          <a:bodyPr wrap="none" lIns="91236" tIns="45618" rIns="91236" bIns="45618">
            <a:spAutoFit/>
          </a:bodyPr>
          <a:lstStyle/>
          <a:p>
            <a:pPr algn="ctr" defTabSz="912066">
              <a:defRPr/>
            </a:pPr>
            <a:r>
              <a:rPr lang="pt-BR" sz="600" b="0" i="0" strike="noStrike" cap="none" spc="0" baseline="0">
                <a:solidFill>
                  <a:srgbClr val="898989"/>
                </a:solidFill>
                <a:effectLst/>
                <a:latin typeface="Calibri"/>
                <a:ea typeface="Calibri"/>
                <a:cs typeface="Calibri"/>
              </a:rPr>
              <a:t>SIGILOSO E CONFIDENCIAL</a:t>
            </a:r>
          </a:p>
        </p:txBody>
      </p:sp>
      <p:pic>
        <p:nvPicPr>
          <p:cNvPr id="1379386" name="Picture 58"/>
          <p:cNvPicPr>
            <a:picLocks noChangeAspect="1" noChangeArrowheads="1"/>
          </p:cNvPicPr>
          <p:nvPr userDrawn="1"/>
        </p:nvPicPr>
        <p:blipFill>
          <a:blip r:embed="rId14">
            <a:extLst>
              <a:ext uri="{28A0092B-C50C-407E-A947-70E740481C1C}">
                <a14:useLocalDpi xmlns:a14="http://schemas.microsoft.com/office/drawing/2010/main"/>
              </a:ext>
            </a:extLst>
          </a:blip>
          <a:stretch>
            <a:fillRect/>
          </a:stretch>
        </p:blipFill>
        <p:spPr bwMode="auto">
          <a:xfrm>
            <a:off x="7562850" y="19050"/>
            <a:ext cx="1295399" cy="336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6"/>
          <p:cNvSpPr txBox="1"/>
          <p:nvPr userDrawn="1"/>
        </p:nvSpPr>
        <p:spPr>
          <a:xfrm>
            <a:off x="8718690" y="4828600"/>
            <a:ext cx="365125" cy="148829"/>
          </a:xfrm>
          <a:prstGeom prst="rect">
            <a:avLst/>
          </a:prstGeom>
        </p:spPr>
        <p:txBody>
          <a:bodyPr wrap="none" lIns="91236" tIns="45618" rIns="91236" bIns="45618" anchor="ctr"/>
          <a:lstStyle>
            <a:lvl1pPr eaLnBrk="0" hangingPunct="0">
              <a:defRPr sz="2400">
                <a:solidFill>
                  <a:schemeClr val="tx1"/>
                </a:solidFill>
                <a:latin typeface="Calibri" panose="020F0502020204030204" pitchFamily="34" charset="0"/>
                <a:ea typeface="ＭＳ Ｐゴシック" charset="-128"/>
              </a:defRPr>
            </a:lvl1pPr>
            <a:lvl2pPr marL="742950" indent="-285750" eaLnBrk="0" hangingPunct="0">
              <a:defRPr sz="2400">
                <a:solidFill>
                  <a:schemeClr val="tx1"/>
                </a:solidFill>
                <a:latin typeface="Calibri" panose="020F0502020204030204" pitchFamily="34" charset="0"/>
                <a:ea typeface="ＭＳ Ｐゴシック" charset="-128"/>
              </a:defRPr>
            </a:lvl2pPr>
            <a:lvl3pPr marL="1143000" indent="-228600" eaLnBrk="0" hangingPunct="0">
              <a:defRPr sz="2400">
                <a:solidFill>
                  <a:schemeClr val="tx1"/>
                </a:solidFill>
                <a:latin typeface="Calibri" panose="020F0502020204030204" pitchFamily="34" charset="0"/>
                <a:ea typeface="ＭＳ Ｐゴシック" charset="-128"/>
              </a:defRPr>
            </a:lvl3pPr>
            <a:lvl4pPr marL="1600200" indent="-228600" eaLnBrk="0" hangingPunct="0">
              <a:defRPr sz="2400">
                <a:solidFill>
                  <a:schemeClr val="tx1"/>
                </a:solidFill>
                <a:latin typeface="Calibri" panose="020F0502020204030204" pitchFamily="34" charset="0"/>
                <a:ea typeface="ＭＳ Ｐゴシック" charset="-128"/>
              </a:defRPr>
            </a:lvl4pPr>
            <a:lvl5pPr marL="2057400" indent="-228600" eaLnBrk="0" hangingPunct="0">
              <a:defRPr sz="2400">
                <a:solidFill>
                  <a:schemeClr val="tx1"/>
                </a:solidFill>
                <a:latin typeface="Calibri" panose="020F050202020403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charset="-128"/>
              </a:defRPr>
            </a:lvl9pPr>
          </a:lstStyle>
          <a:p>
            <a:pPr algn="r" defTabSz="912066" eaLnBrk="1" fontAlgn="base" hangingPunct="1">
              <a:spcBef>
                <a:spcPct val="0"/>
              </a:spcBef>
              <a:spcAft>
                <a:spcPct val="0"/>
              </a:spcAft>
              <a:defRPr/>
            </a:pPr>
            <a:fld id="{A0A265AB-F158-40F5-AC3B-C123B2E0FA99}" type="slidenum">
              <a:rPr lang="en-US" sz="900" b="1" smtClean="0">
                <a:solidFill>
                  <a:srgbClr val="898989"/>
                </a:solidFill>
                <a:latin typeface="Calibri" panose="020F0502020204030204"/>
              </a:rPr>
              <a:pPr algn="r" defTabSz="912066" eaLnBrk="1" fontAlgn="base" hangingPunct="1">
                <a:spcBef>
                  <a:spcPct val="0"/>
                </a:spcBef>
                <a:spcAft>
                  <a:spcPct val="0"/>
                </a:spcAft>
                <a:defRPr/>
              </a:pPr>
              <a:t>‹#›</a:t>
            </a:fld>
            <a:endParaRPr lang="en-US" sz="900" b="1">
              <a:solidFill>
                <a:srgbClr val="898989"/>
              </a:solidFill>
              <a:latin typeface="Calibri" panose="020F0502020204030204"/>
            </a:endParaRPr>
          </a:p>
        </p:txBody>
      </p:sp>
    </p:spTree>
    <p:extLst>
      <p:ext uri="{BB962C8B-B14F-4D97-AF65-F5344CB8AC3E}">
        <p14:creationId xmlns:p14="http://schemas.microsoft.com/office/powerpoint/2010/main" val="225874049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9" r:id="rId8"/>
  </p:sldLayoutIdLst>
  <p:transition/>
  <p:hf hdr="0" ftr="0" dt="0"/>
  <p:txStyles>
    <p:titleStyle>
      <a:lvl1pPr algn="l" defTabSz="455978" rtl="0" eaLnBrk="1" latinLnBrk="0" hangingPunct="1">
        <a:lnSpc>
          <a:spcPct val="85000"/>
        </a:lnSpc>
        <a:spcBef>
          <a:spcPct val="0"/>
        </a:spcBef>
        <a:buNone/>
        <a:defRPr lang="en-US" sz="2400" b="0" i="0" kern="1200">
          <a:solidFill>
            <a:srgbClr val="09559F"/>
          </a:solidFill>
          <a:latin typeface="Calibri" panose="020F0502020204030204"/>
          <a:ea typeface="+mj-ea"/>
          <a:cs typeface="Calibri"/>
        </a:defRPr>
      </a:lvl1pPr>
    </p:titleStyle>
    <p:bodyStyle>
      <a:lvl1pPr marL="169455" indent="-169455" algn="l" defTabSz="455978" rtl="0" eaLnBrk="1" latinLnBrk="0" hangingPunct="1">
        <a:spcBef>
          <a:spcPts val="600"/>
        </a:spcBef>
        <a:buClrTx/>
        <a:buFont typeface="Arial"/>
        <a:buChar char="•"/>
        <a:defRPr sz="1800" b="0" i="0" kern="1200">
          <a:solidFill>
            <a:schemeClr val="tx1">
              <a:lumMod val="85000"/>
              <a:lumOff val="15000"/>
            </a:schemeClr>
          </a:solidFill>
          <a:latin typeface="Calibri" panose="020F0502020204030204"/>
          <a:ea typeface="+mn-ea"/>
          <a:cs typeface="Calibri"/>
        </a:defRPr>
      </a:lvl1pPr>
      <a:lvl2pPr marL="340397" indent="-171042" algn="l" defTabSz="455978" rtl="0" eaLnBrk="1" latinLnBrk="0" hangingPunct="1">
        <a:spcBef>
          <a:spcPts val="600"/>
        </a:spcBef>
        <a:buClrTx/>
        <a:buFont typeface="Arial"/>
        <a:buChar char="–"/>
        <a:tabLst>
          <a:tab pos="340397" algn="l"/>
        </a:tabLst>
        <a:defRPr sz="1600" b="0" i="0" kern="1200">
          <a:solidFill>
            <a:schemeClr val="tx1">
              <a:lumMod val="85000"/>
              <a:lumOff val="15000"/>
            </a:schemeClr>
          </a:solidFill>
          <a:latin typeface="Calibri" panose="020F0502020204030204"/>
          <a:ea typeface="+mn-ea"/>
          <a:cs typeface="Calibri"/>
        </a:defRPr>
      </a:lvl2pPr>
      <a:lvl3pPr marL="509951" indent="-169455" algn="l" defTabSz="455978" rtl="0" eaLnBrk="1" latinLnBrk="0" hangingPunct="1">
        <a:spcBef>
          <a:spcPts val="600"/>
        </a:spcBef>
        <a:buClrTx/>
        <a:buFont typeface="Arial"/>
        <a:buChar char="•"/>
        <a:defRPr sz="1400" b="0" i="0" kern="1200">
          <a:solidFill>
            <a:schemeClr val="tx1">
              <a:lumMod val="85000"/>
              <a:lumOff val="15000"/>
            </a:schemeClr>
          </a:solidFill>
          <a:latin typeface="Calibri" panose="020F0502020204030204"/>
          <a:ea typeface="+mn-ea"/>
          <a:cs typeface="Calibri"/>
        </a:defRPr>
      </a:lvl3pPr>
      <a:lvl4pPr marL="741113" indent="-231164" algn="l" defTabSz="455978" rtl="0" eaLnBrk="1" latinLnBrk="0" hangingPunct="1">
        <a:spcBef>
          <a:spcPts val="600"/>
        </a:spcBef>
        <a:buClrTx/>
        <a:buFont typeface="Arial"/>
        <a:buChar char="–"/>
        <a:defRPr sz="1000" b="0" i="0" kern="1200">
          <a:solidFill>
            <a:schemeClr val="tx1">
              <a:lumMod val="85000"/>
              <a:lumOff val="15000"/>
            </a:schemeClr>
          </a:solidFill>
          <a:latin typeface="Calibri" panose="020F0502020204030204"/>
          <a:ea typeface="+mn-ea"/>
          <a:cs typeface="Calibri"/>
        </a:defRPr>
      </a:lvl4pPr>
      <a:lvl5pPr marL="1993577" indent="-169455" algn="l" defTabSz="455978" rtl="0" eaLnBrk="1" latinLnBrk="0" hangingPunct="1">
        <a:spcBef>
          <a:spcPct val="20000"/>
        </a:spcBef>
        <a:buFont typeface="Arial"/>
        <a:buChar char="»"/>
        <a:defRPr sz="1400" kern="1200">
          <a:solidFill>
            <a:schemeClr val="tx1"/>
          </a:solidFill>
          <a:latin typeface="+mn-lt"/>
          <a:ea typeface="+mn-ea"/>
          <a:cs typeface="+mn-cs"/>
        </a:defRPr>
      </a:lvl5pPr>
      <a:lvl6pPr marL="2508174" indent="-227988" algn="l" defTabSz="455978" rtl="0" eaLnBrk="1" latinLnBrk="0" hangingPunct="1">
        <a:spcBef>
          <a:spcPct val="20000"/>
        </a:spcBef>
        <a:buFont typeface="Arial"/>
        <a:buChar char="•"/>
        <a:defRPr sz="2000" kern="1200">
          <a:solidFill>
            <a:schemeClr val="tx1"/>
          </a:solidFill>
          <a:latin typeface="+mn-lt"/>
          <a:ea typeface="+mn-ea"/>
          <a:cs typeface="+mn-cs"/>
        </a:defRPr>
      </a:lvl6pPr>
      <a:lvl7pPr marL="2964252" indent="-227988" algn="l" defTabSz="455978" rtl="0" eaLnBrk="1" latinLnBrk="0" hangingPunct="1">
        <a:spcBef>
          <a:spcPct val="20000"/>
        </a:spcBef>
        <a:buFont typeface="Arial"/>
        <a:buChar char="•"/>
        <a:defRPr sz="2000" kern="1200">
          <a:solidFill>
            <a:schemeClr val="tx1"/>
          </a:solidFill>
          <a:latin typeface="+mn-lt"/>
          <a:ea typeface="+mn-ea"/>
          <a:cs typeface="+mn-cs"/>
        </a:defRPr>
      </a:lvl7pPr>
      <a:lvl8pPr marL="3420280" indent="-227988" algn="l" defTabSz="455978" rtl="0" eaLnBrk="1" latinLnBrk="0" hangingPunct="1">
        <a:spcBef>
          <a:spcPct val="20000"/>
        </a:spcBef>
        <a:buFont typeface="Arial"/>
        <a:buChar char="•"/>
        <a:defRPr sz="2000" kern="1200">
          <a:solidFill>
            <a:schemeClr val="tx1"/>
          </a:solidFill>
          <a:latin typeface="+mn-lt"/>
          <a:ea typeface="+mn-ea"/>
          <a:cs typeface="+mn-cs"/>
        </a:defRPr>
      </a:lvl8pPr>
      <a:lvl9pPr marL="3876306" indent="-227988" algn="l" defTabSz="4559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978" rtl="0" eaLnBrk="1" latinLnBrk="0" hangingPunct="1">
        <a:defRPr sz="1800" kern="1200">
          <a:solidFill>
            <a:schemeClr val="tx1"/>
          </a:solidFill>
          <a:latin typeface="+mn-lt"/>
          <a:ea typeface="+mn-ea"/>
          <a:cs typeface="+mn-cs"/>
        </a:defRPr>
      </a:lvl1pPr>
      <a:lvl2pPr marL="455978" algn="l" defTabSz="455978" rtl="0" eaLnBrk="1" latinLnBrk="0" hangingPunct="1">
        <a:defRPr sz="1800" kern="1200">
          <a:solidFill>
            <a:schemeClr val="tx1"/>
          </a:solidFill>
          <a:latin typeface="+mn-lt"/>
          <a:ea typeface="+mn-ea"/>
          <a:cs typeface="+mn-cs"/>
        </a:defRPr>
      </a:lvl2pPr>
      <a:lvl3pPr marL="912105" algn="l" defTabSz="455978" rtl="0" eaLnBrk="1" latinLnBrk="0" hangingPunct="1">
        <a:defRPr sz="1800" kern="1200">
          <a:solidFill>
            <a:schemeClr val="tx1"/>
          </a:solidFill>
          <a:latin typeface="+mn-lt"/>
          <a:ea typeface="+mn-ea"/>
          <a:cs typeface="+mn-cs"/>
        </a:defRPr>
      </a:lvl3pPr>
      <a:lvl4pPr marL="1368132" algn="l" defTabSz="455978" rtl="0" eaLnBrk="1" latinLnBrk="0" hangingPunct="1">
        <a:defRPr sz="1800" kern="1200">
          <a:solidFill>
            <a:schemeClr val="tx1"/>
          </a:solidFill>
          <a:latin typeface="+mn-lt"/>
          <a:ea typeface="+mn-ea"/>
          <a:cs typeface="+mn-cs"/>
        </a:defRPr>
      </a:lvl4pPr>
      <a:lvl5pPr marL="1824209" algn="l" defTabSz="455978" rtl="0" eaLnBrk="1" latinLnBrk="0" hangingPunct="1">
        <a:defRPr sz="1800" kern="1200">
          <a:solidFill>
            <a:schemeClr val="tx1"/>
          </a:solidFill>
          <a:latin typeface="+mn-lt"/>
          <a:ea typeface="+mn-ea"/>
          <a:cs typeface="+mn-cs"/>
        </a:defRPr>
      </a:lvl5pPr>
      <a:lvl6pPr marL="2280186" algn="l" defTabSz="455978" rtl="0" eaLnBrk="1" latinLnBrk="0" hangingPunct="1">
        <a:defRPr sz="1800" kern="1200">
          <a:solidFill>
            <a:schemeClr val="tx1"/>
          </a:solidFill>
          <a:latin typeface="+mn-lt"/>
          <a:ea typeface="+mn-ea"/>
          <a:cs typeface="+mn-cs"/>
        </a:defRPr>
      </a:lvl6pPr>
      <a:lvl7pPr marL="2736164" algn="l" defTabSz="455978" rtl="0" eaLnBrk="1" latinLnBrk="0" hangingPunct="1">
        <a:defRPr sz="1800" kern="1200">
          <a:solidFill>
            <a:schemeClr val="tx1"/>
          </a:solidFill>
          <a:latin typeface="+mn-lt"/>
          <a:ea typeface="+mn-ea"/>
          <a:cs typeface="+mn-cs"/>
        </a:defRPr>
      </a:lvl7pPr>
      <a:lvl8pPr marL="3192257" algn="l" defTabSz="455978" rtl="0" eaLnBrk="1" latinLnBrk="0" hangingPunct="1">
        <a:defRPr sz="1800" kern="1200">
          <a:solidFill>
            <a:schemeClr val="tx1"/>
          </a:solidFill>
          <a:latin typeface="+mn-lt"/>
          <a:ea typeface="+mn-ea"/>
          <a:cs typeface="+mn-cs"/>
        </a:defRPr>
      </a:lvl8pPr>
      <a:lvl9pPr marL="3648304" algn="l" defTabSz="4559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orient="horz" pos="492">
          <p15:clr>
            <a:srgbClr val="F26B43"/>
          </p15:clr>
        </p15:guide>
        <p15:guide id="4" pos="288">
          <p15:clr>
            <a:srgbClr val="F26B43"/>
          </p15:clr>
        </p15:guide>
        <p15:guide id="5" orient="horz" pos="948">
          <p15:clr>
            <a:srgbClr val="F26B43"/>
          </p15:clr>
        </p15:guide>
        <p15:guide id="6" orient="horz" pos="3060">
          <p15:clr>
            <a:srgbClr val="F26B43"/>
          </p15:clr>
        </p15:guide>
        <p15:guide id="7" orient="horz" pos="2892">
          <p15:clr>
            <a:srgbClr val="F26B43"/>
          </p15:clr>
        </p15:guide>
        <p15:guide id="8" pos="5472">
          <p15:clr>
            <a:srgbClr val="F26B43"/>
          </p15:clr>
        </p15:guide>
        <p15:guide id="9" orient="horz" pos="720">
          <p15:clr>
            <a:srgbClr val="F26B43"/>
          </p15:clr>
        </p15:guide>
        <p15:guide id="10" orient="horz" pos="10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0"/>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8" name="Object 7" hidden="1"/>
                      <p:cNvPicPr/>
                      <p:nvPr/>
                    </p:nvPicPr>
                    <p:blipFill>
                      <a:blip r:embed="rId13"/>
                      <a:stretch>
                        <a:fillRect/>
                      </a:stretch>
                    </p:blipFill>
                    <p:spPr>
                      <a:xfrm>
                        <a:off x="1589" y="1589"/>
                        <a:ext cx="1587" cy="1587"/>
                      </a:xfrm>
                      <a:prstGeom prst="rect">
                        <a:avLst/>
                      </a:prstGeom>
                    </p:spPr>
                  </p:pic>
                </p:oleObj>
              </mc:Fallback>
            </mc:AlternateContent>
          </a:graphicData>
        </a:graphic>
      </p:graphicFrame>
      <p:sp>
        <p:nvSpPr>
          <p:cNvPr id="4" name="Rectangle 3" hidden="1"/>
          <p:cNvSpPr/>
          <p:nvPr userDrawn="1">
            <p:custDataLst>
              <p:tags r:id="rId11"/>
            </p:custDataLst>
          </p:nvPr>
        </p:nvSpPr>
        <p:spPr>
          <a:xfrm>
            <a:off x="1" y="1"/>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lnSpc>
                <a:spcPct val="85000"/>
              </a:lnSpc>
              <a:spcBef>
                <a:spcPct val="0"/>
              </a:spcBef>
              <a:spcAft>
                <a:spcPct val="0"/>
              </a:spcAft>
            </a:pPr>
            <a:endParaRPr lang="en-US" sz="2400" b="0" i="0" baseline="0">
              <a:latin typeface="Calibri" panose="020F0502020204030204"/>
              <a:ea typeface="+mj-ea"/>
              <a:sym typeface="Calibri" panose="020F0502020204030204"/>
            </a:endParaRPr>
          </a:p>
        </p:txBody>
      </p:sp>
      <p:sp>
        <p:nvSpPr>
          <p:cNvPr id="2" name="Title Placeholder 1"/>
          <p:cNvSpPr>
            <a:spLocks noGrp="1"/>
          </p:cNvSpPr>
          <p:nvPr>
            <p:ph type="title"/>
          </p:nvPr>
        </p:nvSpPr>
        <p:spPr>
          <a:xfrm>
            <a:off x="391626" y="406885"/>
            <a:ext cx="8461920" cy="490221"/>
          </a:xfrm>
          <a:prstGeom prst="rect">
            <a:avLst/>
          </a:prstGeom>
        </p:spPr>
        <p:txBody>
          <a:bodyPr vert="horz" lIns="91236" tIns="45618" rIns="91236" bIns="45618" rtlCol="0" anchor="b" anchorCtr="0">
            <a:noAutofit/>
          </a:bodyPr>
          <a:lstStyle/>
          <a:p>
            <a:pPr lvl="0"/>
            <a:r>
              <a:rPr lang="en-US"/>
              <a:t>Click to edit Master title style</a:t>
            </a:r>
          </a:p>
        </p:txBody>
      </p:sp>
      <p:sp>
        <p:nvSpPr>
          <p:cNvPr id="3" name="Text Placeholder 2"/>
          <p:cNvSpPr>
            <a:spLocks noGrp="1"/>
          </p:cNvSpPr>
          <p:nvPr>
            <p:ph type="body" idx="1"/>
          </p:nvPr>
        </p:nvSpPr>
        <p:spPr>
          <a:xfrm>
            <a:off x="607004" y="1209703"/>
            <a:ext cx="8461920" cy="3193082"/>
          </a:xfrm>
          <a:prstGeom prst="rect">
            <a:avLst/>
          </a:prstGeom>
        </p:spPr>
        <p:txBody>
          <a:bodyPr vert="horz" lIns="91236" tIns="45618" rIns="91236" bIns="45618"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8"/>
          <p:cNvSpPr/>
          <p:nvPr/>
        </p:nvSpPr>
        <p:spPr>
          <a:xfrm>
            <a:off x="7553869" y="4810581"/>
            <a:ext cx="960330" cy="246072"/>
          </a:xfrm>
          <a:prstGeom prst="rect">
            <a:avLst/>
          </a:prstGeom>
        </p:spPr>
        <p:txBody>
          <a:bodyPr wrap="none" lIns="91236" tIns="45618" rIns="91236" bIns="45618">
            <a:spAutoFit/>
          </a:bodyPr>
          <a:lstStyle/>
          <a:p>
            <a:pPr algn="ctr" defTabSz="912044">
              <a:defRPr/>
            </a:pPr>
            <a:r>
              <a:rPr lang="pt-BR" sz="1000" b="0" i="0" strike="noStrike" cap="none" spc="0" baseline="0">
                <a:solidFill>
                  <a:srgbClr val="898989"/>
                </a:solidFill>
                <a:effectLst/>
                <a:latin typeface="Calibri"/>
                <a:ea typeface="Calibri"/>
                <a:cs typeface="Calibri"/>
              </a:rPr>
              <a:t>CONFIDENTIAL</a:t>
            </a:r>
            <a:endParaRPr lang="en-US" sz="600">
              <a:solidFill>
                <a:srgbClr val="898989"/>
              </a:solidFill>
            </a:endParaRPr>
          </a:p>
        </p:txBody>
      </p:sp>
      <p:pic>
        <p:nvPicPr>
          <p:cNvPr id="1379386" name="Picture 58"/>
          <p:cNvPicPr>
            <a:picLocks noChangeAspect="1" noChangeArrowheads="1"/>
          </p:cNvPicPr>
          <p:nvPr userDrawn="1"/>
        </p:nvPicPr>
        <p:blipFill>
          <a:blip r:embed="rId14">
            <a:extLst>
              <a:ext uri="{28A0092B-C50C-407E-A947-70E740481C1C}">
                <a14:useLocalDpi xmlns:a14="http://schemas.microsoft.com/office/drawing/2010/main"/>
              </a:ext>
            </a:extLst>
          </a:blip>
          <a:stretch>
            <a:fillRect/>
          </a:stretch>
        </p:blipFill>
        <p:spPr bwMode="auto">
          <a:xfrm>
            <a:off x="7562851" y="19050"/>
            <a:ext cx="1295399" cy="336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677724"/>
      </p:ext>
    </p:extLst>
  </p:cSld>
  <p:clrMap bg1="lt1" tx1="dk1" bg2="lt2" tx2="dk2" accent1="accent1" accent2="accent2" accent3="accent3" accent4="accent4" accent5="accent5" accent6="accent6" hlink="hlink" folHlink="folHlink"/>
  <p:sldLayoutIdLst>
    <p:sldLayoutId id="2147483691" r:id="rId1"/>
    <p:sldLayoutId id="2147483693" r:id="rId2"/>
    <p:sldLayoutId id="2147483694" r:id="rId3"/>
    <p:sldLayoutId id="2147483695" r:id="rId4"/>
    <p:sldLayoutId id="2147483696" r:id="rId5"/>
    <p:sldLayoutId id="2147483697" r:id="rId6"/>
    <p:sldLayoutId id="2147483698" r:id="rId7"/>
    <p:sldLayoutId id="2147483699" r:id="rId8"/>
  </p:sldLayoutIdLst>
  <p:transition/>
  <p:hf hdr="0" ftr="0" dt="0"/>
  <p:txStyles>
    <p:titleStyle>
      <a:lvl1pPr algn="l" defTabSz="455966" rtl="0" eaLnBrk="1" latinLnBrk="0" hangingPunct="1">
        <a:lnSpc>
          <a:spcPct val="85000"/>
        </a:lnSpc>
        <a:spcBef>
          <a:spcPct val="0"/>
        </a:spcBef>
        <a:buNone/>
        <a:defRPr lang="en-US" sz="2400" b="0" i="0" kern="1200">
          <a:solidFill>
            <a:srgbClr val="09559F"/>
          </a:solidFill>
          <a:latin typeface="Calibri" panose="020F0502020204030204"/>
          <a:ea typeface="+mj-ea"/>
          <a:cs typeface="Calibri"/>
        </a:defRPr>
      </a:lvl1pPr>
    </p:titleStyle>
    <p:bodyStyle>
      <a:lvl1pPr marL="169451" indent="-169451" algn="l" defTabSz="455966" rtl="0" eaLnBrk="1" latinLnBrk="0" hangingPunct="1">
        <a:spcBef>
          <a:spcPts val="600"/>
        </a:spcBef>
        <a:buClrTx/>
        <a:buFont typeface="Arial"/>
        <a:buChar char="•"/>
        <a:defRPr sz="1800" b="0" i="0" kern="1200">
          <a:solidFill>
            <a:schemeClr val="tx1">
              <a:lumMod val="85000"/>
              <a:lumOff val="15000"/>
            </a:schemeClr>
          </a:solidFill>
          <a:latin typeface="Calibri" panose="020F0502020204030204"/>
          <a:ea typeface="+mn-ea"/>
          <a:cs typeface="Calibri"/>
        </a:defRPr>
      </a:lvl1pPr>
      <a:lvl2pPr marL="340388" indent="-171038" algn="l" defTabSz="455966" rtl="0" eaLnBrk="1" latinLnBrk="0" hangingPunct="1">
        <a:spcBef>
          <a:spcPts val="600"/>
        </a:spcBef>
        <a:buClrTx/>
        <a:buFont typeface="Arial"/>
        <a:buChar char="–"/>
        <a:tabLst>
          <a:tab pos="340388" algn="l"/>
        </a:tabLst>
        <a:defRPr sz="1600" b="0" i="0" kern="1200">
          <a:solidFill>
            <a:schemeClr val="tx1">
              <a:lumMod val="85000"/>
              <a:lumOff val="15000"/>
            </a:schemeClr>
          </a:solidFill>
          <a:latin typeface="Calibri" panose="020F0502020204030204"/>
          <a:ea typeface="+mn-ea"/>
          <a:cs typeface="Calibri"/>
        </a:defRPr>
      </a:lvl2pPr>
      <a:lvl3pPr marL="509939" indent="-169451" algn="l" defTabSz="455966" rtl="0" eaLnBrk="1" latinLnBrk="0" hangingPunct="1">
        <a:spcBef>
          <a:spcPts val="600"/>
        </a:spcBef>
        <a:buClrTx/>
        <a:buFont typeface="Arial"/>
        <a:buChar char="•"/>
        <a:defRPr sz="1400" b="0" i="0" kern="1200">
          <a:solidFill>
            <a:schemeClr val="tx1">
              <a:lumMod val="85000"/>
              <a:lumOff val="15000"/>
            </a:schemeClr>
          </a:solidFill>
          <a:latin typeface="Calibri" panose="020F0502020204030204"/>
          <a:ea typeface="+mn-ea"/>
          <a:cs typeface="Calibri"/>
        </a:defRPr>
      </a:lvl3pPr>
      <a:lvl4pPr marL="741095" indent="-231158" algn="l" defTabSz="455966" rtl="0" eaLnBrk="1" latinLnBrk="0" hangingPunct="1">
        <a:spcBef>
          <a:spcPts val="600"/>
        </a:spcBef>
        <a:buClrTx/>
        <a:buFont typeface="Arial"/>
        <a:buChar char="–"/>
        <a:defRPr sz="1000" b="0" i="0" kern="1200">
          <a:solidFill>
            <a:schemeClr val="tx1">
              <a:lumMod val="85000"/>
              <a:lumOff val="15000"/>
            </a:schemeClr>
          </a:solidFill>
          <a:latin typeface="Calibri" panose="020F0502020204030204"/>
          <a:ea typeface="+mn-ea"/>
          <a:cs typeface="Calibri"/>
        </a:defRPr>
      </a:lvl4pPr>
      <a:lvl5pPr marL="1993527" indent="-169451" algn="l" defTabSz="455966" rtl="0" eaLnBrk="1" latinLnBrk="0" hangingPunct="1">
        <a:spcBef>
          <a:spcPct val="20000"/>
        </a:spcBef>
        <a:buFont typeface="Arial"/>
        <a:buChar char="»"/>
        <a:defRPr sz="1400" kern="1200">
          <a:solidFill>
            <a:schemeClr val="tx1"/>
          </a:solidFill>
          <a:latin typeface="+mn-lt"/>
          <a:ea typeface="+mn-ea"/>
          <a:cs typeface="+mn-cs"/>
        </a:defRPr>
      </a:lvl5pPr>
      <a:lvl6pPr marL="2508111" indent="-227982" algn="l" defTabSz="455966" rtl="0" eaLnBrk="1" latinLnBrk="0" hangingPunct="1">
        <a:spcBef>
          <a:spcPct val="20000"/>
        </a:spcBef>
        <a:buFont typeface="Arial"/>
        <a:buChar char="•"/>
        <a:defRPr sz="2000" kern="1200">
          <a:solidFill>
            <a:schemeClr val="tx1"/>
          </a:solidFill>
          <a:latin typeface="+mn-lt"/>
          <a:ea typeface="+mn-ea"/>
          <a:cs typeface="+mn-cs"/>
        </a:defRPr>
      </a:lvl6pPr>
      <a:lvl7pPr marL="2964178" indent="-227982" algn="l" defTabSz="455966" rtl="0" eaLnBrk="1" latinLnBrk="0" hangingPunct="1">
        <a:spcBef>
          <a:spcPct val="20000"/>
        </a:spcBef>
        <a:buFont typeface="Arial"/>
        <a:buChar char="•"/>
        <a:defRPr sz="2000" kern="1200">
          <a:solidFill>
            <a:schemeClr val="tx1"/>
          </a:solidFill>
          <a:latin typeface="+mn-lt"/>
          <a:ea typeface="+mn-ea"/>
          <a:cs typeface="+mn-cs"/>
        </a:defRPr>
      </a:lvl7pPr>
      <a:lvl8pPr marL="3420194" indent="-227982" algn="l" defTabSz="455966" rtl="0" eaLnBrk="1" latinLnBrk="0" hangingPunct="1">
        <a:spcBef>
          <a:spcPct val="20000"/>
        </a:spcBef>
        <a:buFont typeface="Arial"/>
        <a:buChar char="•"/>
        <a:defRPr sz="2000" kern="1200">
          <a:solidFill>
            <a:schemeClr val="tx1"/>
          </a:solidFill>
          <a:latin typeface="+mn-lt"/>
          <a:ea typeface="+mn-ea"/>
          <a:cs typeface="+mn-cs"/>
        </a:defRPr>
      </a:lvl8pPr>
      <a:lvl9pPr marL="3876209" indent="-227982" algn="l" defTabSz="45596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966" rtl="0" eaLnBrk="1" latinLnBrk="0" hangingPunct="1">
        <a:defRPr sz="1800" kern="1200">
          <a:solidFill>
            <a:schemeClr val="tx1"/>
          </a:solidFill>
          <a:latin typeface="+mn-lt"/>
          <a:ea typeface="+mn-ea"/>
          <a:cs typeface="+mn-cs"/>
        </a:defRPr>
      </a:lvl1pPr>
      <a:lvl2pPr marL="455966" algn="l" defTabSz="455966" rtl="0" eaLnBrk="1" latinLnBrk="0" hangingPunct="1">
        <a:defRPr sz="1800" kern="1200">
          <a:solidFill>
            <a:schemeClr val="tx1"/>
          </a:solidFill>
          <a:latin typeface="+mn-lt"/>
          <a:ea typeface="+mn-ea"/>
          <a:cs typeface="+mn-cs"/>
        </a:defRPr>
      </a:lvl2pPr>
      <a:lvl3pPr marL="912083" algn="l" defTabSz="455966" rtl="0" eaLnBrk="1" latinLnBrk="0" hangingPunct="1">
        <a:defRPr sz="1800" kern="1200">
          <a:solidFill>
            <a:schemeClr val="tx1"/>
          </a:solidFill>
          <a:latin typeface="+mn-lt"/>
          <a:ea typeface="+mn-ea"/>
          <a:cs typeface="+mn-cs"/>
        </a:defRPr>
      </a:lvl3pPr>
      <a:lvl4pPr marL="1368098" algn="l" defTabSz="455966" rtl="0" eaLnBrk="1" latinLnBrk="0" hangingPunct="1">
        <a:defRPr sz="1800" kern="1200">
          <a:solidFill>
            <a:schemeClr val="tx1"/>
          </a:solidFill>
          <a:latin typeface="+mn-lt"/>
          <a:ea typeface="+mn-ea"/>
          <a:cs typeface="+mn-cs"/>
        </a:defRPr>
      </a:lvl4pPr>
      <a:lvl5pPr marL="1824164" algn="l" defTabSz="455966" rtl="0" eaLnBrk="1" latinLnBrk="0" hangingPunct="1">
        <a:defRPr sz="1800" kern="1200">
          <a:solidFill>
            <a:schemeClr val="tx1"/>
          </a:solidFill>
          <a:latin typeface="+mn-lt"/>
          <a:ea typeface="+mn-ea"/>
          <a:cs typeface="+mn-cs"/>
        </a:defRPr>
      </a:lvl5pPr>
      <a:lvl6pPr marL="2280129" algn="l" defTabSz="455966" rtl="0" eaLnBrk="1" latinLnBrk="0" hangingPunct="1">
        <a:defRPr sz="1800" kern="1200">
          <a:solidFill>
            <a:schemeClr val="tx1"/>
          </a:solidFill>
          <a:latin typeface="+mn-lt"/>
          <a:ea typeface="+mn-ea"/>
          <a:cs typeface="+mn-cs"/>
        </a:defRPr>
      </a:lvl6pPr>
      <a:lvl7pPr marL="2736095" algn="l" defTabSz="455966" rtl="0" eaLnBrk="1" latinLnBrk="0" hangingPunct="1">
        <a:defRPr sz="1800" kern="1200">
          <a:solidFill>
            <a:schemeClr val="tx1"/>
          </a:solidFill>
          <a:latin typeface="+mn-lt"/>
          <a:ea typeface="+mn-ea"/>
          <a:cs typeface="+mn-cs"/>
        </a:defRPr>
      </a:lvl7pPr>
      <a:lvl8pPr marL="3192177" algn="l" defTabSz="455966" rtl="0" eaLnBrk="1" latinLnBrk="0" hangingPunct="1">
        <a:defRPr sz="1800" kern="1200">
          <a:solidFill>
            <a:schemeClr val="tx1"/>
          </a:solidFill>
          <a:latin typeface="+mn-lt"/>
          <a:ea typeface="+mn-ea"/>
          <a:cs typeface="+mn-cs"/>
        </a:defRPr>
      </a:lvl8pPr>
      <a:lvl9pPr marL="3648213" algn="l" defTabSz="45596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orient="horz" pos="492">
          <p15:clr>
            <a:srgbClr val="F26B43"/>
          </p15:clr>
        </p15:guide>
        <p15:guide id="4" pos="288">
          <p15:clr>
            <a:srgbClr val="F26B43"/>
          </p15:clr>
        </p15:guide>
        <p15:guide id="5" orient="horz" pos="948">
          <p15:clr>
            <a:srgbClr val="F26B43"/>
          </p15:clr>
        </p15:guide>
        <p15:guide id="6" orient="horz" pos="3060">
          <p15:clr>
            <a:srgbClr val="F26B43"/>
          </p15:clr>
        </p15:guide>
        <p15:guide id="7" orient="horz" pos="2892">
          <p15:clr>
            <a:srgbClr val="F26B43"/>
          </p15:clr>
        </p15:guide>
        <p15:guide id="8" pos="5472">
          <p15:clr>
            <a:srgbClr val="F26B43"/>
          </p15:clr>
        </p15:guide>
        <p15:guide id="9" orient="horz" pos="720">
          <p15:clr>
            <a:srgbClr val="F26B43"/>
          </p15:clr>
        </p15:guide>
        <p15:guide id="10" orient="horz" pos="10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84F95AF-2496-4632-A158-835CEA47C88B}"/>
              </a:ext>
            </a:extLst>
          </p:cNvPr>
          <p:cNvGraphicFramePr>
            <a:graphicFrameLocks noChangeAspect="1"/>
          </p:cNvGraphicFramePr>
          <p:nvPr userDrawn="1">
            <p:custDataLst>
              <p:tags r:id="rId55"/>
            </p:custDataLst>
            <p:extLst>
              <p:ext uri="{D42A27DB-BD31-4B8C-83A1-F6EECF244321}">
                <p14:modId xmlns:p14="http://schemas.microsoft.com/office/powerpoint/2010/main" val="13960151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56" imgW="443" imgH="443" progId="TCLayout.ActiveDocument.1">
                  <p:embed/>
                </p:oleObj>
              </mc:Choice>
              <mc:Fallback>
                <p:oleObj name="think-cell Slide" r:id="rId56" imgW="443" imgH="443" progId="TCLayout.ActiveDocument.1">
                  <p:embed/>
                  <p:pic>
                    <p:nvPicPr>
                      <p:cNvPr id="8" name="Object 7" hidden="1">
                        <a:extLst>
                          <a:ext uri="{FF2B5EF4-FFF2-40B4-BE49-F238E27FC236}">
                            <a16:creationId xmlns:a16="http://schemas.microsoft.com/office/drawing/2014/main" id="{184F95AF-2496-4632-A158-835CEA47C88B}"/>
                          </a:ext>
                        </a:extLst>
                      </p:cNvPr>
                      <p:cNvPicPr/>
                      <p:nvPr/>
                    </p:nvPicPr>
                    <p:blipFill>
                      <a:blip r:embed="rId57"/>
                      <a:stretch>
                        <a:fillRect/>
                      </a:stretch>
                    </p:blipFill>
                    <p:spPr>
                      <a:xfrm>
                        <a:off x="1191" y="1191"/>
                        <a:ext cx="1191" cy="1191"/>
                      </a:xfrm>
                      <a:prstGeom prst="rect">
                        <a:avLst/>
                      </a:prstGeom>
                    </p:spPr>
                  </p:pic>
                </p:oleObj>
              </mc:Fallback>
            </mc:AlternateContent>
          </a:graphicData>
        </a:graphic>
      </p:graphicFrame>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01FD0BA-3AA9-459F-A2B0-5B0986A4C245}" type="slidenum">
              <a:rPr lang="en-US" smtClean="0"/>
              <a:t>‹#›</a:t>
            </a:fld>
            <a:endParaRPr lang="en-US"/>
          </a:p>
        </p:txBody>
      </p:sp>
    </p:spTree>
    <p:extLst>
      <p:ext uri="{BB962C8B-B14F-4D97-AF65-F5344CB8AC3E}">
        <p14:creationId xmlns:p14="http://schemas.microsoft.com/office/powerpoint/2010/main" val="111048360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44" r:id="rId23"/>
    <p:sldLayoutId id="2147483945" r:id="rId24"/>
    <p:sldLayoutId id="2147483946" r:id="rId25"/>
    <p:sldLayoutId id="2147483947" r:id="rId26"/>
    <p:sldLayoutId id="2147483948" r:id="rId27"/>
    <p:sldLayoutId id="2147483949" r:id="rId28"/>
    <p:sldLayoutId id="2147483950" r:id="rId29"/>
    <p:sldLayoutId id="2147483951" r:id="rId30"/>
    <p:sldLayoutId id="2147483952" r:id="rId31"/>
    <p:sldLayoutId id="2147483953" r:id="rId32"/>
    <p:sldLayoutId id="2147483954" r:id="rId33"/>
    <p:sldLayoutId id="2147483955" r:id="rId34"/>
    <p:sldLayoutId id="2147483956" r:id="rId35"/>
    <p:sldLayoutId id="2147483957" r:id="rId36"/>
    <p:sldLayoutId id="2147483958" r:id="rId37"/>
    <p:sldLayoutId id="2147483959" r:id="rId38"/>
    <p:sldLayoutId id="2147483960" r:id="rId39"/>
    <p:sldLayoutId id="2147483961" r:id="rId40"/>
    <p:sldLayoutId id="2147483962" r:id="rId41"/>
    <p:sldLayoutId id="2147483963" r:id="rId42"/>
    <p:sldLayoutId id="2147483964" r:id="rId43"/>
    <p:sldLayoutId id="2147483965" r:id="rId44"/>
    <p:sldLayoutId id="2147483966" r:id="rId45"/>
    <p:sldLayoutId id="2147483967" r:id="rId46"/>
    <p:sldLayoutId id="2147483968" r:id="rId47"/>
    <p:sldLayoutId id="2147483969" r:id="rId48"/>
    <p:sldLayoutId id="2147483970" r:id="rId49"/>
    <p:sldLayoutId id="2147483971" r:id="rId50"/>
    <p:sldLayoutId id="2147483972" r:id="rId51"/>
    <p:sldLayoutId id="2147483973" r:id="rId52"/>
    <p:sldLayoutId id="2147483974" r:id="rId53"/>
  </p:sldLayoutIdLst>
  <p:transition/>
  <p:hf hdr="0" ftr="0" dt="0"/>
  <p:txStyles>
    <p:titleStyle>
      <a:lvl1pPr algn="l" defTabSz="685800" rtl="0" eaLnBrk="1" latinLnBrk="0" hangingPunct="1">
        <a:lnSpc>
          <a:spcPct val="90000"/>
        </a:lnSpc>
        <a:spcBef>
          <a:spcPct val="0"/>
        </a:spcBef>
        <a:buNone/>
        <a:defRPr sz="3300" kern="1200">
          <a:solidFill>
            <a:srgbClr val="133CCF"/>
          </a:solidFill>
          <a:latin typeface="+mj-lt"/>
          <a:ea typeface="+mj-ea"/>
          <a:cs typeface="+mj-cs"/>
        </a:defRPr>
      </a:lvl1pPr>
    </p:titleStyle>
    <p:bodyStyle>
      <a:lvl1pPr marL="128588" indent="-128588" algn="l" defTabSz="685800" rtl="0" eaLnBrk="1" latinLnBrk="0" hangingPunct="1">
        <a:lnSpc>
          <a:spcPct val="90000"/>
        </a:lnSpc>
        <a:spcBef>
          <a:spcPts val="750"/>
        </a:spcBef>
        <a:buFont typeface="Arial" panose="020B0604020202020204" pitchFamily="34" charset="0"/>
        <a:buChar char="•"/>
        <a:defRPr sz="2100" kern="1200">
          <a:solidFill>
            <a:srgbClr val="133CCF"/>
          </a:solidFill>
          <a:latin typeface="+mn-lt"/>
          <a:ea typeface="+mn-ea"/>
          <a:cs typeface="+mn-cs"/>
        </a:defRPr>
      </a:lvl1pPr>
      <a:lvl2pPr marL="258366" indent="-129779" algn="l" defTabSz="685800" rtl="0" eaLnBrk="1" latinLnBrk="0" hangingPunct="1">
        <a:lnSpc>
          <a:spcPct val="90000"/>
        </a:lnSpc>
        <a:spcBef>
          <a:spcPts val="375"/>
        </a:spcBef>
        <a:buSzPct val="70000"/>
        <a:buFont typeface="Courier New" panose="02070309020205020404" pitchFamily="49" charset="0"/>
        <a:buChar char="o"/>
        <a:defRPr sz="1350" kern="1200">
          <a:solidFill>
            <a:srgbClr val="133CCF"/>
          </a:solidFill>
          <a:latin typeface="+mn-lt"/>
          <a:ea typeface="+mn-ea"/>
          <a:cs typeface="+mn-cs"/>
        </a:defRPr>
      </a:lvl2pPr>
      <a:lvl3pPr marL="388144" indent="-129779" algn="l" defTabSz="685800" rtl="0" eaLnBrk="1" latinLnBrk="0" hangingPunct="1">
        <a:lnSpc>
          <a:spcPct val="90000"/>
        </a:lnSpc>
        <a:spcBef>
          <a:spcPts val="375"/>
        </a:spcBef>
        <a:buFont typeface="Wingdings" pitchFamily="2" charset="2"/>
        <a:buChar char="§"/>
        <a:defRPr sz="1350" kern="1200">
          <a:solidFill>
            <a:srgbClr val="133CCF"/>
          </a:solidFill>
          <a:latin typeface="+mn-lt"/>
          <a:ea typeface="+mn-ea"/>
          <a:cs typeface="+mn-cs"/>
        </a:defRPr>
      </a:lvl3pPr>
      <a:lvl4pPr marL="517922" indent="-129779" algn="l" defTabSz="685800" rtl="0" eaLnBrk="1" latinLnBrk="0" hangingPunct="1">
        <a:lnSpc>
          <a:spcPct val="90000"/>
        </a:lnSpc>
        <a:spcBef>
          <a:spcPts val="375"/>
        </a:spcBef>
        <a:buSzPct val="70000"/>
        <a:buFont typeface="Wingdings" pitchFamily="2" charset="2"/>
        <a:buChar char="q"/>
        <a:defRPr sz="1350" kern="1200">
          <a:solidFill>
            <a:srgbClr val="133CCF"/>
          </a:solidFill>
          <a:latin typeface="+mn-lt"/>
          <a:ea typeface="+mn-ea"/>
          <a:cs typeface="+mn-cs"/>
        </a:defRPr>
      </a:lvl4pPr>
      <a:lvl5pPr marL="647700" indent="-129779" algn="l" defTabSz="685800" rtl="0" eaLnBrk="1" latinLnBrk="0" hangingPunct="1">
        <a:lnSpc>
          <a:spcPct val="90000"/>
        </a:lnSpc>
        <a:spcBef>
          <a:spcPts val="375"/>
        </a:spcBef>
        <a:buSzPct val="80000"/>
        <a:buFont typeface="Wingdings" pitchFamily="2" charset="2"/>
        <a:buChar char="v"/>
        <a:defRPr sz="1350" kern="1200">
          <a:solidFill>
            <a:srgbClr val="133CC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84F95AF-2496-4632-A158-835CEA47C88B}"/>
              </a:ext>
            </a:extLst>
          </p:cNvPr>
          <p:cNvGraphicFramePr>
            <a:graphicFrameLocks noChangeAspect="1"/>
          </p:cNvGraphicFramePr>
          <p:nvPr userDrawn="1">
            <p:custDataLst>
              <p:tags r:id="rId58"/>
            </p:custDataLst>
            <p:extLst>
              <p:ext uri="{D42A27DB-BD31-4B8C-83A1-F6EECF244321}">
                <p14:modId xmlns:p14="http://schemas.microsoft.com/office/powerpoint/2010/main" val="13960151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59" imgW="443" imgH="443" progId="TCLayout.ActiveDocument.1">
                  <p:embed/>
                </p:oleObj>
              </mc:Choice>
              <mc:Fallback>
                <p:oleObj name="think-cell Slide" r:id="rId59" imgW="443" imgH="443" progId="TCLayout.ActiveDocument.1">
                  <p:embed/>
                  <p:pic>
                    <p:nvPicPr>
                      <p:cNvPr id="8" name="Object 7" hidden="1">
                        <a:extLst>
                          <a:ext uri="{FF2B5EF4-FFF2-40B4-BE49-F238E27FC236}">
                            <a16:creationId xmlns:a16="http://schemas.microsoft.com/office/drawing/2014/main" id="{184F95AF-2496-4632-A158-835CEA47C88B}"/>
                          </a:ext>
                        </a:extLst>
                      </p:cNvPr>
                      <p:cNvPicPr/>
                      <p:nvPr/>
                    </p:nvPicPr>
                    <p:blipFill>
                      <a:blip r:embed="rId60"/>
                      <a:stretch>
                        <a:fillRect/>
                      </a:stretch>
                    </p:blipFill>
                    <p:spPr>
                      <a:xfrm>
                        <a:off x="1191" y="1191"/>
                        <a:ext cx="1191" cy="1191"/>
                      </a:xfrm>
                      <a:prstGeom prst="rect">
                        <a:avLst/>
                      </a:prstGeom>
                    </p:spPr>
                  </p:pic>
                </p:oleObj>
              </mc:Fallback>
            </mc:AlternateContent>
          </a:graphicData>
        </a:graphic>
      </p:graphicFrame>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01FD0BA-3AA9-459F-A2B0-5B0986A4C245}" type="slidenum">
              <a:rPr lang="en-US" smtClean="0"/>
              <a:t>‹#›</a:t>
            </a:fld>
            <a:endParaRPr lang="en-US"/>
          </a:p>
        </p:txBody>
      </p:sp>
    </p:spTree>
    <p:extLst>
      <p:ext uri="{BB962C8B-B14F-4D97-AF65-F5344CB8AC3E}">
        <p14:creationId xmlns:p14="http://schemas.microsoft.com/office/powerpoint/2010/main" val="2337260589"/>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0" r:id="rId15"/>
    <p:sldLayoutId id="2147483991" r:id="rId16"/>
    <p:sldLayoutId id="2147483992" r:id="rId17"/>
    <p:sldLayoutId id="2147483993" r:id="rId18"/>
    <p:sldLayoutId id="2147483994" r:id="rId19"/>
    <p:sldLayoutId id="2147483995" r:id="rId20"/>
    <p:sldLayoutId id="2147483996" r:id="rId21"/>
    <p:sldLayoutId id="2147483997" r:id="rId22"/>
    <p:sldLayoutId id="2147483998" r:id="rId23"/>
    <p:sldLayoutId id="2147483999" r:id="rId24"/>
    <p:sldLayoutId id="2147484000" r:id="rId25"/>
    <p:sldLayoutId id="2147484001" r:id="rId26"/>
    <p:sldLayoutId id="2147484002" r:id="rId27"/>
    <p:sldLayoutId id="2147484003" r:id="rId28"/>
    <p:sldLayoutId id="2147484004" r:id="rId29"/>
    <p:sldLayoutId id="2147484005" r:id="rId30"/>
    <p:sldLayoutId id="2147484006" r:id="rId31"/>
    <p:sldLayoutId id="2147484007" r:id="rId32"/>
    <p:sldLayoutId id="2147484008" r:id="rId33"/>
    <p:sldLayoutId id="2147484009" r:id="rId34"/>
    <p:sldLayoutId id="2147484010" r:id="rId35"/>
    <p:sldLayoutId id="2147484011" r:id="rId36"/>
    <p:sldLayoutId id="2147484012" r:id="rId37"/>
    <p:sldLayoutId id="2147484013" r:id="rId38"/>
    <p:sldLayoutId id="2147484014" r:id="rId39"/>
    <p:sldLayoutId id="2147484015" r:id="rId40"/>
    <p:sldLayoutId id="2147484016" r:id="rId41"/>
    <p:sldLayoutId id="2147484017" r:id="rId42"/>
    <p:sldLayoutId id="2147484018" r:id="rId43"/>
    <p:sldLayoutId id="2147484019" r:id="rId44"/>
    <p:sldLayoutId id="2147484020" r:id="rId45"/>
    <p:sldLayoutId id="2147484021" r:id="rId46"/>
    <p:sldLayoutId id="2147484022" r:id="rId47"/>
    <p:sldLayoutId id="2147484023" r:id="rId48"/>
    <p:sldLayoutId id="2147484024" r:id="rId49"/>
    <p:sldLayoutId id="2147484025" r:id="rId50"/>
    <p:sldLayoutId id="2147484026" r:id="rId51"/>
    <p:sldLayoutId id="2147484027" r:id="rId52"/>
    <p:sldLayoutId id="2147484028" r:id="rId53"/>
    <p:sldLayoutId id="2147484029" r:id="rId54"/>
    <p:sldLayoutId id="2147484030" r:id="rId55"/>
    <p:sldLayoutId id="2147484031" r:id="rId56"/>
  </p:sldLayoutIdLst>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84F95AF-2496-4632-A158-835CEA47C88B}"/>
              </a:ext>
            </a:extLst>
          </p:cNvPr>
          <p:cNvGraphicFramePr>
            <a:graphicFrameLocks noChangeAspect="1"/>
          </p:cNvGraphicFramePr>
          <p:nvPr userDrawn="1">
            <p:custDataLst>
              <p:tags r:id="rId55"/>
            </p:custDataLst>
            <p:extLst>
              <p:ext uri="{D42A27DB-BD31-4B8C-83A1-F6EECF244321}">
                <p14:modId xmlns:p14="http://schemas.microsoft.com/office/powerpoint/2010/main" val="110555288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56" imgW="443" imgH="443" progId="TCLayout.ActiveDocument.1">
                  <p:embed/>
                </p:oleObj>
              </mc:Choice>
              <mc:Fallback>
                <p:oleObj name="think-cell Slide" r:id="rId56" imgW="443" imgH="443" progId="TCLayout.ActiveDocument.1">
                  <p:embed/>
                  <p:pic>
                    <p:nvPicPr>
                      <p:cNvPr id="8" name="Object 7" hidden="1">
                        <a:extLst>
                          <a:ext uri="{FF2B5EF4-FFF2-40B4-BE49-F238E27FC236}">
                            <a16:creationId xmlns:a16="http://schemas.microsoft.com/office/drawing/2014/main" id="{184F95AF-2496-4632-A158-835CEA47C88B}"/>
                          </a:ext>
                        </a:extLst>
                      </p:cNvPr>
                      <p:cNvPicPr/>
                      <p:nvPr/>
                    </p:nvPicPr>
                    <p:blipFill>
                      <a:blip r:embed="rId57"/>
                      <a:stretch>
                        <a:fillRect/>
                      </a:stretch>
                    </p:blipFill>
                    <p:spPr>
                      <a:xfrm>
                        <a:off x="1191" y="1191"/>
                        <a:ext cx="1191" cy="1191"/>
                      </a:xfrm>
                      <a:prstGeom prst="rect">
                        <a:avLst/>
                      </a:prstGeom>
                    </p:spPr>
                  </p:pic>
                </p:oleObj>
              </mc:Fallback>
            </mc:AlternateContent>
          </a:graphicData>
        </a:graphic>
      </p:graphicFrame>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endParaRPr lang="en-US">
              <a:solidFill>
                <a:srgbClr val="000000">
                  <a:tint val="75000"/>
                </a:srgb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srgbClr val="000000">
                  <a:tint val="75000"/>
                </a:srgb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01FD0BA-3AA9-459F-A2B0-5B0986A4C245}" type="slidenum">
              <a:rPr lang="en-US" smtClean="0">
                <a:solidFill>
                  <a:srgbClr val="000000">
                    <a:tint val="75000"/>
                  </a:srgbClr>
                </a:solidFill>
              </a:rPr>
              <a:pPr defTabSz="685800"/>
              <a:t>‹#›</a:t>
            </a:fld>
            <a:endParaRPr lang="en-US">
              <a:solidFill>
                <a:srgbClr val="000000">
                  <a:tint val="75000"/>
                </a:srgbClr>
              </a:solidFill>
            </a:endParaRPr>
          </a:p>
        </p:txBody>
      </p:sp>
    </p:spTree>
    <p:extLst>
      <p:ext uri="{BB962C8B-B14F-4D97-AF65-F5344CB8AC3E}">
        <p14:creationId xmlns:p14="http://schemas.microsoft.com/office/powerpoint/2010/main" val="2209894740"/>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 id="2147484050" r:id="rId18"/>
    <p:sldLayoutId id="2147484051" r:id="rId19"/>
    <p:sldLayoutId id="2147484052" r:id="rId20"/>
    <p:sldLayoutId id="2147484053" r:id="rId21"/>
    <p:sldLayoutId id="2147484054" r:id="rId22"/>
    <p:sldLayoutId id="2147484055" r:id="rId23"/>
    <p:sldLayoutId id="2147484056" r:id="rId24"/>
    <p:sldLayoutId id="2147484057" r:id="rId25"/>
    <p:sldLayoutId id="2147484058" r:id="rId26"/>
    <p:sldLayoutId id="2147484059" r:id="rId27"/>
    <p:sldLayoutId id="2147484060" r:id="rId28"/>
    <p:sldLayoutId id="2147484061" r:id="rId29"/>
    <p:sldLayoutId id="2147484062" r:id="rId30"/>
    <p:sldLayoutId id="2147484063" r:id="rId31"/>
    <p:sldLayoutId id="2147484064" r:id="rId32"/>
    <p:sldLayoutId id="2147484065" r:id="rId33"/>
    <p:sldLayoutId id="2147484066" r:id="rId34"/>
    <p:sldLayoutId id="2147484067" r:id="rId35"/>
    <p:sldLayoutId id="2147484068" r:id="rId36"/>
    <p:sldLayoutId id="2147484069" r:id="rId37"/>
    <p:sldLayoutId id="2147484070" r:id="rId38"/>
    <p:sldLayoutId id="2147484071" r:id="rId39"/>
    <p:sldLayoutId id="2147484072" r:id="rId40"/>
    <p:sldLayoutId id="2147484073" r:id="rId41"/>
    <p:sldLayoutId id="2147484074" r:id="rId42"/>
    <p:sldLayoutId id="2147484075" r:id="rId43"/>
    <p:sldLayoutId id="2147484076" r:id="rId44"/>
    <p:sldLayoutId id="2147484077" r:id="rId45"/>
    <p:sldLayoutId id="2147484078" r:id="rId46"/>
    <p:sldLayoutId id="2147484079" r:id="rId47"/>
    <p:sldLayoutId id="2147484080" r:id="rId48"/>
    <p:sldLayoutId id="2147484081" r:id="rId49"/>
    <p:sldLayoutId id="2147484082" r:id="rId50"/>
    <p:sldLayoutId id="2147484083" r:id="rId51"/>
    <p:sldLayoutId id="2147484084" r:id="rId52"/>
    <p:sldLayoutId id="2147484085" r:id="rId53"/>
  </p:sldLayoutIdLst>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6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gif"/><Relationship Id="rId1" Type="http://schemas.openxmlformats.org/officeDocument/2006/relationships/slideLayout" Target="../slideLayouts/slideLayout267.xml"/><Relationship Id="rId5" Type="http://schemas.openxmlformats.org/officeDocument/2006/relationships/image" Target="../media/image176.jpeg"/><Relationship Id="rId4" Type="http://schemas.openxmlformats.org/officeDocument/2006/relationships/image" Target="../media/image175.png"/></Relationships>
</file>

<file path=ppt/slides/_rels/slide15.xml.rels><?xml version="1.0" encoding="UTF-8" standalone="yes"?>
<Relationships xmlns="http://schemas.openxmlformats.org/package/2006/relationships"><Relationship Id="rId2" Type="http://schemas.openxmlformats.org/officeDocument/2006/relationships/hyperlink" Target="https://www.wri.org/research/volumetric-water-benefit-accounting-vwba-method-implementing-and-valuing-water-stewardship" TargetMode="External"/><Relationship Id="rId1" Type="http://schemas.openxmlformats.org/officeDocument/2006/relationships/slideLayout" Target="../slideLayouts/slideLayout267.xml"/></Relationships>
</file>

<file path=ppt/slides/_rels/slide1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67.xml"/></Relationships>
</file>

<file path=ppt/slides/_rels/slide17.xml.rels><?xml version="1.0" encoding="UTF-8" standalone="yes"?>
<Relationships xmlns="http://schemas.openxmlformats.org/package/2006/relationships"><Relationship Id="rId2" Type="http://schemas.openxmlformats.org/officeDocument/2006/relationships/hyperlink" Target="https://www.wri.org/publication/volumetric-water-benefit-accounting" TargetMode="External"/><Relationship Id="rId1" Type="http://schemas.openxmlformats.org/officeDocument/2006/relationships/slideLayout" Target="../slideLayouts/slideLayout26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7.xml"/><Relationship Id="rId7" Type="http://schemas.openxmlformats.org/officeDocument/2006/relationships/slide" Target="slide29.xml"/><Relationship Id="rId2" Type="http://schemas.openxmlformats.org/officeDocument/2006/relationships/slide" Target="slide3.xml"/><Relationship Id="rId1" Type="http://schemas.openxmlformats.org/officeDocument/2006/relationships/slideLayout" Target="../slideLayouts/slideLayout118.xml"/><Relationship Id="rId6" Type="http://schemas.openxmlformats.org/officeDocument/2006/relationships/slide" Target="slide25.xml"/><Relationship Id="rId5" Type="http://schemas.openxmlformats.org/officeDocument/2006/relationships/slide" Target="slide19.xml"/><Relationship Id="rId4" Type="http://schemas.openxmlformats.org/officeDocument/2006/relationships/slide" Target="slide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0.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svg"/><Relationship Id="rId7" Type="http://schemas.openxmlformats.org/officeDocument/2006/relationships/image" Target="../media/image183.svg"/><Relationship Id="rId2" Type="http://schemas.openxmlformats.org/officeDocument/2006/relationships/image" Target="../media/image178.png"/><Relationship Id="rId1" Type="http://schemas.openxmlformats.org/officeDocument/2006/relationships/slideLayout" Target="../slideLayouts/slideLayout119.xml"/><Relationship Id="rId6" Type="http://schemas.openxmlformats.org/officeDocument/2006/relationships/image" Target="../media/image182.png"/><Relationship Id="rId5" Type="http://schemas.openxmlformats.org/officeDocument/2006/relationships/image" Target="../media/image181.svg"/><Relationship Id="rId4" Type="http://schemas.openxmlformats.org/officeDocument/2006/relationships/image" Target="../media/image18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2.xml.rels><?xml version="1.0" encoding="UTF-8" standalone="yes"?>
<Relationships xmlns="http://schemas.openxmlformats.org/package/2006/relationships"><Relationship Id="rId3" Type="http://schemas.openxmlformats.org/officeDocument/2006/relationships/hyperlink" Target="https://ceowatermandate.org/posts/water-scarcity-water-stress-water-risk-actually-mean/" TargetMode="External"/><Relationship Id="rId2" Type="http://schemas.openxmlformats.org/officeDocument/2006/relationships/hyperlink" Target="https://www.wri.org/research/volumetric-water-benefit-accounting-vwba-method-implementing-and-valuing-water-stewardship" TargetMode="External"/><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4.svg"/><Relationship Id="rId7" Type="http://schemas.openxmlformats.org/officeDocument/2006/relationships/image" Target="../media/image167.png"/><Relationship Id="rId2" Type="http://schemas.openxmlformats.org/officeDocument/2006/relationships/image" Target="../media/image163.png"/><Relationship Id="rId1" Type="http://schemas.openxmlformats.org/officeDocument/2006/relationships/slideLayout" Target="../slideLayouts/slideLayout267.xml"/><Relationship Id="rId6" Type="http://schemas.openxmlformats.org/officeDocument/2006/relationships/image" Target="../media/image166.png"/><Relationship Id="rId11" Type="http://schemas.openxmlformats.org/officeDocument/2006/relationships/image" Target="../media/image169.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65.png"/><Relationship Id="rId9" Type="http://schemas.openxmlformats.org/officeDocument/2006/relationships/image" Target="../media/image1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2" Type="http://schemas.openxmlformats.org/officeDocument/2006/relationships/hyperlink" Target="https://ceowatermandate.org/posts/water-scarcity-water-stress-water-risk-actually-mean/" TargetMode="External"/><Relationship Id="rId1" Type="http://schemas.openxmlformats.org/officeDocument/2006/relationships/slideLayout" Target="../slideLayouts/slideLayout2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0B0BE-3717-02C7-508E-0635A5EEA788}"/>
              </a:ext>
            </a:extLst>
          </p:cNvPr>
          <p:cNvSpPr>
            <a:spLocks noGrp="1"/>
          </p:cNvSpPr>
          <p:nvPr>
            <p:ph type="body" sz="quarter" idx="15"/>
          </p:nvPr>
        </p:nvSpPr>
        <p:spPr/>
        <p:txBody>
          <a:bodyPr/>
          <a:lstStyle/>
          <a:p>
            <a:r>
              <a:rPr lang="pt-BR" sz="3300" b="1" i="0" strike="noStrike" cap="none" spc="0" baseline="0">
                <a:solidFill>
                  <a:srgbClr val="FFFFFF"/>
                </a:solidFill>
                <a:effectLst/>
                <a:latin typeface="Calibri"/>
                <a:ea typeface="Calibri"/>
                <a:cs typeface="Calibri"/>
              </a:rPr>
              <a:t>Manual de Reabastecimento da PepsiCo: Fabricantes terceirizados</a:t>
            </a:r>
          </a:p>
        </p:txBody>
      </p:sp>
      <p:sp>
        <p:nvSpPr>
          <p:cNvPr id="3" name="Text Placeholder 2">
            <a:extLst>
              <a:ext uri="{FF2B5EF4-FFF2-40B4-BE49-F238E27FC236}">
                <a16:creationId xmlns:a16="http://schemas.microsoft.com/office/drawing/2014/main" id="{ADE7E70A-6E49-BA81-5DD3-C8728776FDEC}"/>
              </a:ext>
            </a:extLst>
          </p:cNvPr>
          <p:cNvSpPr>
            <a:spLocks noGrp="1"/>
          </p:cNvSpPr>
          <p:nvPr>
            <p:ph type="body" sz="quarter" idx="16"/>
          </p:nvPr>
        </p:nvSpPr>
        <p:spPr>
          <a:xfrm>
            <a:off x="1325263" y="3756335"/>
            <a:ext cx="6505832" cy="456648"/>
          </a:xfrm>
        </p:spPr>
        <p:txBody>
          <a:bodyPr/>
          <a:lstStyle/>
          <a:p>
            <a:r>
              <a:rPr lang="pt-BR" sz="2100" b="0" i="0" strike="noStrike" cap="none" spc="0" baseline="0">
                <a:solidFill>
                  <a:srgbClr val="FFFFFF"/>
                </a:solidFill>
                <a:effectLst/>
                <a:latin typeface="Calibri"/>
                <a:ea typeface="Calibri"/>
                <a:cs typeface="Calibri"/>
              </a:rPr>
              <a:t>Junho de 2023</a:t>
            </a:r>
          </a:p>
        </p:txBody>
      </p:sp>
    </p:spTree>
    <p:extLst>
      <p:ext uri="{BB962C8B-B14F-4D97-AF65-F5344CB8AC3E}">
        <p14:creationId xmlns:p14="http://schemas.microsoft.com/office/powerpoint/2010/main" val="57284835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2000" b="1" i="0" strike="noStrike" cap="none" spc="-15" baseline="0">
                <a:solidFill>
                  <a:srgbClr val="FFFFFF"/>
                </a:solidFill>
                <a:effectLst/>
                <a:latin typeface="Calibri"/>
                <a:ea typeface="Calibri"/>
                <a:cs typeface="Calibri"/>
              </a:rPr>
              <a:t>Globalmente, há aproximadamente 300 instalações de fabricação exclusiva da empresa e de terceiros que são consideradas de alto risco hídrico </a:t>
            </a:r>
          </a:p>
        </p:txBody>
      </p:sp>
      <p:sp>
        <p:nvSpPr>
          <p:cNvPr id="6" name="Content Placeholder 5">
            <a:extLst>
              <a:ext uri="{FF2B5EF4-FFF2-40B4-BE49-F238E27FC236}">
                <a16:creationId xmlns:a16="http://schemas.microsoft.com/office/drawing/2014/main" id="{DCA8C69F-39EA-B13F-D83C-D054641781F3}"/>
              </a:ext>
            </a:extLst>
          </p:cNvPr>
          <p:cNvSpPr>
            <a:spLocks noGrp="1"/>
          </p:cNvSpPr>
          <p:nvPr>
            <p:ph idx="1"/>
          </p:nvPr>
        </p:nvSpPr>
        <p:spPr/>
        <p:txBody>
          <a:bodyPr/>
          <a:lstStyle/>
          <a:p>
            <a:endParaRPr lang="en-US"/>
          </a:p>
        </p:txBody>
      </p:sp>
      <p:sp>
        <p:nvSpPr>
          <p:cNvPr id="7" name="Rectangle 6">
            <a:extLst>
              <a:ext uri="{FF2B5EF4-FFF2-40B4-BE49-F238E27FC236}">
                <a16:creationId xmlns:a16="http://schemas.microsoft.com/office/drawing/2014/main" id="{ABBACDB7-73E4-1788-E746-38AA78666AD1}"/>
              </a:ext>
            </a:extLst>
          </p:cNvPr>
          <p:cNvSpPr/>
          <p:nvPr/>
        </p:nvSpPr>
        <p:spPr>
          <a:xfrm>
            <a:off x="-2" y="908221"/>
            <a:ext cx="4572000" cy="3740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3EDA3ECD-1D04-B9B2-912A-F18FA0F5375B}"/>
              </a:ext>
            </a:extLst>
          </p:cNvPr>
          <p:cNvSpPr/>
          <p:nvPr/>
        </p:nvSpPr>
        <p:spPr>
          <a:xfrm>
            <a:off x="4571999" y="908221"/>
            <a:ext cx="4572000" cy="37407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37">
            <a:extLst>
              <a:ext uri="{FF2B5EF4-FFF2-40B4-BE49-F238E27FC236}">
                <a16:creationId xmlns:a16="http://schemas.microsoft.com/office/drawing/2014/main" id="{6367B3AE-FD1C-C306-A85A-88F17ACF44D0}"/>
              </a:ext>
            </a:extLst>
          </p:cNvPr>
          <p:cNvSpPr txBox="1"/>
          <p:nvPr/>
        </p:nvSpPr>
        <p:spPr>
          <a:xfrm>
            <a:off x="4571999" y="3751042"/>
            <a:ext cx="4572001" cy="58656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pt-BR" sz="1500" b="1" i="0" strike="noStrike" cap="none" spc="0" baseline="0">
                <a:solidFill>
                  <a:srgbClr val="FFFFFF"/>
                </a:solidFill>
                <a:effectLst/>
                <a:latin typeface="Calibri"/>
                <a:ea typeface="Calibri"/>
                <a:cs typeface="Calibri"/>
              </a:rPr>
              <a:t>Fabricação de terceiros </a:t>
            </a:r>
          </a:p>
          <a:p>
            <a:pPr marL="0" indent="0" algn="ctr">
              <a:buFont typeface="Arial" panose="020B0604020202020204" pitchFamily="34" charset="0"/>
              <a:buNone/>
            </a:pPr>
            <a:r>
              <a:rPr lang="pt-BR" sz="1500" b="1" i="0" strike="noStrike" cap="none" spc="0" baseline="0">
                <a:solidFill>
                  <a:srgbClr val="FFFFFF"/>
                </a:solidFill>
                <a:effectLst/>
                <a:latin typeface="Calibri"/>
                <a:ea typeface="Calibri"/>
                <a:cs typeface="Calibri"/>
              </a:rPr>
              <a:t>Locais de alto risco hídrico: ~ 200</a:t>
            </a:r>
          </a:p>
        </p:txBody>
      </p:sp>
      <p:pic>
        <p:nvPicPr>
          <p:cNvPr id="10" name="Picture 9">
            <a:extLst>
              <a:ext uri="{FF2B5EF4-FFF2-40B4-BE49-F238E27FC236}">
                <a16:creationId xmlns:a16="http://schemas.microsoft.com/office/drawing/2014/main" id="{20E7A057-AAEE-B12F-904B-DA5A575806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08221"/>
            <a:ext cx="4571999" cy="2524905"/>
          </a:xfrm>
          <a:prstGeom prst="rect">
            <a:avLst/>
          </a:prstGeom>
        </p:spPr>
      </p:pic>
      <p:pic>
        <p:nvPicPr>
          <p:cNvPr id="11" name="Picture 10">
            <a:extLst>
              <a:ext uri="{FF2B5EF4-FFF2-40B4-BE49-F238E27FC236}">
                <a16:creationId xmlns:a16="http://schemas.microsoft.com/office/drawing/2014/main" id="{684CA6EE-B598-FB04-72A3-6CA6305926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998" y="908221"/>
            <a:ext cx="4572001" cy="2524905"/>
          </a:xfrm>
          <a:prstGeom prst="rect">
            <a:avLst/>
          </a:prstGeom>
        </p:spPr>
      </p:pic>
      <p:sp>
        <p:nvSpPr>
          <p:cNvPr id="12" name="Text Placeholder 36">
            <a:extLst>
              <a:ext uri="{FF2B5EF4-FFF2-40B4-BE49-F238E27FC236}">
                <a16:creationId xmlns:a16="http://schemas.microsoft.com/office/drawing/2014/main" id="{A4D4053E-7AF9-42D2-38F3-003F560E57C5}"/>
              </a:ext>
            </a:extLst>
          </p:cNvPr>
          <p:cNvSpPr txBox="1"/>
          <p:nvPr/>
        </p:nvSpPr>
        <p:spPr>
          <a:xfrm>
            <a:off x="692726" y="3751043"/>
            <a:ext cx="3186546" cy="58656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1" i="0" kern="1200">
                <a:solidFill>
                  <a:schemeClr val="accent5">
                    <a:lumMod val="75000"/>
                  </a:schemeClr>
                </a:solidFill>
                <a:latin typeface="Calibri" panose="020F0502020204030204" pitchFamily="34" charset="0"/>
                <a:ea typeface="+mn-ea"/>
                <a:cs typeface="Calibri" panose="020F0502020204030204" pitchFamily="34" charset="0"/>
              </a:defRPr>
            </a:lvl2pPr>
            <a:lvl3pPr marL="1090613" indent="-176213" algn="l" defTabSz="914400" rtl="0" eaLnBrk="1" latinLnBrk="0" hangingPunct="1">
              <a:lnSpc>
                <a:spcPct val="90000"/>
              </a:lnSpc>
              <a:spcBef>
                <a:spcPts val="500"/>
              </a:spcBef>
              <a:buFont typeface="Courier New" panose="02070309020205020404" pitchFamily="49" charset="0"/>
              <a:buChar char="o"/>
              <a:defRPr sz="2000" b="1" i="0" kern="1200">
                <a:solidFill>
                  <a:schemeClr val="accent5">
                    <a:lumMod val="75000"/>
                  </a:schemeClr>
                </a:solidFill>
                <a:latin typeface="Calibri" panose="020F0502020204030204" pitchFamily="34" charset="0"/>
                <a:ea typeface="+mn-ea"/>
                <a:cs typeface="Calibri" panose="020F0502020204030204" pitchFamily="34" charset="0"/>
              </a:defRPr>
            </a:lvl3pPr>
            <a:lvl4pPr marL="1552575" indent="-180975" algn="l" defTabSz="914400" rtl="0" eaLnBrk="1" latinLnBrk="0" hangingPunct="1">
              <a:lnSpc>
                <a:spcPct val="90000"/>
              </a:lnSpc>
              <a:spcBef>
                <a:spcPts val="500"/>
              </a:spcBef>
              <a:buFont typeface="Courier New" panose="02070309020205020404" pitchFamily="49" charset="0"/>
              <a:buChar char="o"/>
              <a:defRPr sz="1800" b="1" i="0" kern="1200">
                <a:solidFill>
                  <a:schemeClr val="accent5">
                    <a:lumMod val="75000"/>
                  </a:schemeClr>
                </a:solidFill>
                <a:latin typeface="Calibri" panose="020F0502020204030204" pitchFamily="34" charset="0"/>
                <a:ea typeface="+mn-ea"/>
                <a:cs typeface="Calibri" panose="020F0502020204030204" pitchFamily="34" charset="0"/>
              </a:defRPr>
            </a:lvl4pPr>
            <a:lvl5pPr marL="2003425" indent="-174625" algn="l" defTabSz="914400" rtl="0" eaLnBrk="1" latinLnBrk="0" hangingPunct="1">
              <a:lnSpc>
                <a:spcPct val="90000"/>
              </a:lnSpc>
              <a:spcBef>
                <a:spcPts val="500"/>
              </a:spcBef>
              <a:buFont typeface="Courier New" panose="02070309020205020404" pitchFamily="49" charset="0"/>
              <a:buChar char="o"/>
              <a:defRPr sz="1800" b="1" i="0" kern="1200">
                <a:solidFill>
                  <a:schemeClr val="accent5">
                    <a:lumMod val="7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500" b="1" i="0" strike="noStrike" cap="none" spc="0" baseline="0">
                <a:solidFill>
                  <a:srgbClr val="FFFFFF"/>
                </a:solidFill>
                <a:effectLst/>
                <a:latin typeface="Calibri"/>
                <a:ea typeface="Calibri"/>
                <a:cs typeface="Calibri"/>
              </a:rPr>
              <a:t>PROPRIEDADE DA EMPRESA</a:t>
            </a:r>
          </a:p>
          <a:p>
            <a:pPr marL="0" indent="0" algn="ctr">
              <a:buNone/>
            </a:pPr>
            <a:r>
              <a:rPr lang="pt-BR" sz="1500" b="1" i="0" strike="noStrike" cap="none" spc="0" baseline="0">
                <a:solidFill>
                  <a:srgbClr val="FFFFFF"/>
                </a:solidFill>
                <a:effectLst/>
                <a:latin typeface="Calibri"/>
                <a:ea typeface="Calibri"/>
                <a:cs typeface="Calibri"/>
              </a:rPr>
              <a:t>Locais de alto risco hídrico: ~100</a:t>
            </a:r>
          </a:p>
        </p:txBody>
      </p:sp>
    </p:spTree>
    <p:extLst>
      <p:ext uri="{BB962C8B-B14F-4D97-AF65-F5344CB8AC3E}">
        <p14:creationId xmlns:p14="http://schemas.microsoft.com/office/powerpoint/2010/main" val="20405043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F9AA-2A17-1632-2594-7223A1D713FB}"/>
              </a:ext>
            </a:extLst>
          </p:cNvPr>
          <p:cNvSpPr>
            <a:spLocks noGrp="1"/>
          </p:cNvSpPr>
          <p:nvPr>
            <p:ph type="title"/>
          </p:nvPr>
        </p:nvSpPr>
        <p:spPr/>
        <p:txBody>
          <a:bodyPr/>
          <a:lstStyle/>
          <a:p>
            <a:r>
              <a:rPr lang="pt-BR" sz="1800" b="1" i="0" strike="noStrike" cap="none" spc="-15" baseline="0" dirty="0">
                <a:solidFill>
                  <a:srgbClr val="FFFFFF"/>
                </a:solidFill>
                <a:effectLst/>
                <a:latin typeface="Calibri"/>
                <a:ea typeface="Calibri"/>
                <a:cs typeface="Calibri"/>
              </a:rPr>
              <a:t>Depois que as plantas de alto risco hídrico são identificadas, a localização do projeto de Reabastecimento é determinada pelo contexto hídrico local da planta</a:t>
            </a:r>
          </a:p>
        </p:txBody>
      </p:sp>
      <p:sp>
        <p:nvSpPr>
          <p:cNvPr id="3" name="Text Placeholder 2">
            <a:extLst>
              <a:ext uri="{FF2B5EF4-FFF2-40B4-BE49-F238E27FC236}">
                <a16:creationId xmlns:a16="http://schemas.microsoft.com/office/drawing/2014/main" id="{E27C152F-7F55-32C2-741A-94DF129CCAFD}"/>
              </a:ext>
            </a:extLst>
          </p:cNvPr>
          <p:cNvSpPr>
            <a:spLocks noGrp="1"/>
          </p:cNvSpPr>
          <p:nvPr>
            <p:ph type="body" idx="1"/>
          </p:nvPr>
        </p:nvSpPr>
        <p:spPr/>
        <p:txBody>
          <a:bodyPr>
            <a:normAutofit fontScale="95000" lnSpcReduction="10000"/>
          </a:bodyPr>
          <a:lstStyle/>
          <a:p>
            <a:pPr marL="0" indent="0">
              <a:buNone/>
            </a:pPr>
            <a:r>
              <a:rPr lang="pt-BR" sz="2100" b="0" i="0" strike="noStrike" cap="none" spc="0" baseline="0" dirty="0">
                <a:solidFill>
                  <a:srgbClr val="133CCF"/>
                </a:solidFill>
                <a:effectLst/>
                <a:latin typeface="Calibri"/>
                <a:ea typeface="Calibri"/>
                <a:cs typeface="Calibri"/>
              </a:rPr>
              <a:t>Selecionar um local de projeto de Reabastecimento que "devolva" a água à bacia hidrográfica é baseado no local da planta e nos recursos hídricos locais. Para muitas plantas, isso significa que um projeto ocorrerá dentro da bacia hidrográfica menor identificada na Avaliação Global de Risco da Água. </a:t>
            </a:r>
            <a:endParaRPr lang="en-US" sz="2000" dirty="0"/>
          </a:p>
          <a:p>
            <a:pPr marL="0" indent="0">
              <a:buNone/>
            </a:pPr>
            <a:endParaRPr lang="en-US" sz="2000" dirty="0"/>
          </a:p>
          <a:p>
            <a:pPr marL="0" indent="0">
              <a:buNone/>
            </a:pPr>
            <a:r>
              <a:rPr lang="pt-BR" sz="2000" b="0" i="0" strike="noStrike" cap="none" spc="0" baseline="0" dirty="0">
                <a:solidFill>
                  <a:srgbClr val="133CCF"/>
                </a:solidFill>
                <a:effectLst/>
                <a:latin typeface="Calibri"/>
                <a:ea typeface="Calibri"/>
                <a:cs typeface="Calibri"/>
              </a:rPr>
              <a:t>No entanto, muitas bacias hidrográficas têm interconexões e sobreposições complexas. Como resultado, projetos potenciais de Reabastecimento podem ser triados e selecionados com base no seguinte:</a:t>
            </a:r>
          </a:p>
          <a:p>
            <a:pPr lvl="1"/>
            <a:r>
              <a:rPr lang="pt-BR" sz="1700" b="0" i="0" strike="noStrike" cap="none" spc="0" baseline="0" dirty="0">
                <a:solidFill>
                  <a:srgbClr val="133CCF"/>
                </a:solidFill>
                <a:effectLst/>
                <a:latin typeface="Calibri"/>
                <a:ea typeface="Calibri"/>
                <a:cs typeface="Calibri"/>
              </a:rPr>
              <a:t>Nível I: Projetos de Reabastecimento dentro da bacia hidrográfica </a:t>
            </a:r>
            <a:r>
              <a:rPr lang="pt-BR" sz="1700" b="1" i="0" strike="noStrike" cap="none" spc="0" baseline="0" dirty="0">
                <a:solidFill>
                  <a:srgbClr val="133CCF"/>
                </a:solidFill>
                <a:effectLst/>
                <a:latin typeface="Calibri"/>
                <a:ea typeface="Calibri"/>
                <a:cs typeface="Calibri"/>
              </a:rPr>
              <a:t>onde ocorre a </a:t>
            </a:r>
            <a:r>
              <a:rPr lang="pt-BR" sz="1700" b="1" i="1" strike="noStrike" cap="none" spc="0" baseline="0" dirty="0">
                <a:solidFill>
                  <a:srgbClr val="133CCF"/>
                </a:solidFill>
                <a:effectLst/>
                <a:latin typeface="Calibri"/>
                <a:ea typeface="Calibri"/>
                <a:cs typeface="Calibri"/>
              </a:rPr>
              <a:t>demand</a:t>
            </a:r>
            <a:r>
              <a:rPr lang="pt-BR" sz="1700" b="1" i="0" strike="noStrike" cap="none" spc="0" baseline="0" dirty="0">
                <a:solidFill>
                  <a:srgbClr val="133CCF"/>
                </a:solidFill>
                <a:effectLst/>
                <a:latin typeface="Calibri"/>
                <a:ea typeface="Calibri"/>
                <a:cs typeface="Calibri"/>
              </a:rPr>
              <a:t>a da instalação</a:t>
            </a:r>
          </a:p>
          <a:p>
            <a:pPr lvl="1"/>
            <a:r>
              <a:rPr lang="pt-BR" sz="1700" b="0" i="0" strike="noStrike" cap="none" spc="0" baseline="0" dirty="0">
                <a:solidFill>
                  <a:srgbClr val="133CCF"/>
                </a:solidFill>
                <a:effectLst/>
                <a:latin typeface="Calibri"/>
                <a:ea typeface="Calibri"/>
                <a:cs typeface="Calibri"/>
              </a:rPr>
              <a:t>Nível II: Projetos de Reabastecimento indireto </a:t>
            </a:r>
            <a:r>
              <a:rPr lang="pt-BR" sz="1700" b="1" i="0" strike="noStrike" cap="none" spc="0" baseline="0" dirty="0">
                <a:solidFill>
                  <a:srgbClr val="133CCF"/>
                </a:solidFill>
                <a:effectLst/>
                <a:latin typeface="Calibri"/>
                <a:ea typeface="Calibri"/>
                <a:cs typeface="Calibri"/>
              </a:rPr>
              <a:t>dentro de uma bacia hidrográfica interconectada</a:t>
            </a:r>
            <a:r>
              <a:rPr lang="pt-BR" sz="1700" b="0" i="0" strike="noStrike" cap="none" spc="0" baseline="0" dirty="0">
                <a:solidFill>
                  <a:srgbClr val="133CCF"/>
                </a:solidFill>
                <a:effectLst/>
                <a:latin typeface="Calibri"/>
                <a:ea typeface="Calibri"/>
                <a:cs typeface="Calibri"/>
              </a:rPr>
              <a:t>, devido a conexões/transferências regionais de abastecimento de água</a:t>
            </a:r>
          </a:p>
          <a:p>
            <a:pPr lvl="1"/>
            <a:r>
              <a:rPr lang="pt-BR" sz="1700" b="0" i="0" strike="noStrike" cap="none" spc="0" baseline="0" dirty="0">
                <a:solidFill>
                  <a:srgbClr val="133CCF"/>
                </a:solidFill>
                <a:effectLst/>
                <a:latin typeface="Calibri"/>
                <a:ea typeface="Calibri"/>
                <a:cs typeface="Calibri"/>
              </a:rPr>
              <a:t>Nível III: Projetos de Reabastecimento dentro da(s) bacia(s) hidrográfica(s) </a:t>
            </a:r>
            <a:r>
              <a:rPr lang="pt-BR" sz="1700" b="1" i="0" strike="noStrike" cap="none" spc="0" baseline="0" dirty="0">
                <a:solidFill>
                  <a:srgbClr val="133CCF"/>
                </a:solidFill>
                <a:effectLst/>
                <a:latin typeface="Calibri"/>
                <a:ea typeface="Calibri"/>
                <a:cs typeface="Calibri"/>
              </a:rPr>
              <a:t>onde o </a:t>
            </a:r>
            <a:r>
              <a:rPr lang="pt-BR" sz="1700" b="1" i="1" strike="noStrike" cap="none" spc="0" baseline="0" dirty="0">
                <a:solidFill>
                  <a:srgbClr val="133CCF"/>
                </a:solidFill>
                <a:effectLst/>
                <a:latin typeface="Calibri"/>
                <a:ea typeface="Calibri"/>
                <a:cs typeface="Calibri"/>
              </a:rPr>
              <a:t>suprimento </a:t>
            </a:r>
            <a:r>
              <a:rPr lang="pt-BR" sz="1700" b="1" i="0" strike="noStrike" cap="none" spc="0" baseline="0" dirty="0">
                <a:solidFill>
                  <a:srgbClr val="133CCF"/>
                </a:solidFill>
                <a:effectLst/>
                <a:latin typeface="Calibri"/>
                <a:ea typeface="Calibri"/>
                <a:cs typeface="Calibri"/>
              </a:rPr>
              <a:t>da instalação é fornecido</a:t>
            </a:r>
          </a:p>
        </p:txBody>
      </p:sp>
    </p:spTree>
    <p:extLst>
      <p:ext uri="{BB962C8B-B14F-4D97-AF65-F5344CB8AC3E}">
        <p14:creationId xmlns:p14="http://schemas.microsoft.com/office/powerpoint/2010/main" val="42687475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F9AA-2A17-1632-2594-7223A1D713FB}"/>
              </a:ext>
            </a:extLst>
          </p:cNvPr>
          <p:cNvSpPr>
            <a:spLocks noGrp="1"/>
          </p:cNvSpPr>
          <p:nvPr>
            <p:ph type="title"/>
          </p:nvPr>
        </p:nvSpPr>
        <p:spPr/>
        <p:txBody>
          <a:bodyPr/>
          <a:lstStyle/>
          <a:p>
            <a:r>
              <a:rPr lang="pt-BR" sz="2400" b="1" i="0" strike="noStrike" cap="none" spc="-15" baseline="0">
                <a:solidFill>
                  <a:srgbClr val="FFFFFF"/>
                </a:solidFill>
                <a:effectLst/>
                <a:latin typeface="Calibri"/>
                <a:ea typeface="Calibri"/>
                <a:cs typeface="Calibri"/>
              </a:rPr>
              <a:t>Quanto volume um projeto de Reabastecimento deve fornecer é baseado no volume anual de água usado na fábrica</a:t>
            </a:r>
          </a:p>
        </p:txBody>
      </p:sp>
      <p:sp>
        <p:nvSpPr>
          <p:cNvPr id="3" name="Text Placeholder 2">
            <a:extLst>
              <a:ext uri="{FF2B5EF4-FFF2-40B4-BE49-F238E27FC236}">
                <a16:creationId xmlns:a16="http://schemas.microsoft.com/office/drawing/2014/main" id="{E27C152F-7F55-32C2-741A-94DF129CCAFD}"/>
              </a:ext>
            </a:extLst>
          </p:cNvPr>
          <p:cNvSpPr>
            <a:spLocks noGrp="1"/>
          </p:cNvSpPr>
          <p:nvPr>
            <p:ph type="body" idx="1"/>
          </p:nvPr>
        </p:nvSpPr>
        <p:spPr>
          <a:xfrm>
            <a:off x="184545" y="765797"/>
            <a:ext cx="8214110" cy="3795472"/>
          </a:xfrm>
        </p:spPr>
        <p:txBody>
          <a:bodyPr>
            <a:normAutofit fontScale="92500" lnSpcReduction="10000"/>
          </a:bodyPr>
          <a:lstStyle/>
          <a:p>
            <a:pPr marL="0" indent="0">
              <a:buNone/>
            </a:pPr>
            <a:r>
              <a:rPr lang="pt-BR" sz="1600" b="1" i="0" strike="noStrike" cap="none" spc="0" baseline="0" dirty="0">
                <a:solidFill>
                  <a:srgbClr val="133CCF"/>
                </a:solidFill>
                <a:effectLst/>
                <a:latin typeface="Calibri"/>
                <a:ea typeface="Calibri"/>
                <a:cs typeface="Calibri"/>
              </a:rPr>
              <a:t>Para locais de alto risco hídrico de fabricação terceirizada:</a:t>
            </a:r>
          </a:p>
          <a:p>
            <a:r>
              <a:rPr lang="pt-BR" sz="1600" b="0" i="0" strike="noStrike" cap="none" spc="0" baseline="0" dirty="0">
                <a:solidFill>
                  <a:srgbClr val="133CCF"/>
                </a:solidFill>
                <a:effectLst/>
                <a:latin typeface="Calibri"/>
                <a:ea typeface="Calibri"/>
                <a:cs typeface="Calibri"/>
              </a:rPr>
              <a:t>O local deve primeiro conhecer seu uso total de água nas operações de fabricação, incluindo o uso de água ingrediente (água bruta total usada).</a:t>
            </a:r>
          </a:p>
          <a:p>
            <a:r>
              <a:rPr lang="pt-BR" sz="1600" b="0" i="0" strike="noStrike" cap="none" spc="0" baseline="0" dirty="0">
                <a:solidFill>
                  <a:srgbClr val="133CCF"/>
                </a:solidFill>
                <a:effectLst/>
                <a:latin typeface="Calibri"/>
                <a:ea typeface="Calibri"/>
                <a:cs typeface="Calibri"/>
              </a:rPr>
              <a:t>A meta de Reabastecimento da unidade deve ser equivalente à água relacionada ao produto da PepsiCo usada nas operações de fabricação.</a:t>
            </a:r>
            <a:endParaRPr lang="en-US" baseline="30000" dirty="0"/>
          </a:p>
          <a:p>
            <a:pPr marL="0" indent="0">
              <a:buNone/>
            </a:pPr>
            <a:endParaRPr lang="en-US" b="1" dirty="0"/>
          </a:p>
          <a:p>
            <a:pPr marL="0" indent="0">
              <a:buNone/>
            </a:pPr>
            <a:r>
              <a:rPr lang="pt-BR" sz="1600" b="1" i="0" strike="noStrike" cap="none" spc="0" baseline="0" dirty="0">
                <a:solidFill>
                  <a:srgbClr val="133CCF"/>
                </a:solidFill>
                <a:effectLst/>
                <a:latin typeface="Calibri"/>
                <a:ea typeface="Calibri"/>
                <a:cs typeface="Calibri"/>
              </a:rPr>
              <a:t>Se a instalação produzir produtos além daqueles produzidos para a PepsiCo,</a:t>
            </a:r>
          </a:p>
          <a:p>
            <a:r>
              <a:rPr lang="pt-BR" sz="1600" b="0" i="0" strike="noStrike" cap="none" spc="0" baseline="0" dirty="0">
                <a:solidFill>
                  <a:srgbClr val="133CCF"/>
                </a:solidFill>
                <a:effectLst/>
                <a:latin typeface="Calibri"/>
                <a:ea typeface="Calibri"/>
                <a:cs typeface="Calibri"/>
              </a:rPr>
              <a:t>Primeiro, determine o volume total de água usado na fabricação relacionada ao produto PepsiCo.</a:t>
            </a:r>
          </a:p>
          <a:p>
            <a:r>
              <a:rPr lang="pt-BR" sz="1600" b="0" i="0" strike="noStrike" cap="none" spc="0" baseline="0" dirty="0">
                <a:solidFill>
                  <a:srgbClr val="133CCF"/>
                </a:solidFill>
                <a:effectLst/>
                <a:latin typeface="Calibri"/>
                <a:ea typeface="Calibri"/>
                <a:cs typeface="Calibri"/>
              </a:rPr>
              <a:t>Se isso não for possível, determine a porcentagem do volume total de produção para a produção específica da PepsiCo. Essa porcentagem do total de água usada é a meta de Reabastecimento.</a:t>
            </a:r>
          </a:p>
          <a:p>
            <a:r>
              <a:rPr lang="pt-BR" sz="1600" b="0" i="0" strike="noStrike" cap="none" spc="0" baseline="0" dirty="0">
                <a:solidFill>
                  <a:srgbClr val="133CCF"/>
                </a:solidFill>
                <a:effectLst/>
                <a:latin typeface="Calibri"/>
                <a:ea typeface="Calibri"/>
                <a:cs typeface="Calibri"/>
              </a:rPr>
              <a:t>Se não for possível, um volume médio de eficiência do uso de água para um produto equivalente deve ser usado para definir a meta de Reabastecimento</a:t>
            </a:r>
            <a:r>
              <a:rPr lang="pt-BR" sz="1600" b="0" i="0" strike="noStrike" cap="none" spc="0" baseline="30000" dirty="0">
                <a:solidFill>
                  <a:srgbClr val="133CCF"/>
                </a:solidFill>
                <a:effectLst/>
                <a:latin typeface="Calibri"/>
                <a:ea typeface="Calibri"/>
                <a:cs typeface="Calibri"/>
              </a:rPr>
              <a:t>1</a:t>
            </a:r>
            <a:r>
              <a:rPr lang="pt-BR" sz="1600" b="0" i="0" strike="noStrike" cap="none" spc="0" baseline="0" dirty="0">
                <a:solidFill>
                  <a:srgbClr val="133CCF"/>
                </a:solidFill>
                <a:effectLst/>
                <a:latin typeface="Calibri"/>
                <a:ea typeface="Calibri"/>
                <a:cs typeface="Calibri"/>
              </a:rPr>
              <a:t>.</a:t>
            </a:r>
          </a:p>
          <a:p>
            <a:r>
              <a:rPr lang="pt-BR" sz="1600" b="0" i="0" strike="noStrike" cap="none" spc="0" baseline="0" dirty="0">
                <a:solidFill>
                  <a:srgbClr val="133CCF"/>
                </a:solidFill>
                <a:effectLst/>
                <a:latin typeface="Calibri"/>
                <a:ea typeface="Calibri"/>
                <a:cs typeface="Calibri"/>
              </a:rPr>
              <a:t>Dada a intenção de reduzir a exposição ao risco hídrico para a instalação e a promoção de uma boa gestão hídrica corporativa, os fabricantes terceirizados são incentivados a Reabastecer todo o uso de água da instalação, independentemente de estar vinculado à fabricação do produto PepsiCo.</a:t>
            </a:r>
          </a:p>
        </p:txBody>
      </p:sp>
      <p:sp>
        <p:nvSpPr>
          <p:cNvPr id="4" name="TextBox 3">
            <a:extLst>
              <a:ext uri="{FF2B5EF4-FFF2-40B4-BE49-F238E27FC236}">
                <a16:creationId xmlns:a16="http://schemas.microsoft.com/office/drawing/2014/main" id="{7B7B5074-B4A7-8B39-8A5E-8B11AE34B46D}"/>
              </a:ext>
            </a:extLst>
          </p:cNvPr>
          <p:cNvSpPr txBox="1"/>
          <p:nvPr/>
        </p:nvSpPr>
        <p:spPr>
          <a:xfrm>
            <a:off x="-8021" y="4494201"/>
            <a:ext cx="8214110" cy="467417"/>
          </a:xfrm>
          <a:prstGeom prst="rect">
            <a:avLst/>
          </a:prstGeom>
        </p:spPr>
        <p:txBody>
          <a:bodyPr vert="horz" lIns="91440" tIns="45720" rIns="91440" bIns="45720" rtlCol="0">
            <a:normAutofit/>
          </a:bodyPr>
          <a:lstStyle>
            <a:lvl1pPr indent="0" defTabSz="685800">
              <a:lnSpc>
                <a:spcPct val="90000"/>
              </a:lnSpc>
              <a:spcBef>
                <a:spcPts val="750"/>
              </a:spcBef>
              <a:buFont typeface="Arial" panose="020B0604020202020204" pitchFamily="34" charset="0"/>
              <a:buNone/>
              <a:defRPr sz="2100" b="1">
                <a:solidFill>
                  <a:srgbClr val="133CCF"/>
                </a:solidFill>
              </a:defRPr>
            </a:lvl1pPr>
            <a:lvl2pPr marL="514350" indent="-171450" defTabSz="685800">
              <a:lnSpc>
                <a:spcPct val="90000"/>
              </a:lnSpc>
              <a:spcBef>
                <a:spcPts val="375"/>
              </a:spcBef>
              <a:buFont typeface="Arial" panose="020B0604020202020204" pitchFamily="34" charset="0"/>
              <a:buChar char="•"/>
              <a:defRPr>
                <a:solidFill>
                  <a:srgbClr val="133CCF"/>
                </a:solidFill>
              </a:defRPr>
            </a:lvl2pPr>
            <a:lvl3pPr marL="857250" indent="-171450" defTabSz="685800">
              <a:lnSpc>
                <a:spcPct val="90000"/>
              </a:lnSpc>
              <a:spcBef>
                <a:spcPts val="375"/>
              </a:spcBef>
              <a:buFont typeface="Arial" panose="020B0604020202020204" pitchFamily="34" charset="0"/>
              <a:buChar char="•"/>
              <a:defRPr sz="1500">
                <a:solidFill>
                  <a:srgbClr val="133CCF"/>
                </a:solidFill>
              </a:defRPr>
            </a:lvl3pPr>
            <a:lvl4pPr marL="1200150" indent="-171450" defTabSz="685800">
              <a:lnSpc>
                <a:spcPct val="90000"/>
              </a:lnSpc>
              <a:spcBef>
                <a:spcPts val="375"/>
              </a:spcBef>
              <a:buFont typeface="Arial" panose="020B0604020202020204" pitchFamily="34" charset="0"/>
              <a:buChar char="•"/>
              <a:defRPr sz="1350">
                <a:solidFill>
                  <a:srgbClr val="133CCF"/>
                </a:solidFill>
              </a:defRPr>
            </a:lvl4pPr>
            <a:lvl5pPr marL="1543050" indent="-171450" defTabSz="685800">
              <a:lnSpc>
                <a:spcPct val="90000"/>
              </a:lnSpc>
              <a:spcBef>
                <a:spcPts val="375"/>
              </a:spcBef>
              <a:buFont typeface="Arial" panose="020B0604020202020204" pitchFamily="34" charset="0"/>
              <a:buChar char="•"/>
              <a:defRPr sz="1350">
                <a:solidFill>
                  <a:srgbClr val="133CCF"/>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nSpc>
                <a:spcPct val="100000"/>
              </a:lnSpc>
              <a:spcBef>
                <a:spcPct val="0"/>
              </a:spcBef>
            </a:pPr>
            <a:r>
              <a:rPr lang="pt-BR" sz="900" b="0" i="1" strike="noStrike" cap="none" spc="0" baseline="30000">
                <a:solidFill>
                  <a:srgbClr val="133CCF"/>
                </a:solidFill>
                <a:effectLst/>
                <a:latin typeface="Calibri"/>
                <a:ea typeface="Calibri"/>
                <a:cs typeface="Calibri"/>
              </a:rPr>
              <a:t>1</a:t>
            </a:r>
            <a:r>
              <a:rPr lang="pt-BR" sz="900" b="0" i="1" strike="noStrike" cap="none" spc="0" baseline="0">
                <a:solidFill>
                  <a:srgbClr val="133CCF"/>
                </a:solidFill>
                <a:effectLst/>
                <a:latin typeface="Calibri"/>
                <a:ea typeface="Calibri"/>
                <a:cs typeface="Calibri"/>
              </a:rPr>
              <a:t> Para obter suporte nessa abordagem, comunique-se com seu contato da PepsiCo.</a:t>
            </a:r>
          </a:p>
        </p:txBody>
      </p:sp>
    </p:spTree>
    <p:extLst>
      <p:ext uri="{BB962C8B-B14F-4D97-AF65-F5344CB8AC3E}">
        <p14:creationId xmlns:p14="http://schemas.microsoft.com/office/powerpoint/2010/main" val="48795011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F9AA-2A17-1632-2594-7223A1D713FB}"/>
              </a:ext>
            </a:extLst>
          </p:cNvPr>
          <p:cNvSpPr>
            <a:spLocks noGrp="1"/>
          </p:cNvSpPr>
          <p:nvPr>
            <p:ph type="title"/>
          </p:nvPr>
        </p:nvSpPr>
        <p:spPr/>
        <p:txBody>
          <a:bodyPr/>
          <a:lstStyle/>
          <a:p>
            <a:r>
              <a:rPr lang="pt-BR" sz="2400" b="1" i="0" strike="noStrike" cap="none" spc="-15" baseline="0">
                <a:solidFill>
                  <a:srgbClr val="FFFFFF"/>
                </a:solidFill>
                <a:effectLst/>
                <a:latin typeface="Calibri"/>
                <a:ea typeface="Calibri"/>
                <a:cs typeface="Calibri"/>
              </a:rPr>
              <a:t>O futuro uso anual de água da fábrica também deve ser levado em conta na definição de uma meta de Reabastecimento</a:t>
            </a:r>
          </a:p>
        </p:txBody>
      </p:sp>
      <p:sp>
        <p:nvSpPr>
          <p:cNvPr id="3" name="Text Placeholder 2">
            <a:extLst>
              <a:ext uri="{FF2B5EF4-FFF2-40B4-BE49-F238E27FC236}">
                <a16:creationId xmlns:a16="http://schemas.microsoft.com/office/drawing/2014/main" id="{E27C152F-7F55-32C2-741A-94DF129CCAFD}"/>
              </a:ext>
            </a:extLst>
          </p:cNvPr>
          <p:cNvSpPr>
            <a:spLocks noGrp="1"/>
          </p:cNvSpPr>
          <p:nvPr>
            <p:ph type="body" idx="1"/>
          </p:nvPr>
        </p:nvSpPr>
        <p:spPr>
          <a:xfrm>
            <a:off x="456924" y="984921"/>
            <a:ext cx="8214110" cy="3446393"/>
          </a:xfrm>
        </p:spPr>
        <p:txBody>
          <a:bodyPr>
            <a:normAutofit/>
          </a:bodyPr>
          <a:lstStyle/>
          <a:p>
            <a:r>
              <a:rPr lang="pt-BR" sz="1600" b="0" i="0" strike="noStrike" cap="none" spc="0" baseline="0" dirty="0">
                <a:solidFill>
                  <a:srgbClr val="133CCF"/>
                </a:solidFill>
                <a:effectLst/>
                <a:latin typeface="Calibri"/>
                <a:ea typeface="Calibri"/>
                <a:cs typeface="Calibri"/>
              </a:rPr>
              <a:t>O progresso do Reabastecimento é calculado utilizando o uso de água e dados volumétricos de benefício de água do mesmo ano (ou seja, não há comparação com um ano de referência).</a:t>
            </a:r>
          </a:p>
          <a:p>
            <a:r>
              <a:rPr lang="pt-BR" sz="1600" b="0" i="0" strike="noStrike" cap="none" spc="0" baseline="0" dirty="0">
                <a:solidFill>
                  <a:srgbClr val="133CCF"/>
                </a:solidFill>
                <a:effectLst/>
                <a:latin typeface="Calibri"/>
                <a:ea typeface="Calibri"/>
                <a:cs typeface="Calibri"/>
              </a:rPr>
              <a:t>À medida que a eficiência do uso de água do local aumenta (o local usa menos água por unidade do produto produzido), a meta de Reabastecimento pode reduzir com o tempo</a:t>
            </a:r>
            <a:r>
              <a:rPr lang="pt-BR" sz="1800" b="0" i="0" strike="noStrike" cap="none" spc="0" baseline="0" dirty="0">
                <a:solidFill>
                  <a:srgbClr val="133CCF"/>
                </a:solidFill>
                <a:effectLst/>
                <a:latin typeface="Calibri"/>
                <a:ea typeface="Calibri"/>
                <a:cs typeface="Calibri"/>
              </a:rPr>
              <a:t>. </a:t>
            </a:r>
          </a:p>
        </p:txBody>
      </p:sp>
      <p:sp>
        <p:nvSpPr>
          <p:cNvPr id="5" name="TextBox 4">
            <a:extLst>
              <a:ext uri="{FF2B5EF4-FFF2-40B4-BE49-F238E27FC236}">
                <a16:creationId xmlns:a16="http://schemas.microsoft.com/office/drawing/2014/main" id="{F5D87535-1FFE-4840-3E9B-2083C569C895}"/>
              </a:ext>
            </a:extLst>
          </p:cNvPr>
          <p:cNvSpPr txBox="1"/>
          <p:nvPr/>
        </p:nvSpPr>
        <p:spPr>
          <a:xfrm>
            <a:off x="1356055" y="2509775"/>
            <a:ext cx="6431889" cy="1278969"/>
          </a:xfrm>
          <a:prstGeom prst="rect">
            <a:avLst/>
          </a:prstGeom>
          <a:solidFill>
            <a:schemeClr val="bg1">
              <a:lumMod val="95000"/>
            </a:schemeClr>
          </a:solidFill>
          <a:ln>
            <a:solidFill>
              <a:schemeClr val="tx1"/>
            </a:solidFill>
          </a:ln>
        </p:spPr>
        <p:txBody>
          <a:bodyPr vert="horz" lIns="91440" tIns="45720" rIns="91440" bIns="45720" rtlCol="0">
            <a:normAutofit/>
          </a:bodyPr>
          <a:lstStyle>
            <a:defPPr>
              <a:defRPr lang="en-US"/>
            </a:defPPr>
            <a:lvl1pPr indent="0" defTabSz="685800">
              <a:lnSpc>
                <a:spcPct val="90000"/>
              </a:lnSpc>
              <a:spcBef>
                <a:spcPts val="750"/>
              </a:spcBef>
              <a:buFont typeface="Arial" panose="020B0604020202020204" pitchFamily="34" charset="0"/>
              <a:buNone/>
              <a:defRPr sz="2100">
                <a:solidFill>
                  <a:srgbClr val="133CCF"/>
                </a:solidFill>
              </a:defRPr>
            </a:lvl1pPr>
            <a:lvl2pPr marL="258366" indent="-129779" defTabSz="685800">
              <a:lnSpc>
                <a:spcPct val="90000"/>
              </a:lnSpc>
              <a:spcBef>
                <a:spcPts val="375"/>
              </a:spcBef>
              <a:buSzPct val="70000"/>
              <a:buFont typeface="Courier New" panose="02070309020205020404" pitchFamily="49" charset="0"/>
              <a:buChar char="o"/>
              <a:defRPr sz="1350">
                <a:solidFill>
                  <a:srgbClr val="133CCF"/>
                </a:solidFill>
              </a:defRPr>
            </a:lvl2pPr>
            <a:lvl3pPr marL="388144" indent="-129779" defTabSz="685800">
              <a:lnSpc>
                <a:spcPct val="90000"/>
              </a:lnSpc>
              <a:spcBef>
                <a:spcPts val="375"/>
              </a:spcBef>
              <a:buFont typeface="Wingdings" pitchFamily="2" charset="2"/>
              <a:buChar char="§"/>
              <a:defRPr sz="1350">
                <a:solidFill>
                  <a:srgbClr val="133CCF"/>
                </a:solidFill>
              </a:defRPr>
            </a:lvl3pPr>
            <a:lvl4pPr marL="517922" indent="-129779" defTabSz="685800">
              <a:lnSpc>
                <a:spcPct val="90000"/>
              </a:lnSpc>
              <a:spcBef>
                <a:spcPts val="375"/>
              </a:spcBef>
              <a:buSzPct val="70000"/>
              <a:buFont typeface="Wingdings" pitchFamily="2" charset="2"/>
              <a:buChar char="q"/>
              <a:defRPr sz="1350">
                <a:solidFill>
                  <a:srgbClr val="133CCF"/>
                </a:solidFill>
              </a:defRPr>
            </a:lvl4pPr>
            <a:lvl5pPr marL="647700" indent="-129779" defTabSz="685800">
              <a:lnSpc>
                <a:spcPct val="90000"/>
              </a:lnSpc>
              <a:spcBef>
                <a:spcPts val="375"/>
              </a:spcBef>
              <a:buSzPct val="80000"/>
              <a:buFont typeface="Wingdings" pitchFamily="2" charset="2"/>
              <a:buChar char="v"/>
              <a:defRPr sz="1350">
                <a:solidFill>
                  <a:srgbClr val="133CCF"/>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ctr"/>
            <a:r>
              <a:rPr lang="pt-BR" sz="1600" b="0" i="0" strike="noStrike" cap="none" spc="0" baseline="0" dirty="0">
                <a:solidFill>
                  <a:srgbClr val="133CCF"/>
                </a:solidFill>
                <a:effectLst/>
                <a:latin typeface="Calibri"/>
                <a:ea typeface="Calibri"/>
                <a:cs typeface="Calibri"/>
              </a:rPr>
              <a:t>Se uma fábrica estiver no caminho certo para atingir sua meta de eficiência de água, a meta de Reabastecimento pode ser calculada da seguinte forma:</a:t>
            </a:r>
          </a:p>
        </p:txBody>
      </p:sp>
      <p:graphicFrame>
        <p:nvGraphicFramePr>
          <p:cNvPr id="6" name="Table 5">
            <a:extLst>
              <a:ext uri="{FF2B5EF4-FFF2-40B4-BE49-F238E27FC236}">
                <a16:creationId xmlns:a16="http://schemas.microsoft.com/office/drawing/2014/main" id="{81DA74B8-6D60-AE1E-1411-6BCD9F06E464}"/>
              </a:ext>
            </a:extLst>
          </p:cNvPr>
          <p:cNvGraphicFramePr>
            <a:graphicFrameLocks noGrp="1"/>
          </p:cNvGraphicFramePr>
          <p:nvPr>
            <p:extLst>
              <p:ext uri="{D42A27DB-BD31-4B8C-83A1-F6EECF244321}">
                <p14:modId xmlns:p14="http://schemas.microsoft.com/office/powerpoint/2010/main" val="2919893858"/>
              </p:ext>
            </p:extLst>
          </p:nvPr>
        </p:nvGraphicFramePr>
        <p:xfrm>
          <a:off x="1759651" y="3012749"/>
          <a:ext cx="5624695" cy="731520"/>
        </p:xfrm>
        <a:graphic>
          <a:graphicData uri="http://schemas.openxmlformats.org/drawingml/2006/table">
            <a:tbl>
              <a:tblPr firstRow="1" bandRow="1">
                <a:tableStyleId>{5C22544A-7EE6-4342-B048-85BDC9FD1C3A}</a:tableStyleId>
              </a:tblPr>
              <a:tblGrid>
                <a:gridCol w="1683315">
                  <a:extLst>
                    <a:ext uri="{9D8B030D-6E8A-4147-A177-3AD203B41FA5}">
                      <a16:colId xmlns:a16="http://schemas.microsoft.com/office/drawing/2014/main" val="2497217656"/>
                    </a:ext>
                  </a:extLst>
                </a:gridCol>
                <a:gridCol w="208280">
                  <a:extLst>
                    <a:ext uri="{9D8B030D-6E8A-4147-A177-3AD203B41FA5}">
                      <a16:colId xmlns:a16="http://schemas.microsoft.com/office/drawing/2014/main" val="952415905"/>
                    </a:ext>
                  </a:extLst>
                </a:gridCol>
                <a:gridCol w="1752951">
                  <a:extLst>
                    <a:ext uri="{9D8B030D-6E8A-4147-A177-3AD203B41FA5}">
                      <a16:colId xmlns:a16="http://schemas.microsoft.com/office/drawing/2014/main" val="2893562587"/>
                    </a:ext>
                  </a:extLst>
                </a:gridCol>
                <a:gridCol w="208280">
                  <a:extLst>
                    <a:ext uri="{9D8B030D-6E8A-4147-A177-3AD203B41FA5}">
                      <a16:colId xmlns:a16="http://schemas.microsoft.com/office/drawing/2014/main" val="4090189697"/>
                    </a:ext>
                  </a:extLst>
                </a:gridCol>
                <a:gridCol w="1771869">
                  <a:extLst>
                    <a:ext uri="{9D8B030D-6E8A-4147-A177-3AD203B41FA5}">
                      <a16:colId xmlns:a16="http://schemas.microsoft.com/office/drawing/2014/main" val="2276472134"/>
                    </a:ext>
                  </a:extLst>
                </a:gridCol>
              </a:tblGrid>
              <a:tr h="370840">
                <a:tc>
                  <a:txBody>
                    <a:bodyPr/>
                    <a:lstStyle/>
                    <a:p>
                      <a:pPr marL="0" marR="0" lvl="0" indent="0" algn="ctr" defTabSz="685800" rtl="0" eaLnBrk="1" fontAlgn="auto" latinLnBrk="0" hangingPunct="1">
                        <a:lnSpc>
                          <a:spcPct val="100000"/>
                        </a:lnSpc>
                        <a:spcBef>
                          <a:spcPct val="0"/>
                        </a:spcBef>
                        <a:spcAft>
                          <a:spcPct val="0"/>
                        </a:spcAft>
                        <a:buClrTx/>
                        <a:buSzTx/>
                        <a:buFontTx/>
                        <a:buNone/>
                        <a:defRPr/>
                      </a:pPr>
                      <a:r>
                        <a:rPr lang="pt-BR" sz="1400" b="1" i="1" strike="noStrike" cap="none" spc="0" baseline="0">
                          <a:solidFill>
                            <a:srgbClr val="00B050"/>
                          </a:solidFill>
                          <a:effectLst/>
                          <a:latin typeface="Calibri"/>
                          <a:ea typeface="Calibri"/>
                          <a:cs typeface="Calibri"/>
                        </a:rPr>
                        <a:t>Meta de eficiência do uso de água para 2030</a:t>
                      </a:r>
                      <a:endParaRPr lang="en-US" sz="2000" b="1" i="1">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ct val="0"/>
                        </a:spcBef>
                        <a:spcAft>
                          <a:spcPct val="0"/>
                        </a:spcAft>
                        <a:buClrTx/>
                        <a:buSzTx/>
                        <a:buFontTx/>
                        <a:buNone/>
                        <a:defRPr/>
                      </a:pPr>
                      <a:r>
                        <a:rPr lang="pt-BR" sz="1200" b="1" i="1" strike="noStrike" cap="none" spc="0" baseline="0">
                          <a:solidFill>
                            <a:srgbClr val="00B050"/>
                          </a:solidFill>
                          <a:effectLst/>
                          <a:latin typeface="Calibri"/>
                          <a:ea typeface="Calibri"/>
                          <a:cs typeface="Calibri"/>
                        </a:rPr>
                        <a:t>x</a:t>
                      </a:r>
                      <a:endParaRPr lang="en-US" sz="1800" b="1" i="1">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1400" b="1" i="1" strike="noStrike" cap="none" spc="0" baseline="0" dirty="0">
                          <a:solidFill>
                            <a:srgbClr val="00B050"/>
                          </a:solidFill>
                          <a:effectLst/>
                          <a:latin typeface="Calibri"/>
                          <a:ea typeface="Calibri"/>
                          <a:cs typeface="Calibri"/>
                        </a:rPr>
                        <a:t>Volume de produção projetado para 2030</a:t>
                      </a:r>
                      <a:endParaRPr lang="en-US" b="1"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ct val="0"/>
                        </a:spcBef>
                        <a:spcAft>
                          <a:spcPct val="0"/>
                        </a:spcAft>
                        <a:buClrTx/>
                        <a:buSzTx/>
                        <a:buFontTx/>
                        <a:buNone/>
                        <a:defRPr/>
                      </a:pPr>
                      <a:r>
                        <a:rPr lang="en-US" sz="1200" b="1" i="1">
                          <a:solidFill>
                            <a:srgbClr val="00B050"/>
                          </a:solidFill>
                          <a:latin typeface="+mn-lt"/>
                          <a:cs typeface="+mn-cs"/>
                        </a:rPr>
                        <a:t>=</a:t>
                      </a:r>
                      <a:endParaRPr lang="en-US" b="1"/>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BR" sz="1400" b="1" i="1" strike="noStrike" cap="none" spc="0" baseline="0" dirty="0">
                          <a:solidFill>
                            <a:srgbClr val="00B050"/>
                          </a:solidFill>
                          <a:effectLst/>
                          <a:latin typeface="Calibri"/>
                          <a:ea typeface="Calibri"/>
                          <a:cs typeface="Calibri"/>
                        </a:rPr>
                        <a:t>Meta de Reabastecimento para 2030</a:t>
                      </a:r>
                      <a:endParaRPr lang="en-US" b="1"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7597799"/>
                  </a:ext>
                </a:extLst>
              </a:tr>
            </a:tbl>
          </a:graphicData>
        </a:graphic>
      </p:graphicFrame>
    </p:spTree>
    <p:extLst>
      <p:ext uri="{BB962C8B-B14F-4D97-AF65-F5344CB8AC3E}">
        <p14:creationId xmlns:p14="http://schemas.microsoft.com/office/powerpoint/2010/main" val="2297858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1800" b="1" i="0" strike="noStrike" cap="none" spc="-15" baseline="0" dirty="0">
                <a:solidFill>
                  <a:srgbClr val="FFFFFF"/>
                </a:solidFill>
                <a:effectLst/>
                <a:latin typeface="Calibri"/>
                <a:ea typeface="Calibri"/>
                <a:cs typeface="Calibri"/>
              </a:rPr>
              <a:t>Antes da seleção do projeto, é importante identificar um parceiro respeitável para projetar e implementar o projeto de Reabastecimento</a:t>
            </a:r>
          </a:p>
        </p:txBody>
      </p:sp>
      <p:sp>
        <p:nvSpPr>
          <p:cNvPr id="3" name="Text Placeholder 2">
            <a:extLst>
              <a:ext uri="{FF2B5EF4-FFF2-40B4-BE49-F238E27FC236}">
                <a16:creationId xmlns:a16="http://schemas.microsoft.com/office/drawing/2014/main" id="{07463A83-ED62-EE52-E136-E1BE02C8BBF1}"/>
              </a:ext>
            </a:extLst>
          </p:cNvPr>
          <p:cNvSpPr txBox="1"/>
          <p:nvPr/>
        </p:nvSpPr>
        <p:spPr>
          <a:xfrm>
            <a:off x="456924" y="908221"/>
            <a:ext cx="8214110" cy="3795472"/>
          </a:xfrm>
          <a:prstGeom prst="rect">
            <a:avLst/>
          </a:prstGeom>
        </p:spPr>
        <p:txBody>
          <a:bodyPr vert="horz" lIns="91440" tIns="45720" rIns="91440" bIns="45720" rtlCol="0">
            <a:normAutofit fontScale="70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133CCF"/>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133CCF"/>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133CCF"/>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133CCF"/>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133CC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750"/>
              </a:spcBef>
              <a:spcAft>
                <a:spcPct val="0"/>
              </a:spcAft>
              <a:buClrTx/>
              <a:buSzTx/>
              <a:buFont typeface="Arial" panose="020B0604020202020204" pitchFamily="34" charset="0"/>
              <a:buNone/>
              <a:defRPr/>
            </a:pPr>
            <a:r>
              <a:rPr lang="pt-BR" sz="1800" b="1" i="0" strike="noStrike" cap="none" spc="0" baseline="0" dirty="0">
                <a:solidFill>
                  <a:srgbClr val="133CCF"/>
                </a:solidFill>
                <a:effectLst/>
                <a:latin typeface="Calibri"/>
                <a:ea typeface="Calibri"/>
                <a:cs typeface="Calibri"/>
              </a:rPr>
              <a:t>Os projetos de Reabastecimento são normalmente implementados por parceiros terceirizados (por exemplo, ONGs ou contratados). As principais qualificações para parceiros incluem:</a:t>
            </a:r>
          </a:p>
          <a:p>
            <a:pPr marL="171450" marR="0" lvl="0" indent="-171450" algn="l" defTabSz="685800" rtl="0" eaLnBrk="1" fontAlgn="auto" latinLnBrk="0" hangingPunct="1">
              <a:lnSpc>
                <a:spcPct val="120000"/>
              </a:lnSpc>
              <a:spcBef>
                <a:spcPct val="0"/>
              </a:spcBef>
              <a:spcAft>
                <a:spcPct val="0"/>
              </a:spcAft>
              <a:buClrTx/>
              <a:buSzTx/>
              <a:buFont typeface="Wingdings" pitchFamily="2" charset="2"/>
              <a:buChar char="ü"/>
              <a:defRPr/>
            </a:pPr>
            <a:r>
              <a:rPr lang="pt-BR" sz="1800" b="0" i="0" strike="noStrike" cap="none" spc="0" baseline="0" dirty="0">
                <a:solidFill>
                  <a:srgbClr val="133CCF"/>
                </a:solidFill>
                <a:effectLst/>
                <a:latin typeface="Calibri"/>
                <a:ea typeface="Calibri"/>
                <a:cs typeface="Calibri"/>
              </a:rPr>
              <a:t>Conhecimento técnico e experiência com restauração de bacias hidrográficas</a:t>
            </a:r>
          </a:p>
          <a:p>
            <a:pPr marL="171450" marR="0" lvl="0" indent="-171450" algn="l" defTabSz="685800" rtl="0" eaLnBrk="1" fontAlgn="auto" latinLnBrk="0" hangingPunct="1">
              <a:lnSpc>
                <a:spcPct val="120000"/>
              </a:lnSpc>
              <a:spcBef>
                <a:spcPct val="0"/>
              </a:spcBef>
              <a:spcAft>
                <a:spcPct val="0"/>
              </a:spcAft>
              <a:buClrTx/>
              <a:buSzTx/>
              <a:buFont typeface="Wingdings" pitchFamily="2" charset="2"/>
              <a:buChar char="ü"/>
              <a:defRPr/>
            </a:pPr>
            <a:r>
              <a:rPr lang="pt-BR" sz="1800" b="0" i="0" strike="noStrike" cap="none" spc="0" baseline="0" dirty="0">
                <a:solidFill>
                  <a:srgbClr val="133CCF"/>
                </a:solidFill>
                <a:effectLst/>
                <a:latin typeface="Calibri"/>
                <a:ea typeface="Calibri"/>
                <a:cs typeface="Calibri"/>
              </a:rPr>
              <a:t>Boa reputação, histórico e experiência na implementação de tipos semelhantes de projetos nas bacias hidrográficas e comunidades às quais você está visando</a:t>
            </a:r>
          </a:p>
          <a:p>
            <a:pPr marL="171450" marR="0" lvl="0" indent="-171450" algn="l" defTabSz="685800" rtl="0" eaLnBrk="1" fontAlgn="auto" latinLnBrk="0" hangingPunct="1">
              <a:lnSpc>
                <a:spcPct val="120000"/>
              </a:lnSpc>
              <a:spcBef>
                <a:spcPct val="0"/>
              </a:spcBef>
              <a:spcAft>
                <a:spcPct val="0"/>
              </a:spcAft>
              <a:buClrTx/>
              <a:buSzTx/>
              <a:buFont typeface="Wingdings" pitchFamily="2" charset="2"/>
              <a:buChar char="ü"/>
              <a:defRPr/>
            </a:pPr>
            <a:r>
              <a:rPr lang="pt-BR" sz="1800" b="0" i="0" strike="noStrike" cap="none" spc="0" baseline="0" dirty="0">
                <a:solidFill>
                  <a:srgbClr val="133CCF"/>
                </a:solidFill>
                <a:effectLst/>
                <a:latin typeface="Calibri"/>
                <a:ea typeface="Calibri"/>
                <a:cs typeface="Calibri"/>
              </a:rPr>
              <a:t>Compreensão das estratégias corporativas de gestão hídrica e programação de Reabastecimento</a:t>
            </a:r>
          </a:p>
          <a:p>
            <a:pPr marL="0" marR="0" lvl="0" indent="0" algn="l" defTabSz="685800" rtl="0" eaLnBrk="1" fontAlgn="auto" latinLnBrk="0" hangingPunct="1">
              <a:lnSpc>
                <a:spcPct val="120000"/>
              </a:lnSpc>
              <a:spcBef>
                <a:spcPts val="750"/>
              </a:spcBef>
              <a:spcAft>
                <a:spcPct val="0"/>
              </a:spcAft>
              <a:buClrTx/>
              <a:buSzTx/>
              <a:buNone/>
              <a:defRPr/>
            </a:pPr>
            <a:endParaRPr kumimoji="0" lang="en-US" sz="1800" b="0" i="0" u="none" strike="noStrike" kern="1200" cap="none" spc="0" normalizeH="0" baseline="0" noProof="0" dirty="0">
              <a:ln>
                <a:noFill/>
              </a:ln>
              <a:solidFill>
                <a:srgbClr val="133CCF"/>
              </a:solidFill>
              <a:effectLst/>
              <a:uLnTx/>
              <a:uFillTx/>
              <a:latin typeface="Calibri" panose="020F0502020204030204"/>
              <a:ea typeface="+mn-ea"/>
              <a:cs typeface="+mn-cs"/>
            </a:endParaRPr>
          </a:p>
          <a:p>
            <a:pPr marL="0" marR="0" lvl="0" indent="0" algn="l" defTabSz="685800" rtl="0" eaLnBrk="1" fontAlgn="auto" latinLnBrk="0" hangingPunct="1">
              <a:lnSpc>
                <a:spcPct val="120000"/>
              </a:lnSpc>
              <a:spcBef>
                <a:spcPts val="750"/>
              </a:spcBef>
              <a:spcAft>
                <a:spcPct val="0"/>
              </a:spcAft>
              <a:buClrTx/>
              <a:buSzTx/>
              <a:buFont typeface="Arial" panose="020B0604020202020204" pitchFamily="34" charset="0"/>
              <a:buNone/>
              <a:defRPr/>
            </a:pPr>
            <a:r>
              <a:rPr lang="pt-BR" sz="1800" b="1" i="0" strike="noStrike" cap="none" spc="0" baseline="0" dirty="0">
                <a:solidFill>
                  <a:srgbClr val="133CCF"/>
                </a:solidFill>
                <a:effectLst/>
                <a:latin typeface="Calibri"/>
                <a:ea typeface="Calibri"/>
                <a:cs typeface="Calibri"/>
              </a:rPr>
              <a:t>Organizações globais respeitáveis que podem implementar projetos de Reabastecimento incluem, entre outros:</a:t>
            </a:r>
            <a:endParaRPr kumimoji="0" lang="en-US" sz="2600" b="0" i="0" u="none" strike="noStrike" kern="1200" cap="none" spc="0" normalizeH="0" baseline="0" noProof="0" dirty="0">
              <a:ln>
                <a:noFill/>
              </a:ln>
              <a:solidFill>
                <a:srgbClr val="133CCF"/>
              </a:solidFill>
              <a:effectLst/>
              <a:uLnTx/>
              <a:uFillTx/>
              <a:latin typeface="Calibri" panose="020F0502020204030204"/>
              <a:ea typeface="+mn-ea"/>
              <a:cs typeface="+mn-cs"/>
            </a:endParaRPr>
          </a:p>
          <a:p>
            <a:pPr marL="171450" marR="0" lvl="0" indent="-171450" algn="l" defTabSz="685800" rtl="0" eaLnBrk="1" fontAlgn="auto" latinLnBrk="0" hangingPunct="1">
              <a:lnSpc>
                <a:spcPct val="120000"/>
              </a:lnSpc>
              <a:spcBef>
                <a:spcPts val="750"/>
              </a:spcBef>
              <a:spcAft>
                <a:spcPct val="0"/>
              </a:spcAft>
              <a:buClrTx/>
              <a:buSzTx/>
              <a:buFont typeface="Arial" panose="020B0604020202020204" pitchFamily="34" charset="0"/>
              <a:buChar char="•"/>
              <a:defRPr/>
            </a:pPr>
            <a:endParaRPr kumimoji="0" lang="en-US" sz="1400" b="0" i="0" u="none" strike="noStrike" kern="1200" cap="none" spc="0" normalizeH="0" baseline="0" noProof="0" dirty="0">
              <a:ln>
                <a:noFill/>
              </a:ln>
              <a:solidFill>
                <a:srgbClr val="133CCF"/>
              </a:solidFill>
              <a:effectLst/>
              <a:uLnTx/>
              <a:uFillTx/>
              <a:latin typeface="Calibri" panose="020F0502020204030204"/>
              <a:ea typeface="+mn-ea"/>
              <a:cs typeface="+mn-cs"/>
            </a:endParaRPr>
          </a:p>
          <a:p>
            <a:pPr marL="171450" marR="0" lvl="0" indent="-171450" algn="l" defTabSz="685800" rtl="0" eaLnBrk="1" fontAlgn="auto" latinLnBrk="0" hangingPunct="1">
              <a:lnSpc>
                <a:spcPct val="120000"/>
              </a:lnSpc>
              <a:spcBef>
                <a:spcPts val="750"/>
              </a:spcBef>
              <a:spcAft>
                <a:spcPct val="0"/>
              </a:spcAft>
              <a:buClrTx/>
              <a:buSzTx/>
              <a:buFont typeface="Arial" panose="020B0604020202020204" pitchFamily="34" charset="0"/>
              <a:buChar char="•"/>
              <a:defRPr/>
            </a:pPr>
            <a:endParaRPr kumimoji="0" lang="en-US" sz="1400" b="0" i="0" u="none" strike="noStrike" kern="1200" cap="none" spc="0" normalizeH="0" baseline="0" noProof="0" dirty="0">
              <a:ln>
                <a:noFill/>
              </a:ln>
              <a:solidFill>
                <a:srgbClr val="133CCF"/>
              </a:solidFill>
              <a:effectLst/>
              <a:uLnTx/>
              <a:uFillTx/>
              <a:latin typeface="Calibri" panose="020F0502020204030204"/>
              <a:ea typeface="+mn-ea"/>
              <a:cs typeface="+mn-cs"/>
            </a:endParaRPr>
          </a:p>
          <a:p>
            <a:pPr marL="171450" marR="0" lvl="0" indent="-171450" algn="l" defTabSz="685800" rtl="0" eaLnBrk="1" fontAlgn="auto" latinLnBrk="0" hangingPunct="1">
              <a:lnSpc>
                <a:spcPct val="120000"/>
              </a:lnSpc>
              <a:spcBef>
                <a:spcPts val="750"/>
              </a:spcBef>
              <a:spcAft>
                <a:spcPct val="0"/>
              </a:spcAft>
              <a:buClrTx/>
              <a:buSzTx/>
              <a:buFont typeface="Arial" panose="020B0604020202020204" pitchFamily="34" charset="0"/>
              <a:buChar char="•"/>
              <a:defRPr/>
            </a:pPr>
            <a:endParaRPr kumimoji="0" lang="en-US" sz="1400" b="0" i="0" u="none" strike="noStrike" kern="1200" cap="none" spc="0" normalizeH="0" baseline="0" noProof="0" dirty="0">
              <a:ln>
                <a:noFill/>
              </a:ln>
              <a:solidFill>
                <a:srgbClr val="133CCF"/>
              </a:solidFill>
              <a:effectLst/>
              <a:uLnTx/>
              <a:uFillTx/>
              <a:latin typeface="Calibri" panose="020F0502020204030204"/>
              <a:ea typeface="+mn-ea"/>
              <a:cs typeface="+mn-cs"/>
            </a:endParaRPr>
          </a:p>
          <a:p>
            <a:pPr marL="171450" marR="0" lvl="0" indent="-171450" algn="l" defTabSz="685800" rtl="0" eaLnBrk="1" fontAlgn="auto" latinLnBrk="0" hangingPunct="1">
              <a:lnSpc>
                <a:spcPct val="120000"/>
              </a:lnSpc>
              <a:spcBef>
                <a:spcPts val="750"/>
              </a:spcBef>
              <a:spcAft>
                <a:spcPct val="0"/>
              </a:spcAft>
              <a:buClrTx/>
              <a:buSzTx/>
              <a:buFont typeface="Arial" panose="020B0604020202020204" pitchFamily="34" charset="0"/>
              <a:buChar char="•"/>
              <a:defRPr/>
            </a:pPr>
            <a:endParaRPr kumimoji="0" lang="en-US" sz="1400" b="0" i="0" u="none" strike="noStrike" kern="1200" cap="none" spc="0" normalizeH="0" baseline="0" noProof="0" dirty="0">
              <a:ln>
                <a:noFill/>
              </a:ln>
              <a:solidFill>
                <a:srgbClr val="133CCF"/>
              </a:solidFill>
              <a:effectLst/>
              <a:uLnTx/>
              <a:uFillTx/>
              <a:latin typeface="Calibri" panose="020F0502020204030204"/>
              <a:ea typeface="+mn-ea"/>
              <a:cs typeface="+mn-cs"/>
            </a:endParaRPr>
          </a:p>
          <a:p>
            <a:pPr marL="171450" marR="0" lvl="0" indent="-171450" algn="l" defTabSz="685800" rtl="0" eaLnBrk="1" fontAlgn="auto" latinLnBrk="0" hangingPunct="1">
              <a:lnSpc>
                <a:spcPct val="120000"/>
              </a:lnSpc>
              <a:spcBef>
                <a:spcPts val="750"/>
              </a:spcBef>
              <a:spcAft>
                <a:spcPct val="0"/>
              </a:spcAft>
              <a:buClrTx/>
              <a:buSzTx/>
              <a:buFont typeface="Arial" panose="020B0604020202020204" pitchFamily="34" charset="0"/>
              <a:buChar char="•"/>
              <a:defRPr/>
            </a:pPr>
            <a:endParaRPr kumimoji="0" lang="en-US" sz="1400" b="0" i="0" u="none" strike="noStrike" kern="1200" cap="none" spc="0" normalizeH="0" baseline="0" noProof="0" dirty="0">
              <a:ln>
                <a:noFill/>
              </a:ln>
              <a:solidFill>
                <a:srgbClr val="133CCF"/>
              </a:solidFill>
              <a:effectLst/>
              <a:uLnTx/>
              <a:uFillTx/>
              <a:latin typeface="Calibri" panose="020F0502020204030204"/>
              <a:ea typeface="+mn-ea"/>
              <a:cs typeface="+mn-cs"/>
            </a:endParaRPr>
          </a:p>
          <a:p>
            <a:pPr marL="0" marR="0" lvl="0" indent="0" algn="l" defTabSz="685800" rtl="0" eaLnBrk="1" fontAlgn="auto" latinLnBrk="0" hangingPunct="1">
              <a:lnSpc>
                <a:spcPct val="120000"/>
              </a:lnSpc>
              <a:spcBef>
                <a:spcPts val="750"/>
              </a:spcBef>
              <a:spcAft>
                <a:spcPct val="0"/>
              </a:spcAft>
              <a:buClrTx/>
              <a:buSzTx/>
              <a:buFont typeface="Arial" panose="020B0604020202020204" pitchFamily="34" charset="0"/>
              <a:buNone/>
              <a:defRPr/>
            </a:pPr>
            <a:endParaRPr kumimoji="0" lang="en-US" sz="2300" b="1" i="0" u="none" strike="noStrike" kern="1200" cap="none" spc="0" normalizeH="0" baseline="0" noProof="0" dirty="0">
              <a:ln>
                <a:noFill/>
              </a:ln>
              <a:solidFill>
                <a:srgbClr val="133CCF"/>
              </a:solidFill>
              <a:effectLst/>
              <a:uLnTx/>
              <a:uFillTx/>
              <a:latin typeface="Calibri" panose="020F0502020204030204"/>
              <a:ea typeface="+mn-ea"/>
              <a:cs typeface="+mn-cs"/>
            </a:endParaRPr>
          </a:p>
          <a:p>
            <a:pPr marL="0" marR="0" lvl="0" indent="0" algn="l" defTabSz="685800" rtl="0" eaLnBrk="1" fontAlgn="auto" latinLnBrk="0" hangingPunct="1">
              <a:lnSpc>
                <a:spcPct val="120000"/>
              </a:lnSpc>
              <a:spcBef>
                <a:spcPts val="750"/>
              </a:spcBef>
              <a:spcAft>
                <a:spcPct val="0"/>
              </a:spcAft>
              <a:buClrTx/>
              <a:buSzTx/>
              <a:buFont typeface="Arial" panose="020B0604020202020204" pitchFamily="34" charset="0"/>
              <a:buNone/>
              <a:defRPr/>
            </a:pPr>
            <a:r>
              <a:rPr lang="pt-BR" sz="1900" b="1" i="0" strike="noStrike" cap="none" spc="0" baseline="0" dirty="0">
                <a:solidFill>
                  <a:srgbClr val="133CCF"/>
                </a:solidFill>
                <a:effectLst/>
                <a:latin typeface="Calibri"/>
                <a:ea typeface="Calibri"/>
                <a:cs typeface="Calibri"/>
              </a:rPr>
              <a:t>Organizações nacionais e de bacias hidrográficas também são ótimas opções.</a:t>
            </a:r>
          </a:p>
        </p:txBody>
      </p:sp>
      <p:pic>
        <p:nvPicPr>
          <p:cNvPr id="9" name="Picture 2" descr="Image result for tnc logo nature">
            <a:extLst>
              <a:ext uri="{FF2B5EF4-FFF2-40B4-BE49-F238E27FC236}">
                <a16:creationId xmlns:a16="http://schemas.microsoft.com/office/drawing/2014/main" id="{217BBD04-58AF-6863-78FB-A6099A178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01" t="25249" r="8319" b="23137"/>
          <a:stretch>
            <a:fillRect/>
          </a:stretch>
        </p:blipFill>
        <p:spPr bwMode="auto">
          <a:xfrm>
            <a:off x="542776" y="3413520"/>
            <a:ext cx="1463040" cy="4808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wwf logo">
            <a:extLst>
              <a:ext uri="{FF2B5EF4-FFF2-40B4-BE49-F238E27FC236}">
                <a16:creationId xmlns:a16="http://schemas.microsoft.com/office/drawing/2014/main" id="{8EB1FFC1-2820-D14D-2B02-14EE251DDC7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67758" y="3256200"/>
            <a:ext cx="531186" cy="78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ci logo conservation international">
            <a:extLst>
              <a:ext uri="{FF2B5EF4-FFF2-40B4-BE49-F238E27FC236}">
                <a16:creationId xmlns:a16="http://schemas.microsoft.com/office/drawing/2014/main" id="{5A4A7678-F921-46C9-AEA6-14D406EE237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60886" y="3265327"/>
            <a:ext cx="1707512" cy="7114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88A945F-D95E-DC57-B8D0-CB81D08C7039}"/>
              </a:ext>
            </a:extLst>
          </p:cNvPr>
          <p:cNvSpPr txBox="1"/>
          <p:nvPr/>
        </p:nvSpPr>
        <p:spPr>
          <a:xfrm>
            <a:off x="6621246" y="3201901"/>
            <a:ext cx="2070451" cy="1798320"/>
          </a:xfrm>
          <a:prstGeom prst="rect">
            <a:avLst/>
          </a:prstGeom>
          <a:solidFill>
            <a:schemeClr val="accent5"/>
          </a:solid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pt-BR" sz="1400" b="1" i="0" strike="noStrike" cap="none" spc="0" baseline="0">
                <a:solidFill>
                  <a:srgbClr val="FFFFFF"/>
                </a:solidFill>
                <a:effectLst/>
                <a:latin typeface="Calibri"/>
                <a:ea typeface="Calibri"/>
                <a:cs typeface="Calibri"/>
              </a:rPr>
              <a:t>Precisa de ajuda? Comunique-se com seu contato da PepsiCo, que pode conectá-lo a alguém para ajudá-lo a identificar parceiros e oportunidades de projeto.</a:t>
            </a:r>
          </a:p>
        </p:txBody>
      </p:sp>
      <p:pic>
        <p:nvPicPr>
          <p:cNvPr id="1026" name="Picture 2" descr="Arbor Day Foundation | Bright Funds">
            <a:extLst>
              <a:ext uri="{FF2B5EF4-FFF2-40B4-BE49-F238E27FC236}">
                <a16:creationId xmlns:a16="http://schemas.microsoft.com/office/drawing/2014/main" id="{6045EF1B-B495-3FEF-3992-9A84AACAE91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30340" y="3261723"/>
            <a:ext cx="740048" cy="853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7346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1800" b="1" i="0" strike="noStrike" cap="none" spc="-15" baseline="0" dirty="0">
                <a:solidFill>
                  <a:srgbClr val="FFFFFF"/>
                </a:solidFill>
                <a:effectLst/>
                <a:latin typeface="Calibri"/>
                <a:ea typeface="Calibri"/>
                <a:cs typeface="Calibri"/>
              </a:rPr>
              <a:t>Com o local, a meta volumétrica e o parceiro identificados, considere </a:t>
            </a:r>
            <a:br>
              <a:rPr sz="1800" dirty="0"/>
            </a:br>
            <a:r>
              <a:rPr lang="pt-BR" sz="1800" b="1" i="0" strike="noStrike" cap="none" spc="-15" baseline="0" dirty="0">
                <a:solidFill>
                  <a:srgbClr val="FFFFFF"/>
                </a:solidFill>
                <a:effectLst/>
                <a:latin typeface="Calibri"/>
                <a:ea typeface="Calibri"/>
                <a:cs typeface="Calibri"/>
              </a:rPr>
              <a:t>os Requisitos do Programa de Reabastecimento para informar a seleção do projeto</a:t>
            </a:r>
          </a:p>
        </p:txBody>
      </p:sp>
      <p:sp>
        <p:nvSpPr>
          <p:cNvPr id="4" name="Content Placeholder 9">
            <a:extLst>
              <a:ext uri="{FF2B5EF4-FFF2-40B4-BE49-F238E27FC236}">
                <a16:creationId xmlns:a16="http://schemas.microsoft.com/office/drawing/2014/main" id="{3FB1AFA7-9A49-74CE-B32B-A2CD9258CF60}"/>
              </a:ext>
            </a:extLst>
          </p:cNvPr>
          <p:cNvSpPr txBox="1"/>
          <p:nvPr/>
        </p:nvSpPr>
        <p:spPr>
          <a:xfrm>
            <a:off x="131675" y="795683"/>
            <a:ext cx="4383173" cy="4033012"/>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a:pPr>
            <a:r>
              <a:rPr lang="pt-BR" sz="1600" b="1" i="0" strike="noStrike" cap="none" spc="0" baseline="0" dirty="0">
                <a:solidFill>
                  <a:srgbClr val="009031"/>
                </a:solidFill>
                <a:effectLst/>
                <a:latin typeface="Calibri"/>
                <a:ea typeface="Calibri"/>
                <a:cs typeface="Calibri"/>
              </a:rPr>
              <a:t>O que conta para o Reabastecimento?</a:t>
            </a:r>
            <a:endPar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a:pPr>
            <a:r>
              <a:rPr lang="pt-BR" sz="1050" b="1" i="0" strike="noStrike" cap="none" spc="0" baseline="0" dirty="0">
                <a:solidFill>
                  <a:srgbClr val="133CCF"/>
                </a:solidFill>
                <a:effectLst/>
                <a:latin typeface="Calibri"/>
                <a:ea typeface="Calibri"/>
                <a:cs typeface="Calibri"/>
              </a:rPr>
              <a:t>Os projetos de Reabastecimento devem estar alinhados com este Manual e com a metodologia de Contabilidade Volumétrica de Benefícios Hídricos</a:t>
            </a:r>
            <a:r>
              <a:rPr lang="pt-BR" sz="1050" b="1" i="0" strike="noStrike" cap="none" spc="0" baseline="30000" dirty="0">
                <a:solidFill>
                  <a:srgbClr val="133CCF"/>
                </a:solidFill>
                <a:effectLst/>
                <a:latin typeface="Calibri"/>
                <a:ea typeface="Calibri"/>
                <a:cs typeface="Calibri"/>
              </a:rPr>
              <a:t>1</a:t>
            </a:r>
            <a:r>
              <a:rPr lang="pt-BR" sz="1050" b="1" i="0" strike="noStrike" cap="none" spc="0" baseline="0" dirty="0">
                <a:solidFill>
                  <a:srgbClr val="133CCF"/>
                </a:solidFill>
                <a:effectLst/>
                <a:latin typeface="Calibri"/>
                <a:ea typeface="Calibri"/>
                <a:cs typeface="Calibri"/>
              </a:rPr>
              <a:t> e:</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ü"/>
              <a:defRPr/>
            </a:pPr>
            <a:r>
              <a:rPr lang="pt-BR" sz="1050" b="0" i="0" strike="noStrike" cap="none" spc="0" baseline="0" dirty="0">
                <a:solidFill>
                  <a:srgbClr val="133CCF"/>
                </a:solidFill>
                <a:effectLst/>
                <a:latin typeface="Calibri"/>
                <a:ea typeface="Calibri"/>
                <a:cs typeface="Calibri"/>
              </a:rPr>
              <a:t>Estar localizado dentro da bacia hidrográfica menor de sua instalação, conforme identificado na avaliação de risco hídrico (ou conexão de Nível II ou III documentada)</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ü"/>
              <a:defRPr/>
            </a:pPr>
            <a:r>
              <a:rPr lang="pt-BR" sz="1050" b="0" i="0" strike="noStrike" cap="none" spc="0" baseline="0" dirty="0">
                <a:solidFill>
                  <a:srgbClr val="133CCF"/>
                </a:solidFill>
                <a:effectLst/>
                <a:latin typeface="Calibri"/>
                <a:ea typeface="Calibri"/>
                <a:cs typeface="Calibri"/>
              </a:rPr>
              <a:t>Ser localmente relevante, abordando os desafios hídricos que são aplicáveis à bacia hidrográfica</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ü"/>
              <a:defRPr/>
            </a:pPr>
            <a:r>
              <a:rPr lang="pt-BR" sz="1050" b="0" i="0" strike="noStrike" cap="none" spc="0" baseline="0" dirty="0">
                <a:solidFill>
                  <a:srgbClr val="133CCF"/>
                </a:solidFill>
                <a:effectLst/>
                <a:latin typeface="Calibri"/>
                <a:ea typeface="Calibri"/>
                <a:cs typeface="Calibri"/>
              </a:rPr>
              <a:t>Incluir soluções baseadas na natureza (preferencial) que se concentrem em conservar ou restaurar a quantidade ou a qualidade da água </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ü"/>
              <a:defRPr/>
            </a:pPr>
            <a:r>
              <a:rPr lang="pt-BR" sz="1050" b="0" i="0" strike="noStrike" cap="none" spc="0" baseline="0" dirty="0">
                <a:solidFill>
                  <a:srgbClr val="133CCF"/>
                </a:solidFill>
                <a:effectLst/>
                <a:latin typeface="Calibri"/>
                <a:ea typeface="Calibri"/>
                <a:cs typeface="Calibri"/>
              </a:rPr>
              <a:t>Aderir ao conceito de adicionalidade, pelo qual os projetos devem gerar benefícios volumétricos elegíveis e quantificáveis (com base na metodologia de quantificação aprovada</a:t>
            </a:r>
            <a:r>
              <a:rPr lang="pt-BR" sz="1050" b="0" i="0" strike="noStrike" cap="none" spc="0" baseline="30000" dirty="0">
                <a:solidFill>
                  <a:srgbClr val="133CCF"/>
                </a:solidFill>
                <a:effectLst/>
                <a:latin typeface="Calibri"/>
                <a:ea typeface="Calibri"/>
                <a:cs typeface="Calibri"/>
              </a:rPr>
              <a:t>1</a:t>
            </a:r>
            <a:r>
              <a:rPr lang="pt-BR" sz="1050" b="0" i="0" strike="noStrike" cap="none" spc="0" baseline="0" dirty="0">
                <a:solidFill>
                  <a:srgbClr val="133CCF"/>
                </a:solidFill>
                <a:effectLst/>
                <a:latin typeface="Calibri"/>
                <a:ea typeface="Calibri"/>
                <a:cs typeface="Calibri"/>
              </a:rPr>
              <a:t>)</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ü"/>
              <a:defRPr/>
            </a:pPr>
            <a:r>
              <a:rPr lang="pt-BR" sz="1050" b="0" i="0" strike="noStrike" cap="none" spc="0" baseline="0" dirty="0">
                <a:solidFill>
                  <a:srgbClr val="133CCF"/>
                </a:solidFill>
                <a:effectLst/>
                <a:latin typeface="Calibri"/>
                <a:ea typeface="Calibri"/>
                <a:cs typeface="Calibri"/>
              </a:rPr>
              <a:t>Seja sustentável ao longo do tempo com medição e avaliação contínuas</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ü"/>
              <a:defRPr/>
            </a:pPr>
            <a:r>
              <a:rPr lang="pt-BR" sz="1050" b="0" i="0" strike="noStrike" cap="none" spc="0" baseline="0" dirty="0">
                <a:solidFill>
                  <a:srgbClr val="133CCF"/>
                </a:solidFill>
                <a:effectLst/>
                <a:latin typeface="Calibri"/>
                <a:ea typeface="Calibri"/>
                <a:cs typeface="Calibri"/>
              </a:rPr>
              <a:t>Abordar os objetivos das partes interessadas e refletir a contribuição e o apoio das comunidades locais</a:t>
            </a:r>
          </a:p>
          <a:p>
            <a:pPr marL="0" marR="0" lvl="0" indent="0" algn="l" defTabSz="685800" rtl="0" eaLnBrk="1" fontAlgn="auto" latinLnBrk="0" hangingPunct="1">
              <a:lnSpc>
                <a:spcPct val="90000"/>
              </a:lnSpc>
              <a:spcBef>
                <a:spcPts val="750"/>
              </a:spcBef>
              <a:spcAft>
                <a:spcPct val="0"/>
              </a:spcAft>
              <a:buClr>
                <a:srgbClr val="00B050"/>
              </a:buClr>
              <a:buSzTx/>
              <a:buFont typeface="Arial" panose="020B0604020202020204" pitchFamily="34" charset="0"/>
              <a:buNone/>
              <a:defRPr/>
            </a:pPr>
            <a:endParaRPr kumimoji="0" lang="en-US" sz="1100" b="0"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Calibri"/>
            </a:endParaRPr>
          </a:p>
        </p:txBody>
      </p:sp>
      <p:sp>
        <p:nvSpPr>
          <p:cNvPr id="5" name="Content Placeholder 3">
            <a:extLst>
              <a:ext uri="{FF2B5EF4-FFF2-40B4-BE49-F238E27FC236}">
                <a16:creationId xmlns:a16="http://schemas.microsoft.com/office/drawing/2014/main" id="{E1DCCA7C-9013-72DE-976D-5C7B6D8AAE61}"/>
              </a:ext>
            </a:extLst>
          </p:cNvPr>
          <p:cNvSpPr txBox="1"/>
          <p:nvPr/>
        </p:nvSpPr>
        <p:spPr>
          <a:xfrm>
            <a:off x="4629147" y="805732"/>
            <a:ext cx="4317343" cy="3398044"/>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a:pPr>
            <a:r>
              <a:rPr lang="pt-BR" sz="1600" b="1" i="0" strike="noStrike" cap="none" spc="0" baseline="0">
                <a:solidFill>
                  <a:srgbClr val="28903A"/>
                </a:solidFill>
                <a:effectLst/>
                <a:latin typeface="Calibri"/>
                <a:ea typeface="Calibri"/>
                <a:cs typeface="Calibri"/>
              </a:rPr>
              <a:t>O que não conta para o Reabastecimento?</a:t>
            </a:r>
          </a:p>
          <a:p>
            <a:pPr marL="171450" marR="0" lvl="0" indent="-171450" algn="l" defTabSz="685800" rtl="0" eaLnBrk="1" fontAlgn="auto" latinLnBrk="0" hangingPunct="1">
              <a:lnSpc>
                <a:spcPct val="90000"/>
              </a:lnSpc>
              <a:spcBef>
                <a:spcPts val="750"/>
              </a:spcBef>
              <a:spcAft>
                <a:spcPct val="0"/>
              </a:spcAft>
              <a:buClr>
                <a:srgbClr val="FF0000"/>
              </a:buClr>
              <a:buSzTx/>
              <a:buFont typeface="Calibri" panose="020F0502020204030204" pitchFamily="34" charset="0"/>
              <a:buChar char="×"/>
              <a:defRPr/>
            </a:pPr>
            <a:r>
              <a:rPr lang="pt-BR" sz="1100" b="0" i="0" strike="noStrike" cap="none" spc="0" baseline="0">
                <a:solidFill>
                  <a:srgbClr val="133CCF"/>
                </a:solidFill>
                <a:effectLst/>
                <a:latin typeface="Calibri"/>
                <a:ea typeface="Calibri"/>
                <a:cs typeface="Calibri"/>
              </a:rPr>
              <a:t>Águas residuais, água de ingrediente incorporada (por exemplo, de batatas) e outras águas de processo da instalação</a:t>
            </a:r>
          </a:p>
          <a:p>
            <a:pPr marL="171450" marR="0" lvl="0" indent="-171450" algn="l" defTabSz="685800" rtl="0" eaLnBrk="1" fontAlgn="auto" latinLnBrk="0" hangingPunct="1">
              <a:lnSpc>
                <a:spcPct val="90000"/>
              </a:lnSpc>
              <a:spcBef>
                <a:spcPts val="750"/>
              </a:spcBef>
              <a:spcAft>
                <a:spcPct val="0"/>
              </a:spcAft>
              <a:buClr>
                <a:srgbClr val="FF0000"/>
              </a:buClr>
              <a:buSzTx/>
              <a:buFont typeface="Calibri" panose="020F0502020204030204" pitchFamily="34" charset="0"/>
              <a:buChar char="×"/>
              <a:defRPr/>
            </a:pPr>
            <a:r>
              <a:rPr lang="pt-BR" sz="1100" b="0" i="0" strike="noStrike" cap="none" spc="0" baseline="0">
                <a:solidFill>
                  <a:srgbClr val="133CCF"/>
                </a:solidFill>
                <a:effectLst/>
                <a:latin typeface="Calibri"/>
                <a:ea typeface="Calibri"/>
                <a:cs typeface="Calibri"/>
              </a:rPr>
              <a:t>Colheita de água da chuva no local que é usada para beneficiar a eficiência do uso operacional da água</a:t>
            </a:r>
          </a:p>
          <a:p>
            <a:pPr marL="171450" marR="0" lvl="0" indent="-171450" algn="l" defTabSz="685800" rtl="0" eaLnBrk="1" fontAlgn="auto" latinLnBrk="0" hangingPunct="1">
              <a:lnSpc>
                <a:spcPct val="90000"/>
              </a:lnSpc>
              <a:spcBef>
                <a:spcPts val="750"/>
              </a:spcBef>
              <a:spcAft>
                <a:spcPct val="0"/>
              </a:spcAft>
              <a:buClr>
                <a:srgbClr val="FF0000"/>
              </a:buClr>
              <a:buSzTx/>
              <a:buFont typeface="Calibri" panose="020F0502020204030204" pitchFamily="34" charset="0"/>
              <a:buChar char="×"/>
              <a:defRPr/>
            </a:pPr>
            <a:r>
              <a:rPr lang="pt-BR" sz="1100" b="0" i="0" strike="noStrike" cap="none" spc="0" baseline="0">
                <a:solidFill>
                  <a:srgbClr val="133CCF"/>
                </a:solidFill>
                <a:effectLst/>
                <a:latin typeface="Calibri"/>
                <a:ea typeface="Calibri"/>
                <a:cs typeface="Calibri"/>
              </a:rPr>
              <a:t>Descarga de águas residuais tratadas</a:t>
            </a:r>
            <a:endParaRPr kumimoji="0" lang="en-US" sz="2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DAB390-A8C7-E6EB-2846-29C09C752F3C}"/>
              </a:ext>
            </a:extLst>
          </p:cNvPr>
          <p:cNvSpPr txBox="1"/>
          <p:nvPr/>
        </p:nvSpPr>
        <p:spPr>
          <a:xfrm>
            <a:off x="131675" y="4122936"/>
            <a:ext cx="8880650" cy="276999"/>
          </a:xfrm>
          <a:prstGeom prst="rect">
            <a:avLst/>
          </a:prstGeom>
          <a:solidFill>
            <a:schemeClr val="accent5"/>
          </a:solidFill>
          <a:ln>
            <a:noFill/>
          </a:ln>
        </p:spPr>
        <p:txBody>
          <a:bodyPr wrap="square" rtlCol="0">
            <a:sp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lang="pt-BR" sz="1200" b="1" i="0" strike="noStrike" cap="none" spc="0" baseline="0" dirty="0">
                <a:solidFill>
                  <a:srgbClr val="FFFFFF"/>
                </a:solidFill>
                <a:effectLst/>
                <a:latin typeface="Calibri"/>
                <a:ea typeface="Calibri"/>
                <a:cs typeface="Calibri"/>
              </a:rPr>
              <a:t>Consulte o Apêndice neste documento para obter mais detalhes sobre os tipos de projeto elegíveis e infraestrutura verde/cinza</a:t>
            </a:r>
          </a:p>
        </p:txBody>
      </p:sp>
      <p:sp>
        <p:nvSpPr>
          <p:cNvPr id="7" name="TextBox 6">
            <a:extLst>
              <a:ext uri="{FF2B5EF4-FFF2-40B4-BE49-F238E27FC236}">
                <a16:creationId xmlns:a16="http://schemas.microsoft.com/office/drawing/2014/main" id="{5A26CDEE-82D4-914F-8E76-D7CD7B17CB03}"/>
              </a:ext>
            </a:extLst>
          </p:cNvPr>
          <p:cNvSpPr txBox="1"/>
          <p:nvPr/>
        </p:nvSpPr>
        <p:spPr>
          <a:xfrm>
            <a:off x="108760" y="4590168"/>
            <a:ext cx="9040774" cy="236220"/>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ct val="0"/>
              </a:spcAft>
              <a:buClr>
                <a:srgbClr val="00B050"/>
              </a:buClr>
              <a:buSzTx/>
              <a:buFont typeface="Arial" panose="020B0604020202020204" pitchFamily="34" charset="0"/>
              <a:buNone/>
              <a:defRPr/>
            </a:pPr>
            <a:r>
              <a:rPr lang="pt-BR" sz="1000" b="0" i="0" strike="noStrike" cap="none" spc="0" baseline="30000">
                <a:solidFill>
                  <a:srgbClr val="133CCF"/>
                </a:solidFill>
                <a:effectLst/>
                <a:latin typeface="Calibri"/>
                <a:ea typeface="Calibri"/>
                <a:cs typeface="Calibri"/>
              </a:rPr>
              <a:t>1</a:t>
            </a:r>
            <a:r>
              <a:rPr lang="pt-BR" sz="950" b="0" i="0" strike="noStrike" cap="none" spc="0" baseline="30000">
                <a:solidFill>
                  <a:srgbClr val="000000"/>
                </a:solidFill>
                <a:effectLst/>
                <a:latin typeface="Calibri"/>
                <a:ea typeface="Calibri"/>
                <a:cs typeface="Calibri"/>
              </a:rPr>
              <a:t> </a:t>
            </a:r>
            <a:r>
              <a:rPr lang="pt-BR" sz="950" b="0" i="0" strike="noStrike" cap="none" spc="0" baseline="0">
                <a:solidFill>
                  <a:srgbClr val="A6A6A6"/>
                </a:solidFill>
                <a:effectLst/>
                <a:latin typeface="Calibri"/>
                <a:ea typeface="Calibri"/>
                <a:cs typeface="Calibri"/>
                <a:hlinkClick r:id="rId2" history="0"/>
              </a:rPr>
              <a:t>Metodologia VWBA</a:t>
            </a:r>
            <a:endParaRPr kumimoji="0" lang="en-US" sz="950" b="0" i="0" u="none" strike="noStrike" kern="1200" cap="none" spc="0" normalizeH="0" baseline="0" noProof="0">
              <a:ln>
                <a:noFill/>
              </a:ln>
              <a:solidFill>
                <a:schemeClr val="bg1">
                  <a:lumMod val="6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48422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a:xfrm>
            <a:off x="456925" y="126286"/>
            <a:ext cx="7514767" cy="467417"/>
          </a:xfrm>
        </p:spPr>
        <p:txBody>
          <a:bodyPr/>
          <a:lstStyle/>
          <a:p>
            <a:r>
              <a:rPr lang="pt-BR" sz="1600" b="1" i="0" strike="noStrike" cap="none" spc="-15" baseline="0" dirty="0">
                <a:solidFill>
                  <a:srgbClr val="FFFFFF"/>
                </a:solidFill>
                <a:effectLst/>
                <a:latin typeface="Calibri"/>
                <a:ea typeface="Calibri"/>
                <a:cs typeface="Calibri"/>
              </a:rPr>
              <a:t>Durante a implementação do projeto, o progresso anual do Reabastecimento é calculado comparando os benefícios volumétricos da água com o uso da água da planta</a:t>
            </a:r>
          </a:p>
        </p:txBody>
      </p:sp>
      <mc:AlternateContent xmlns:mc="http://schemas.openxmlformats.org/markup-compatibility/2006" xmlns:a14="http://schemas.microsoft.com/office/drawing/2010/main">
        <mc:Choice Requires="a14">
          <p:sp>
            <p:nvSpPr>
              <p:cNvPr id="4" name="Content Placeholder 6">
                <a:extLst>
                  <a:ext uri="{FF2B5EF4-FFF2-40B4-BE49-F238E27FC236}">
                    <a16:creationId xmlns:a16="http://schemas.microsoft.com/office/drawing/2014/main" id="{FFF496EA-DEDA-4A90-1662-E2A9EAE8D47A}"/>
                  </a:ext>
                </a:extLst>
              </p:cNvPr>
              <p:cNvSpPr txBox="1"/>
              <p:nvPr/>
            </p:nvSpPr>
            <p:spPr>
              <a:xfrm>
                <a:off x="628650" y="947057"/>
                <a:ext cx="8233248" cy="3877862"/>
              </a:xfrm>
              <a:prstGeom prst="rect">
                <a:avLst/>
              </a:prstGeom>
            </p:spPr>
            <p:txBody>
              <a:bodyPr vert="horz" lIns="91440" tIns="45720" rIns="91440" bIns="45720" rtlCol="0">
                <a:normAutofit/>
              </a:bodyPr>
              <a:lstStyle>
                <a:lvl1pPr marL="171450" indent="-171450" defTabSz="685800">
                  <a:lnSpc>
                    <a:spcPct val="90000"/>
                  </a:lnSpc>
                  <a:spcBef>
                    <a:spcPts val="750"/>
                  </a:spcBef>
                  <a:buFont typeface="Arial" panose="020B0604020202020204" pitchFamily="34" charset="0"/>
                  <a:buChar char="•"/>
                  <a:defRPr sz="2100">
                    <a:solidFill>
                      <a:srgbClr val="133CCF"/>
                    </a:solidFill>
                  </a:defRPr>
                </a:lvl1pPr>
                <a:lvl2pPr marL="514350" indent="-171450" defTabSz="685800">
                  <a:lnSpc>
                    <a:spcPct val="90000"/>
                  </a:lnSpc>
                  <a:spcBef>
                    <a:spcPts val="375"/>
                  </a:spcBef>
                  <a:buFont typeface="Arial" panose="020B0604020202020204" pitchFamily="34" charset="0"/>
                  <a:buChar char="•"/>
                  <a:defRPr>
                    <a:solidFill>
                      <a:srgbClr val="133CCF"/>
                    </a:solidFill>
                  </a:defRPr>
                </a:lvl2pPr>
                <a:lvl3pPr marL="857250" indent="-171450" defTabSz="685800">
                  <a:lnSpc>
                    <a:spcPct val="90000"/>
                  </a:lnSpc>
                  <a:spcBef>
                    <a:spcPts val="375"/>
                  </a:spcBef>
                  <a:buFont typeface="Arial" panose="020B0604020202020204" pitchFamily="34" charset="0"/>
                  <a:buChar char="•"/>
                  <a:defRPr sz="1500">
                    <a:solidFill>
                      <a:srgbClr val="133CCF"/>
                    </a:solidFill>
                  </a:defRPr>
                </a:lvl3pPr>
                <a:lvl4pPr marL="1200150" indent="-171450" defTabSz="685800">
                  <a:lnSpc>
                    <a:spcPct val="90000"/>
                  </a:lnSpc>
                  <a:spcBef>
                    <a:spcPts val="375"/>
                  </a:spcBef>
                  <a:buFont typeface="Arial" panose="020B0604020202020204" pitchFamily="34" charset="0"/>
                  <a:buChar char="•"/>
                  <a:defRPr sz="1350">
                    <a:solidFill>
                      <a:srgbClr val="133CCF"/>
                    </a:solidFill>
                  </a:defRPr>
                </a:lvl4pPr>
                <a:lvl5pPr marL="1543050" indent="-171450" defTabSz="685800">
                  <a:lnSpc>
                    <a:spcPct val="90000"/>
                  </a:lnSpc>
                  <a:spcBef>
                    <a:spcPts val="375"/>
                  </a:spcBef>
                  <a:buFont typeface="Arial" panose="020B0604020202020204" pitchFamily="34" charset="0"/>
                  <a:buChar char="•"/>
                  <a:defRPr sz="1350">
                    <a:solidFill>
                      <a:srgbClr val="133CCF"/>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indent="0">
                  <a:buNone/>
                  <a:defRPr/>
                </a:pPr>
                <a:r>
                  <a:rPr lang="pt-BR" sz="1800" b="0" i="0" strike="noStrike" cap="none" spc="0" baseline="0" dirty="0">
                    <a:solidFill>
                      <a:srgbClr val="133CCF"/>
                    </a:solidFill>
                    <a:effectLst/>
                    <a:latin typeface="Calibri"/>
                    <a:ea typeface="Calibri"/>
                    <a:cs typeface="Calibri"/>
                  </a:rPr>
                  <a:t>O progresso do Reabastecimento é calculado utilizando o uso de água da planta e os dados volumétricos de benefício de água do mesmo ano (ou seja, não há comparação com um ano de referência).</a:t>
                </a:r>
                <a:endParaRPr kumimoji="0" lang="en-US" sz="2000" b="1" i="0" u="none" strike="noStrike" kern="1200" cap="none" spc="0" normalizeH="0" baseline="0" noProof="0" dirty="0">
                  <a:ln>
                    <a:noFill/>
                  </a:ln>
                  <a:solidFill>
                    <a:srgbClr val="133CCF"/>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a:pPr>
                <a:endParaRPr kumimoji="0" lang="en-US" sz="2000" b="1" i="0" u="none" strike="noStrike" kern="1200" cap="none" spc="0" normalizeH="0" baseline="0" noProof="0" dirty="0">
                  <a:ln>
                    <a:noFill/>
                  </a:ln>
                  <a:solidFill>
                    <a:srgbClr val="133CCF"/>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a:pPr>
                <a:r>
                  <a:rPr lang="pt-BR" sz="2000" b="1" i="0" strike="noStrike" cap="none" spc="0" baseline="0" dirty="0">
                    <a:solidFill>
                      <a:srgbClr val="133CCF"/>
                    </a:solidFill>
                    <a:effectLst/>
                    <a:latin typeface="Calibri"/>
                    <a:ea typeface="Calibri"/>
                    <a:cs typeface="Calibri"/>
                  </a:rPr>
                  <a:t>Calculamos o progresso do Reabastecimento como uma porcentagem:</a:t>
                </a:r>
              </a:p>
              <a:p>
                <a:pPr marL="171450" marR="0" lvl="0" indent="-171450" algn="l" defTabSz="685800" rtl="0" eaLnBrk="1" fontAlgn="auto" latinLnBrk="0" hangingPunct="1">
                  <a:lnSpc>
                    <a:spcPct val="90000"/>
                  </a:lnSpc>
                  <a:spcBef>
                    <a:spcPts val="750"/>
                  </a:spcBef>
                  <a:spcAft>
                    <a:spcPct val="0"/>
                  </a:spcAft>
                  <a:buClrTx/>
                  <a:buSzTx/>
                  <a:buFont typeface="Arial" panose="020B0604020202020204" pitchFamily="34" charset="0"/>
                  <a:buChar char="•"/>
                  <a:defRPr/>
                </a:pPr>
                <a:endParaRPr kumimoji="0" lang="en-US" sz="2100" b="0" i="0" u="none" strike="noStrike" kern="1200" cap="none" spc="0" normalizeH="0" baseline="0" noProof="0" dirty="0">
                  <a:ln>
                    <a:noFill/>
                  </a:ln>
                  <a:solidFill>
                    <a:srgbClr val="133CCF"/>
                  </a:solidFill>
                  <a:effectLst/>
                  <a:uLnTx/>
                  <a:uFillTx/>
                  <a:latin typeface="Calibri" panose="020F0502020204030204"/>
                  <a:ea typeface="+mn-ea"/>
                  <a:cs typeface="+mn-cs"/>
                </a:endParaRPr>
              </a:p>
              <a:p>
                <a:pPr marL="973138" lvl="0" indent="0">
                  <a:spcAft>
                    <a:spcPct val="0"/>
                  </a:spcAft>
                  <a:buNone/>
                  <a:defRPr/>
                </a:pPr>
                <a:br>
                  <a:rPr lang="en-US" dirty="0">
                    <a:latin typeface="Calibri" panose="020F0502020204030204"/>
                  </a:rPr>
                </a:br>
                <a14:m>
                  <m:oMath xmlns:m="http://schemas.openxmlformats.org/officeDocument/2006/math">
                    <m:f>
                      <m:fPr>
                        <m:ctrlPr>
                          <a:rPr lang="en-US" i="1">
                            <a:latin typeface="Cambria Math" panose="02040503050406030204" pitchFamily="18" charset="0"/>
                          </a:rPr>
                        </m:ctrlPr>
                      </m:fPr>
                      <m:num>
                        <m:r>
                          <a:rPr lang="en-US">
                            <a:solidFill>
                              <a:srgbClr val="0065E5"/>
                            </a:solidFill>
                            <a:latin typeface="Cambria Math" panose="02040503050406030204" pitchFamily="18" charset="0"/>
                          </a:rPr>
                          <m:t>[</m:t>
                        </m:r>
                        <m:r>
                          <a:rPr lang="en-US" i="1">
                            <a:solidFill>
                              <a:srgbClr val="0065E5"/>
                            </a:solidFill>
                            <a:latin typeface="Cambria Math" panose="02040503050406030204" pitchFamily="18" charset="0"/>
                          </a:rPr>
                          <m:t>𝑉𝑜𝑙𝑢𝑚𝑒</m:t>
                        </m:r>
                        <m:r>
                          <a:rPr lang="en-US" i="1">
                            <a:solidFill>
                              <a:srgbClr val="0065E5"/>
                            </a:solidFill>
                            <a:latin typeface="Cambria Math" panose="02040503050406030204" pitchFamily="18" charset="0"/>
                          </a:rPr>
                          <m:t> </m:t>
                        </m:r>
                        <m:r>
                          <a:rPr lang="en-US" i="1">
                            <a:solidFill>
                              <a:srgbClr val="0065E5"/>
                            </a:solidFill>
                            <a:latin typeface="Cambria Math" panose="02040503050406030204" pitchFamily="18" charset="0"/>
                          </a:rPr>
                          <m:t>𝑑𝑒</m:t>
                        </m:r>
                        <m:r>
                          <a:rPr lang="en-US" i="1">
                            <a:solidFill>
                              <a:srgbClr val="0065E5"/>
                            </a:solidFill>
                            <a:latin typeface="Cambria Math" panose="02040503050406030204" pitchFamily="18" charset="0"/>
                          </a:rPr>
                          <m:t> </m:t>
                        </m:r>
                        <m:r>
                          <a:rPr lang="en-US" i="1">
                            <a:solidFill>
                              <a:srgbClr val="0065E5"/>
                            </a:solidFill>
                            <a:latin typeface="Cambria Math" panose="02040503050406030204" pitchFamily="18" charset="0"/>
                          </a:rPr>
                          <m:t>𝑟𝑒𝑝𝑜𝑠𝑖</m:t>
                        </m:r>
                        <m:r>
                          <a:rPr lang="en-US" i="1">
                            <a:solidFill>
                              <a:srgbClr val="0065E5"/>
                            </a:solidFill>
                            <a:latin typeface="Cambria Math" panose="02040503050406030204" pitchFamily="18" charset="0"/>
                          </a:rPr>
                          <m:t>çã</m:t>
                        </m:r>
                        <m:r>
                          <a:rPr lang="en-US" i="1">
                            <a:solidFill>
                              <a:srgbClr val="0065E5"/>
                            </a:solidFill>
                            <a:latin typeface="Cambria Math" panose="02040503050406030204" pitchFamily="18" charset="0"/>
                          </a:rPr>
                          <m:t>𝑜</m:t>
                        </m:r>
                        <m:r>
                          <a:rPr lang="en-US" b="0" i="1" smtClean="0">
                            <a:solidFill>
                              <a:srgbClr val="0065E5"/>
                            </a:solidFill>
                            <a:latin typeface="Cambria Math" panose="02040503050406030204" pitchFamily="18" charset="0"/>
                          </a:rPr>
                          <m:t> </m:t>
                        </m:r>
                        <m:d>
                          <m:dPr>
                            <m:ctrlPr>
                              <a:rPr lang="en-US" i="1">
                                <a:solidFill>
                                  <a:srgbClr val="0065E5"/>
                                </a:solidFill>
                                <a:latin typeface="Cambria Math" panose="02040503050406030204" pitchFamily="18" charset="0"/>
                              </a:rPr>
                            </m:ctrlPr>
                          </m:dPr>
                          <m:e>
                            <m:r>
                              <a:rPr lang="en-US">
                                <a:solidFill>
                                  <a:srgbClr val="0065E5"/>
                                </a:solidFill>
                                <a:latin typeface="Cambria Math" panose="02040503050406030204" pitchFamily="18" charset="0"/>
                              </a:rPr>
                              <m:t>𝐿</m:t>
                            </m:r>
                          </m:e>
                        </m:d>
                        <m:r>
                          <a:rPr lang="en-US">
                            <a:solidFill>
                              <a:srgbClr val="0065E5"/>
                            </a:solidFill>
                            <a:latin typeface="Cambria Math" panose="02040503050406030204" pitchFamily="18" charset="0"/>
                          </a:rPr>
                          <m:t>]</m:t>
                        </m:r>
                      </m:num>
                      <m:den>
                        <m:r>
                          <a:rPr lang="en-US">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𝑈𝑠𝑜</m:t>
                        </m:r>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𝑑𝑒</m:t>
                        </m:r>
                        <m:r>
                          <a:rPr lang="en-US" i="1">
                            <a:solidFill>
                              <a:srgbClr val="00B050"/>
                            </a:solidFill>
                            <a:latin typeface="Cambria Math" panose="02040503050406030204" pitchFamily="18" charset="0"/>
                          </a:rPr>
                          <m:t> á</m:t>
                        </m:r>
                        <m:r>
                          <a:rPr lang="en-US" i="1">
                            <a:solidFill>
                              <a:srgbClr val="00B050"/>
                            </a:solidFill>
                            <a:latin typeface="Cambria Math" panose="02040503050406030204" pitchFamily="18" charset="0"/>
                          </a:rPr>
                          <m:t>𝑔𝑢𝑎</m:t>
                        </m:r>
                        <m:r>
                          <a:rPr lang="en-US" b="0" i="1" smtClean="0">
                            <a:solidFill>
                              <a:srgbClr val="00B050"/>
                            </a:solidFill>
                            <a:latin typeface="Cambria Math" panose="02040503050406030204" pitchFamily="18" charset="0"/>
                          </a:rPr>
                          <m:t> </m:t>
                        </m:r>
                        <m:d>
                          <m:dPr>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𝐿</m:t>
                            </m:r>
                          </m:e>
                        </m:d>
                        <m:r>
                          <a:rPr lang="en-US">
                            <a:solidFill>
                              <a:srgbClr val="00B050"/>
                            </a:solidFill>
                            <a:latin typeface="Cambria Math" panose="02040503050406030204" pitchFamily="18" charset="0"/>
                          </a:rPr>
                          <m:t>]</m:t>
                        </m:r>
                      </m:den>
                    </m:f>
                  </m:oMath>
                </a14:m>
                <a:r>
                  <a:rPr lang="pt-BR" sz="2100" b="0" i="0" strike="noStrike" cap="none" spc="0" baseline="0" dirty="0">
                    <a:solidFill>
                      <a:srgbClr val="133CCF"/>
                    </a:solidFill>
                    <a:effectLst/>
                    <a:latin typeface="Calibri"/>
                    <a:ea typeface="Calibri"/>
                    <a:cs typeface="Calibri"/>
                  </a:rPr>
                  <a:t> x 100% = Porcentagem reabastecida</a:t>
                </a:r>
              </a:p>
              <a:p>
                <a:pPr marL="171450" marR="0" lvl="0" indent="-171450" algn="l" defTabSz="685800" rtl="0" eaLnBrk="1" fontAlgn="auto" latinLnBrk="0" hangingPunct="1">
                  <a:lnSpc>
                    <a:spcPct val="90000"/>
                  </a:lnSpc>
                  <a:spcBef>
                    <a:spcPts val="750"/>
                  </a:spcBef>
                  <a:spcAft>
                    <a:spcPct val="0"/>
                  </a:spcAft>
                  <a:buClrTx/>
                  <a:buSzTx/>
                  <a:buFont typeface="Arial" panose="020B0604020202020204" pitchFamily="34" charset="0"/>
                  <a:buChar char="•"/>
                  <a:defRPr/>
                </a:pPr>
                <a:endParaRPr kumimoji="0" lang="en-US" sz="2100" b="0" i="0" u="none" strike="noStrike" kern="1200" cap="none" spc="0" normalizeH="0" baseline="0" noProof="0" dirty="0">
                  <a:ln>
                    <a:noFill/>
                  </a:ln>
                  <a:solidFill>
                    <a:srgbClr val="133CCF"/>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ct val="0"/>
                  </a:spcAft>
                  <a:buClrTx/>
                  <a:buSzTx/>
                  <a:buFont typeface="Arial" panose="020B0604020202020204" pitchFamily="34" charset="0"/>
                  <a:buChar char="•"/>
                  <a:defRPr/>
                </a:pPr>
                <a:endParaRPr kumimoji="0" lang="en-US" sz="2100" b="0" i="0" u="none" strike="noStrike" kern="1200" cap="none" spc="0" normalizeH="0" baseline="0" noProof="0" dirty="0">
                  <a:ln>
                    <a:noFill/>
                  </a:ln>
                  <a:solidFill>
                    <a:srgbClr val="133CCF"/>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ct val="0"/>
                  </a:spcAft>
                  <a:buClrTx/>
                  <a:buSzTx/>
                  <a:buNone/>
                  <a:defRPr/>
                </a:pPr>
                <a:endParaRPr kumimoji="0" lang="en-US" sz="2100" b="0" i="0" u="none" strike="noStrike" kern="1200" cap="none" spc="0" normalizeH="0" baseline="0" noProof="0" dirty="0">
                  <a:ln>
                    <a:noFill/>
                  </a:ln>
                  <a:solidFill>
                    <a:srgbClr val="133CCF"/>
                  </a:solidFill>
                  <a:effectLst/>
                  <a:uLnTx/>
                  <a:uFillTx/>
                  <a:latin typeface="Calibri" panose="020F0502020204030204"/>
                  <a:ea typeface="+mn-ea"/>
                  <a:cs typeface="+mn-cs"/>
                </a:endParaRPr>
              </a:p>
            </p:txBody>
          </p:sp>
        </mc:Choice>
        <mc:Fallback xmlns="">
          <p:sp>
            <p:nvSpPr>
              <p:cNvPr id="4" name="Content Placeholder 6">
                <a:extLst>
                  <a:ext uri="{FF2B5EF4-FFF2-40B4-BE49-F238E27FC236}">
                    <a16:creationId xmlns:a16="http://schemas.microsoft.com/office/drawing/2014/main" id="{FFF496EA-DEDA-4A90-1662-E2A9EAE8D47A}"/>
                  </a:ext>
                </a:extLst>
              </p:cNvPr>
              <p:cNvSpPr txBox="1">
                <a:spLocks noRot="1" noChangeAspect="1" noMove="1" noResize="1" noEditPoints="1" noAdjustHandles="1" noChangeArrowheads="1" noChangeShapeType="1" noTextEdit="1"/>
              </p:cNvSpPr>
              <p:nvPr/>
            </p:nvSpPr>
            <p:spPr>
              <a:xfrm>
                <a:off x="628650" y="947057"/>
                <a:ext cx="8233248" cy="3877862"/>
              </a:xfrm>
              <a:prstGeom prst="rect">
                <a:avLst/>
              </a:prstGeom>
              <a:blipFill>
                <a:blip r:embed="rId2"/>
                <a:stretch>
                  <a:fillRect l="-740" t="-1415" r="-14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87661C2-4704-98D9-6A09-C6B4FC21F81E}"/>
              </a:ext>
            </a:extLst>
          </p:cNvPr>
          <p:cNvSpPr txBox="1"/>
          <p:nvPr/>
        </p:nvSpPr>
        <p:spPr>
          <a:xfrm>
            <a:off x="93817" y="3890582"/>
            <a:ext cx="2453186" cy="822960"/>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pt-BR" sz="1200" b="0" i="1" strike="noStrike" cap="none" spc="0" baseline="0" dirty="0">
                <a:solidFill>
                  <a:srgbClr val="00B050"/>
                </a:solidFill>
                <a:effectLst/>
                <a:latin typeface="Calibri"/>
                <a:ea typeface="Calibri"/>
                <a:cs typeface="Calibri"/>
              </a:rPr>
              <a:t>“Uso de água” são os mesmos dados usados para calcular o progresso da eficiência operacional do uso de água</a:t>
            </a:r>
          </a:p>
        </p:txBody>
      </p:sp>
      <p:sp>
        <p:nvSpPr>
          <p:cNvPr id="6" name="TextBox 5">
            <a:extLst>
              <a:ext uri="{FF2B5EF4-FFF2-40B4-BE49-F238E27FC236}">
                <a16:creationId xmlns:a16="http://schemas.microsoft.com/office/drawing/2014/main" id="{C5A1E570-F5AC-5A5C-C868-AF399D1463EE}"/>
              </a:ext>
            </a:extLst>
          </p:cNvPr>
          <p:cNvSpPr txBox="1"/>
          <p:nvPr/>
        </p:nvSpPr>
        <p:spPr>
          <a:xfrm>
            <a:off x="93817" y="2735093"/>
            <a:ext cx="2453185" cy="457200"/>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lang="pt-BR" sz="1200" b="0" i="1" strike="noStrike" cap="none" spc="0" baseline="0" dirty="0">
                <a:solidFill>
                  <a:srgbClr val="0065E5"/>
                </a:solidFill>
                <a:effectLst/>
                <a:latin typeface="Calibri"/>
                <a:ea typeface="Calibri"/>
                <a:cs typeface="Calibri"/>
              </a:rPr>
              <a:t>Esses dados são relatados por parceiros terceirizados</a:t>
            </a:r>
          </a:p>
        </p:txBody>
      </p:sp>
    </p:spTree>
    <p:extLst>
      <p:ext uri="{BB962C8B-B14F-4D97-AF65-F5344CB8AC3E}">
        <p14:creationId xmlns:p14="http://schemas.microsoft.com/office/powerpoint/2010/main" val="1523545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304BC9-86CA-7C3F-3A77-9F3E8F0F8E7C}"/>
              </a:ext>
            </a:extLst>
          </p:cNvPr>
          <p:cNvSpPr>
            <a:spLocks noGrp="1"/>
          </p:cNvSpPr>
          <p:nvPr>
            <p:ph idx="1"/>
          </p:nvPr>
        </p:nvSpPr>
        <p:spPr>
          <a:xfrm>
            <a:off x="68094" y="707502"/>
            <a:ext cx="9075906" cy="3996191"/>
          </a:xfrm>
        </p:spPr>
        <p:txBody>
          <a:bodyPr>
            <a:normAutofit/>
          </a:bodyPr>
          <a:lstStyle/>
          <a:p>
            <a:pPr marL="0" indent="0">
              <a:lnSpc>
                <a:spcPct val="120000"/>
              </a:lnSpc>
              <a:buFont typeface="Arial" panose="020B0604020202020204" pitchFamily="34" charset="0"/>
              <a:buNone/>
            </a:pPr>
            <a:r>
              <a:rPr lang="pt-BR" sz="1400" b="1" i="0" strike="noStrike" cap="none" spc="0" baseline="0" dirty="0">
                <a:solidFill>
                  <a:srgbClr val="133CCF"/>
                </a:solidFill>
                <a:effectLst/>
                <a:latin typeface="Calibri"/>
                <a:ea typeface="Calibri"/>
                <a:cs typeface="Calibri"/>
              </a:rPr>
              <a:t>Os benefícios devem ser quantificados e relatados anualmente ao seu contato da PepsiCo. O relatório de benefícios exige:</a:t>
            </a:r>
            <a:br>
              <a:rPr lang="pt-BR" sz="1400" b="1" i="0" strike="noStrike" cap="none" spc="0" baseline="0" dirty="0">
                <a:solidFill>
                  <a:srgbClr val="133CCF"/>
                </a:solidFill>
                <a:effectLst/>
                <a:latin typeface="Calibri"/>
                <a:ea typeface="Calibri"/>
                <a:cs typeface="Calibri"/>
              </a:rPr>
            </a:br>
            <a:r>
              <a:rPr lang="pt-BR" sz="2000" b="1" i="0" strike="noStrike" cap="none" spc="0" baseline="0" dirty="0">
                <a:solidFill>
                  <a:srgbClr val="133CCF"/>
                </a:solidFill>
                <a:effectLst/>
                <a:latin typeface="Calibri"/>
                <a:ea typeface="Calibri"/>
                <a:cs typeface="Calibri"/>
              </a:rPr>
              <a:t>·</a:t>
            </a:r>
            <a:r>
              <a:rPr lang="pt-BR" sz="1400" b="1" i="0" strike="noStrike" cap="none" spc="0" baseline="0" dirty="0">
                <a:solidFill>
                  <a:srgbClr val="133CCF"/>
                </a:solidFill>
                <a:effectLst/>
                <a:latin typeface="Calibri"/>
                <a:ea typeface="Calibri"/>
                <a:cs typeface="Calibri"/>
              </a:rPr>
              <a:t>   </a:t>
            </a:r>
            <a:r>
              <a:rPr lang="pt-BR" sz="1400" dirty="0">
                <a:latin typeface="Calibri"/>
                <a:ea typeface="Calibri"/>
                <a:cs typeface="Calibri"/>
              </a:rPr>
              <a:t>Validação</a:t>
            </a:r>
            <a:r>
              <a:rPr lang="pt-BR" sz="1400" b="0" i="0" strike="noStrike" cap="none" spc="0" baseline="0" dirty="0">
                <a:solidFill>
                  <a:srgbClr val="133CCF"/>
                </a:solidFill>
                <a:effectLst/>
                <a:latin typeface="Calibri"/>
                <a:ea typeface="Calibri"/>
                <a:cs typeface="Calibri"/>
              </a:rPr>
              <a:t> de terceiros dos benefícios do projeto</a:t>
            </a:r>
            <a:r>
              <a:rPr lang="pt-BR" sz="1400" b="0" i="1" strike="noStrike" cap="none" spc="0" baseline="30000" dirty="0">
                <a:solidFill>
                  <a:srgbClr val="133CCF"/>
                </a:solidFill>
                <a:effectLst/>
                <a:latin typeface="Calibri"/>
                <a:ea typeface="Calibri"/>
                <a:cs typeface="Calibri"/>
              </a:rPr>
              <a:t>1</a:t>
            </a:r>
            <a:endParaRPr lang="en-US" sz="1400" dirty="0">
              <a:latin typeface="Calibri" panose="020F0502020204030204" pitchFamily="34" charset="0"/>
              <a:cs typeface="Calibri" panose="020F0502020204030204" pitchFamily="34" charset="0"/>
            </a:endParaRPr>
          </a:p>
          <a:p>
            <a:pPr lvl="1">
              <a:lnSpc>
                <a:spcPct val="120000"/>
              </a:lnSpc>
            </a:pPr>
            <a:r>
              <a:rPr lang="pt-BR" sz="1400" b="1" i="0" strike="noStrike" cap="none" spc="0" baseline="0" dirty="0">
                <a:solidFill>
                  <a:srgbClr val="133CCF"/>
                </a:solidFill>
                <a:effectLst/>
                <a:latin typeface="Calibri"/>
                <a:ea typeface="Calibri"/>
                <a:cs typeface="Calibri"/>
              </a:rPr>
              <a:t>*Você é responsável por contratar validadores terceirizados para o projeto (não parceiros do projeto). Os validadores devem ter experiência no uso da metodologia VWBA e na quantificação dos benefícios volumétricos do Reabastecimento.*</a:t>
            </a:r>
          </a:p>
          <a:p>
            <a:pPr>
              <a:lnSpc>
                <a:spcPct val="120000"/>
              </a:lnSpc>
            </a:pPr>
            <a:r>
              <a:rPr lang="pt-BR" sz="1400" b="0" i="0" strike="noStrike" cap="none" spc="0" baseline="0" dirty="0">
                <a:solidFill>
                  <a:srgbClr val="133CCF"/>
                </a:solidFill>
                <a:effectLst/>
                <a:latin typeface="Calibri"/>
                <a:ea typeface="Calibri"/>
                <a:cs typeface="Calibri"/>
              </a:rPr>
              <a:t>Estimativa usando a </a:t>
            </a:r>
            <a:r>
              <a:rPr lang="pt-BR" sz="1400" b="0" i="1" strike="noStrike" cap="none" spc="0" baseline="0" dirty="0">
                <a:solidFill>
                  <a:srgbClr val="A6A6A6"/>
                </a:solidFill>
                <a:effectLst/>
                <a:latin typeface="Calibri"/>
                <a:ea typeface="Calibri"/>
                <a:cs typeface="Calibri"/>
                <a:hlinkClick r:id="rId2" history="0"/>
              </a:rPr>
              <a:t>metodologia </a:t>
            </a:r>
            <a:r>
              <a:rPr lang="pt-BR" sz="1400" b="0" i="1" strike="noStrike" cap="none" spc="0" baseline="0" dirty="0" err="1">
                <a:solidFill>
                  <a:srgbClr val="A6A6A6"/>
                </a:solidFill>
                <a:effectLst/>
                <a:latin typeface="Calibri"/>
                <a:ea typeface="Calibri"/>
                <a:cs typeface="Calibri"/>
                <a:hlinkClick r:id="rId2" history="0"/>
              </a:rPr>
              <a:t>Volumetric</a:t>
            </a:r>
            <a:r>
              <a:rPr lang="pt-BR" sz="1400" b="0" i="1" strike="noStrike" cap="none" spc="0" baseline="0" dirty="0">
                <a:solidFill>
                  <a:srgbClr val="A6A6A6"/>
                </a:solidFill>
                <a:effectLst/>
                <a:latin typeface="Calibri"/>
                <a:ea typeface="Calibri"/>
                <a:cs typeface="Calibri"/>
                <a:hlinkClick r:id="rId2" history="0"/>
              </a:rPr>
              <a:t> </a:t>
            </a:r>
            <a:r>
              <a:rPr lang="pt-BR" sz="1400" b="0" i="1" strike="noStrike" cap="none" spc="0" baseline="0" dirty="0" err="1">
                <a:solidFill>
                  <a:srgbClr val="A6A6A6"/>
                </a:solidFill>
                <a:effectLst/>
                <a:latin typeface="Calibri"/>
                <a:ea typeface="Calibri"/>
                <a:cs typeface="Calibri"/>
                <a:hlinkClick r:id="rId2" history="0"/>
              </a:rPr>
              <a:t>Water</a:t>
            </a:r>
            <a:r>
              <a:rPr lang="pt-BR" sz="1400" b="0" i="1" strike="noStrike" cap="none" spc="0" baseline="0" dirty="0">
                <a:solidFill>
                  <a:srgbClr val="A6A6A6"/>
                </a:solidFill>
                <a:effectLst/>
                <a:latin typeface="Calibri"/>
                <a:ea typeface="Calibri"/>
                <a:cs typeface="Calibri"/>
                <a:hlinkClick r:id="rId2" history="0"/>
              </a:rPr>
              <a:t> </a:t>
            </a:r>
            <a:r>
              <a:rPr lang="pt-BR" sz="1400" b="0" i="1" strike="noStrike" cap="none" spc="0" baseline="0" dirty="0" err="1">
                <a:solidFill>
                  <a:srgbClr val="A6A6A6"/>
                </a:solidFill>
                <a:effectLst/>
                <a:latin typeface="Calibri"/>
                <a:ea typeface="Calibri"/>
                <a:cs typeface="Calibri"/>
                <a:hlinkClick r:id="rId2" history="0"/>
              </a:rPr>
              <a:t>Benefit</a:t>
            </a:r>
            <a:r>
              <a:rPr lang="pt-BR" sz="1400" b="0" i="1" strike="noStrike" cap="none" spc="0" baseline="0" dirty="0">
                <a:solidFill>
                  <a:srgbClr val="A6A6A6"/>
                </a:solidFill>
                <a:effectLst/>
                <a:latin typeface="Calibri"/>
                <a:ea typeface="Calibri"/>
                <a:cs typeface="Calibri"/>
                <a:hlinkClick r:id="rId2" history="0"/>
              </a:rPr>
              <a:t> </a:t>
            </a:r>
            <a:r>
              <a:rPr lang="pt-BR" sz="1400" b="0" i="1" strike="noStrike" cap="none" spc="0" baseline="0" dirty="0" err="1">
                <a:solidFill>
                  <a:srgbClr val="A6A6A6"/>
                </a:solidFill>
                <a:effectLst/>
                <a:latin typeface="Calibri"/>
                <a:ea typeface="Calibri"/>
                <a:cs typeface="Calibri"/>
                <a:hlinkClick r:id="rId2" history="0"/>
              </a:rPr>
              <a:t>Accounting</a:t>
            </a:r>
            <a:r>
              <a:rPr lang="pt-BR" sz="1400" b="0" i="1" strike="noStrike" cap="none" spc="0" baseline="0" dirty="0">
                <a:solidFill>
                  <a:srgbClr val="A6A6A6"/>
                </a:solidFill>
                <a:effectLst/>
                <a:latin typeface="Calibri"/>
                <a:ea typeface="Calibri"/>
                <a:cs typeface="Calibri"/>
                <a:hlinkClick r:id="rId2" history="0"/>
              </a:rPr>
              <a:t> (VWBA) (Contabilização dos benefícios volumétricos da água)</a:t>
            </a:r>
            <a:endParaRPr lang="en-US" sz="1400" i="1" dirty="0">
              <a:solidFill>
                <a:schemeClr val="bg1">
                  <a:lumMod val="65000"/>
                </a:schemeClr>
              </a:solidFill>
              <a:latin typeface="Calibri" panose="020F0502020204030204" pitchFamily="34" charset="0"/>
              <a:cs typeface="Calibri" panose="020F0502020204030204" pitchFamily="34" charset="0"/>
            </a:endParaRPr>
          </a:p>
          <a:p>
            <a:pPr lvl="1">
              <a:lnSpc>
                <a:spcPct val="120000"/>
              </a:lnSpc>
              <a:spcBef>
                <a:spcPct val="0"/>
              </a:spcBef>
            </a:pPr>
            <a:r>
              <a:rPr lang="pt-BR" sz="1050" b="0" i="0" strike="noStrike" cap="none" spc="0" baseline="0" dirty="0">
                <a:solidFill>
                  <a:srgbClr val="133CCF"/>
                </a:solidFill>
                <a:effectLst/>
                <a:latin typeface="Calibri"/>
                <a:ea typeface="Calibri"/>
                <a:cs typeface="Calibri"/>
              </a:rPr>
              <a:t>Os relatórios volumétricos de benefícios hídricos devem incluir cálculos mostrando o volume de água conservada ou devolvida à bacia hidrográfica como resultado do seu investimento (ou seja, garantir que a proporção do seu financiamento para um projeto seja equivalente à proporção de benefícios que você reivindica).</a:t>
            </a:r>
          </a:p>
        </p:txBody>
      </p:sp>
      <p:sp>
        <p:nvSpPr>
          <p:cNvPr id="6" name="TextBox 5">
            <a:extLst>
              <a:ext uri="{FF2B5EF4-FFF2-40B4-BE49-F238E27FC236}">
                <a16:creationId xmlns:a16="http://schemas.microsoft.com/office/drawing/2014/main" id="{2691A517-4CBD-B0E3-F249-71228AB72494}"/>
              </a:ext>
            </a:extLst>
          </p:cNvPr>
          <p:cNvSpPr txBox="1"/>
          <p:nvPr/>
        </p:nvSpPr>
        <p:spPr>
          <a:xfrm>
            <a:off x="68094" y="3633547"/>
            <a:ext cx="8861897" cy="520784"/>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20000"/>
              </a:lnSpc>
              <a:spcBef>
                <a:spcPct val="0"/>
              </a:spcBef>
              <a:spcAft>
                <a:spcPct val="0"/>
              </a:spcAft>
              <a:buClrTx/>
              <a:buSzTx/>
              <a:buFontTx/>
              <a:buNone/>
              <a:defRPr/>
            </a:pPr>
            <a:r>
              <a:rPr lang="pt-BR" sz="1200" b="0" i="0" u="sng" strike="noStrike" cap="none" spc="0" baseline="0" dirty="0">
                <a:solidFill>
                  <a:srgbClr val="FFFFFF"/>
                </a:solidFill>
                <a:effectLst/>
                <a:latin typeface="Calibri"/>
                <a:ea typeface="Calibri"/>
                <a:cs typeface="Calibri"/>
              </a:rPr>
              <a:t>Os relatórios de </a:t>
            </a:r>
            <a:r>
              <a:rPr lang="pt-BR" sz="1200" b="0" i="0" u="sng" strike="noStrike" cap="none" spc="0" baseline="0" dirty="0">
                <a:solidFill>
                  <a:srgbClr val="FFFFFF"/>
                </a:solidFill>
                <a:effectLst/>
                <a:uFill>
                  <a:solidFill>
                    <a:srgbClr val="FFFFFF"/>
                  </a:solidFill>
                </a:uFill>
                <a:latin typeface="Calibri"/>
                <a:ea typeface="Calibri"/>
                <a:cs typeface="Calibri"/>
              </a:rPr>
              <a:t>validação de terceiros </a:t>
            </a:r>
            <a:r>
              <a:rPr lang="pt-BR" sz="1200" b="0" i="0" u="sng" strike="noStrike" cap="none" spc="0" baseline="0" dirty="0">
                <a:solidFill>
                  <a:srgbClr val="FFFFFF"/>
                </a:solidFill>
                <a:effectLst/>
                <a:latin typeface="Calibri"/>
                <a:ea typeface="Calibri"/>
                <a:cs typeface="Calibri"/>
              </a:rPr>
              <a:t>devem ser entregues todos os anos até 31 de janeiro</a:t>
            </a:r>
          </a:p>
          <a:p>
            <a:pPr marL="0" marR="0" lvl="0" indent="0" algn="ctr" defTabSz="457200" rtl="0" eaLnBrk="1" fontAlgn="auto" latinLnBrk="0" hangingPunct="1">
              <a:lnSpc>
                <a:spcPct val="120000"/>
              </a:lnSpc>
              <a:spcBef>
                <a:spcPct val="0"/>
              </a:spcBef>
              <a:spcAft>
                <a:spcPct val="0"/>
              </a:spcAft>
              <a:buClrTx/>
              <a:buSzTx/>
              <a:buFontTx/>
              <a:buNone/>
              <a:defRPr/>
            </a:pPr>
            <a:r>
              <a:rPr lang="pt-BR" sz="1200" b="0" i="0" strike="noStrike" cap="none" spc="0" baseline="0" dirty="0">
                <a:solidFill>
                  <a:srgbClr val="FFFFFF"/>
                </a:solidFill>
                <a:effectLst/>
                <a:latin typeface="Calibri"/>
                <a:ea typeface="Calibri"/>
                <a:cs typeface="Calibri"/>
              </a:rPr>
              <a:t>Projetos sem relatórios de validação de terceiros no prazo não podem ser contados no progresso do Reabastecimento</a:t>
            </a:r>
          </a:p>
        </p:txBody>
      </p:sp>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1800" b="1" i="0" strike="noStrike" cap="none" spc="-15" baseline="0" dirty="0">
                <a:solidFill>
                  <a:srgbClr val="FFFFFF"/>
                </a:solidFill>
                <a:effectLst/>
                <a:latin typeface="Calibri"/>
                <a:ea typeface="Calibri"/>
                <a:cs typeface="Calibri"/>
              </a:rPr>
              <a:t>Os benefícios volumétricos anuais de água do projeto DEVEM ser validados </a:t>
            </a:r>
            <a:br>
              <a:rPr sz="1800" dirty="0"/>
            </a:br>
            <a:r>
              <a:rPr lang="pt-BR" sz="1800" b="1" i="0" strike="noStrike" cap="none" spc="-15" baseline="0" dirty="0">
                <a:solidFill>
                  <a:srgbClr val="FFFFFF"/>
                </a:solidFill>
                <a:effectLst/>
                <a:latin typeface="Calibri"/>
                <a:ea typeface="Calibri"/>
                <a:cs typeface="Calibri"/>
              </a:rPr>
              <a:t>por terceiros usando a metodologia VWBA</a:t>
            </a:r>
          </a:p>
        </p:txBody>
      </p:sp>
      <p:sp>
        <p:nvSpPr>
          <p:cNvPr id="4" name="TextBox 3">
            <a:extLst>
              <a:ext uri="{FF2B5EF4-FFF2-40B4-BE49-F238E27FC236}">
                <a16:creationId xmlns:a16="http://schemas.microsoft.com/office/drawing/2014/main" id="{4DC6A313-1BC9-C592-EA31-47736343BF36}"/>
              </a:ext>
            </a:extLst>
          </p:cNvPr>
          <p:cNvSpPr txBox="1"/>
          <p:nvPr/>
        </p:nvSpPr>
        <p:spPr>
          <a:xfrm>
            <a:off x="2333630" y="4246764"/>
            <a:ext cx="4476738" cy="304800"/>
          </a:xfrm>
          <a:prstGeom prst="rect">
            <a:avLst/>
          </a:prstGeom>
          <a:solidFill>
            <a:schemeClr val="accent5"/>
          </a:solidFill>
        </p:spPr>
        <p:txBody>
          <a:bodyPr wrap="square" rtlCol="0">
            <a:sp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lang="pt-BR" sz="1400" b="1" i="0" strike="noStrike" cap="none" spc="0" baseline="0">
                <a:solidFill>
                  <a:srgbClr val="FFFFFF"/>
                </a:solidFill>
                <a:effectLst/>
                <a:latin typeface="Calibri"/>
                <a:ea typeface="Calibri"/>
                <a:cs typeface="Calibri"/>
              </a:rPr>
              <a:t>Dúvidas? Comunique-se com seu contato da PepsiCo.</a:t>
            </a:r>
          </a:p>
        </p:txBody>
      </p:sp>
      <p:sp>
        <p:nvSpPr>
          <p:cNvPr id="5" name="TextBox 4">
            <a:extLst>
              <a:ext uri="{FF2B5EF4-FFF2-40B4-BE49-F238E27FC236}">
                <a16:creationId xmlns:a16="http://schemas.microsoft.com/office/drawing/2014/main" id="{D784CCC4-861F-67B0-7128-19FD2AC28E70}"/>
              </a:ext>
            </a:extLst>
          </p:cNvPr>
          <p:cNvSpPr txBox="1"/>
          <p:nvPr/>
        </p:nvSpPr>
        <p:spPr>
          <a:xfrm>
            <a:off x="147921" y="4499989"/>
            <a:ext cx="8166192" cy="414589"/>
          </a:xfrm>
          <a:prstGeom prst="rect">
            <a:avLst/>
          </a:prstGeom>
          <a:noFill/>
        </p:spPr>
        <p:txBody>
          <a:bodyPr wrap="square">
            <a:spAutoFit/>
          </a:bodyPr>
          <a:lstStyle/>
          <a:p>
            <a:pPr marL="0" indent="0">
              <a:lnSpc>
                <a:spcPct val="120000"/>
              </a:lnSpc>
              <a:buNone/>
            </a:pPr>
            <a:r>
              <a:rPr lang="pt-BR" sz="900" b="0" i="1" strike="noStrike" cap="none" spc="0" baseline="30000">
                <a:solidFill>
                  <a:srgbClr val="133CCF"/>
                </a:solidFill>
                <a:effectLst/>
                <a:latin typeface="Calibri"/>
                <a:ea typeface="Calibri"/>
                <a:cs typeface="Calibri"/>
              </a:rPr>
              <a:t>1</a:t>
            </a:r>
            <a:r>
              <a:rPr lang="pt-BR" sz="900" b="0" i="1" strike="noStrike" cap="none" spc="0" baseline="0">
                <a:solidFill>
                  <a:srgbClr val="133CCF"/>
                </a:solidFill>
                <a:effectLst/>
                <a:latin typeface="Calibri"/>
                <a:ea typeface="Calibri"/>
                <a:cs typeface="Calibri"/>
              </a:rPr>
              <a:t> Os parceiros terceirizados que a PepsiCo usou até o momento incluem LimnoTech, Deloitte, EnviroTaqa e Bureau Veritas. Outras opções incluem, entre outras, KPMG, SCS Global Services e Quantis.</a:t>
            </a:r>
          </a:p>
        </p:txBody>
      </p:sp>
    </p:spTree>
    <p:extLst>
      <p:ext uri="{BB962C8B-B14F-4D97-AF65-F5344CB8AC3E}">
        <p14:creationId xmlns:p14="http://schemas.microsoft.com/office/powerpoint/2010/main" val="112104582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5294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070F6-3D7F-592C-23D5-CC506CBA03E8}"/>
              </a:ext>
            </a:extLst>
          </p:cNvPr>
          <p:cNvSpPr>
            <a:spLocks noGrp="1"/>
          </p:cNvSpPr>
          <p:nvPr>
            <p:ph type="title"/>
          </p:nvPr>
        </p:nvSpPr>
        <p:spPr/>
        <p:txBody>
          <a:bodyPr/>
          <a:lstStyle/>
          <a:p>
            <a:r>
              <a:rPr lang="pt-BR" sz="3300" b="0" i="0" strike="noStrike" cap="none" spc="0" baseline="0">
                <a:solidFill>
                  <a:srgbClr val="153DCF"/>
                </a:solidFill>
                <a:effectLst/>
                <a:latin typeface="Calibri"/>
                <a:ea typeface="Calibri"/>
                <a:cs typeface="Calibri"/>
              </a:rPr>
              <a:t>Apêndice</a:t>
            </a:r>
            <a:br>
              <a:rPr sz="3300"/>
            </a:br>
            <a:r>
              <a:rPr lang="pt-BR" sz="3300" b="0" i="0" strike="noStrike" cap="none" spc="0" baseline="0">
                <a:solidFill>
                  <a:srgbClr val="153DCF"/>
                </a:solidFill>
                <a:effectLst/>
                <a:latin typeface="Calibri"/>
                <a:ea typeface="Calibri"/>
                <a:cs typeface="Calibri"/>
              </a:rPr>
              <a:t>Matriz de tipo de projeto</a:t>
            </a:r>
          </a:p>
        </p:txBody>
      </p:sp>
    </p:spTree>
    <p:extLst>
      <p:ext uri="{BB962C8B-B14F-4D97-AF65-F5344CB8AC3E}">
        <p14:creationId xmlns:p14="http://schemas.microsoft.com/office/powerpoint/2010/main" val="371460890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F9AA-2A17-1632-2594-7223A1D713FB}"/>
              </a:ext>
            </a:extLst>
          </p:cNvPr>
          <p:cNvSpPr>
            <a:spLocks noGrp="1"/>
          </p:cNvSpPr>
          <p:nvPr>
            <p:ph type="title"/>
          </p:nvPr>
        </p:nvSpPr>
        <p:spPr/>
        <p:txBody>
          <a:bodyPr/>
          <a:lstStyle/>
          <a:p>
            <a:r>
              <a:rPr lang="pt-BR" sz="2400" b="1" i="0" strike="noStrike" cap="none" spc="-15" baseline="0">
                <a:solidFill>
                  <a:srgbClr val="FFFFFF"/>
                </a:solidFill>
                <a:effectLst/>
                <a:latin typeface="Calibri"/>
                <a:ea typeface="Calibri"/>
                <a:cs typeface="Calibri"/>
              </a:rPr>
              <a:t>Revise este Manual do início ao fim ou selecione uma seção com base no seu nível de conhecimento sobre Reabastecimento</a:t>
            </a:r>
            <a:endParaRPr lang="en-US"/>
          </a:p>
        </p:txBody>
      </p:sp>
      <p:sp>
        <p:nvSpPr>
          <p:cNvPr id="3" name="Text Placeholder 2">
            <a:extLst>
              <a:ext uri="{FF2B5EF4-FFF2-40B4-BE49-F238E27FC236}">
                <a16:creationId xmlns:a16="http://schemas.microsoft.com/office/drawing/2014/main" id="{E27C152F-7F55-32C2-741A-94DF129CCAFD}"/>
              </a:ext>
            </a:extLst>
          </p:cNvPr>
          <p:cNvSpPr>
            <a:spLocks noGrp="1"/>
          </p:cNvSpPr>
          <p:nvPr>
            <p:ph type="body" idx="1"/>
          </p:nvPr>
        </p:nvSpPr>
        <p:spPr>
          <a:xfrm>
            <a:off x="456924" y="908221"/>
            <a:ext cx="7783309" cy="3795472"/>
          </a:xfrm>
        </p:spPr>
        <p:txBody>
          <a:bodyPr>
            <a:normAutofit lnSpcReduction="10000"/>
          </a:bodyPr>
          <a:lstStyle/>
          <a:p>
            <a:pPr marL="0" indent="0">
              <a:buNone/>
            </a:pPr>
            <a:r>
              <a:rPr lang="pt-BR" sz="2100" b="0" i="0" strike="noStrike" cap="none" spc="0" baseline="0" dirty="0">
                <a:solidFill>
                  <a:srgbClr val="133CCF"/>
                </a:solidFill>
                <a:effectLst/>
                <a:latin typeface="Calibri"/>
                <a:ea typeface="Calibri"/>
                <a:cs typeface="Calibri"/>
                <a:hlinkClick r:id="rId2" action="ppaction://hlinksldjump"/>
              </a:rPr>
              <a:t>Noções básicas de Reabastecimento</a:t>
            </a:r>
            <a:endParaRPr lang="en-US" dirty="0"/>
          </a:p>
          <a:p>
            <a:pPr lvl="1"/>
            <a:r>
              <a:rPr lang="pt-BR" sz="1350" b="0" i="0" strike="noStrike" cap="none" spc="0" baseline="0" dirty="0">
                <a:solidFill>
                  <a:srgbClr val="133CCF"/>
                </a:solidFill>
                <a:effectLst/>
                <a:latin typeface="Calibri"/>
                <a:ea typeface="Calibri"/>
                <a:cs typeface="Calibri"/>
              </a:rPr>
              <a:t>Esta seção define o que é Reabastecimento, explica como ele é alcançado, descreve como definir uma meta e fornece orientação sobre como identificar e selecionar parceiros e projetos</a:t>
            </a:r>
          </a:p>
          <a:p>
            <a:pPr marL="0" indent="0">
              <a:buNone/>
            </a:pPr>
            <a:r>
              <a:rPr lang="pt-BR" sz="2100" b="0" i="0" strike="noStrike" cap="none" spc="0" baseline="0" dirty="0">
                <a:solidFill>
                  <a:srgbClr val="133CCF"/>
                </a:solidFill>
                <a:effectLst/>
                <a:latin typeface="Calibri"/>
                <a:ea typeface="Calibri"/>
                <a:cs typeface="Calibri"/>
                <a:hlinkClick r:id="rId3" action="ppaction://hlinksldjump"/>
              </a:rPr>
              <a:t>Requisitos do Programa e Meta de Reabastecimento da PepsiCo</a:t>
            </a:r>
            <a:endParaRPr lang="en-US" dirty="0"/>
          </a:p>
          <a:p>
            <a:pPr lvl="1"/>
            <a:r>
              <a:rPr lang="pt-BR" sz="1350" b="0" i="0" strike="noStrike" cap="none" spc="0" baseline="0" dirty="0">
                <a:solidFill>
                  <a:srgbClr val="133CCF"/>
                </a:solidFill>
                <a:effectLst/>
                <a:latin typeface="Calibri"/>
                <a:ea typeface="Calibri"/>
                <a:cs typeface="Calibri"/>
              </a:rPr>
              <a:t>Esta seção descreve a meta de Reabastecimento da PepsiCo e as diretrizes e requisitos do programa, incluindo como os locais do projeto são identificados, considerações para a seleção do projeto e a metodologia e processo de medição para relatar benefícios volumétricos</a:t>
            </a:r>
          </a:p>
          <a:p>
            <a:pPr marL="0" indent="0">
              <a:buNone/>
            </a:pPr>
            <a:r>
              <a:rPr lang="pt-BR" sz="2100" b="0" i="0" strike="noStrike" cap="none" spc="0" baseline="0" dirty="0">
                <a:solidFill>
                  <a:srgbClr val="133CCF"/>
                </a:solidFill>
                <a:effectLst/>
                <a:latin typeface="Calibri"/>
                <a:ea typeface="Calibri"/>
                <a:cs typeface="Calibri"/>
                <a:hlinkClick r:id="rId4" action="ppaction://hlinksldjump"/>
              </a:rPr>
              <a:t>Apêndice</a:t>
            </a:r>
            <a:endParaRPr lang="en-US" dirty="0"/>
          </a:p>
          <a:p>
            <a:pPr lvl="1"/>
            <a:r>
              <a:rPr lang="pt-BR" sz="1350" b="0" i="0" strike="noStrike" cap="none" spc="0" baseline="0" dirty="0">
                <a:solidFill>
                  <a:srgbClr val="133CCF"/>
                </a:solidFill>
                <a:effectLst/>
                <a:latin typeface="Calibri"/>
                <a:ea typeface="Calibri"/>
                <a:cs typeface="Calibri"/>
              </a:rPr>
              <a:t>A </a:t>
            </a:r>
            <a:r>
              <a:rPr lang="pt-BR" sz="1350" b="0" i="0" strike="noStrike" cap="none" spc="0" baseline="0" dirty="0">
                <a:solidFill>
                  <a:srgbClr val="133CCF"/>
                </a:solidFill>
                <a:effectLst/>
                <a:latin typeface="Calibri"/>
                <a:ea typeface="Calibri"/>
                <a:cs typeface="Calibri"/>
                <a:hlinkClick r:id="rId5" action="ppaction://hlinksldjump"/>
              </a:rPr>
              <a:t>matriz de tipo de projeto</a:t>
            </a:r>
            <a:r>
              <a:rPr lang="pt-BR" sz="1350" b="0" i="0" strike="noStrike" cap="none" spc="0" baseline="0" dirty="0">
                <a:solidFill>
                  <a:srgbClr val="133CCF"/>
                </a:solidFill>
                <a:effectLst/>
                <a:latin typeface="Calibri"/>
                <a:ea typeface="Calibri"/>
                <a:cs typeface="Calibri"/>
              </a:rPr>
              <a:t> lista diferentes objetivos e atividades do projeto, organizados por categoria de projeto e os dados associados e metodologia de medição usados para medir benefícios volumétricos </a:t>
            </a:r>
          </a:p>
          <a:p>
            <a:pPr lvl="1"/>
            <a:r>
              <a:rPr lang="pt-BR" sz="1350" b="0" i="0" strike="noStrike" cap="none" spc="0" baseline="0" dirty="0">
                <a:solidFill>
                  <a:srgbClr val="133CCF"/>
                </a:solidFill>
                <a:effectLst/>
                <a:latin typeface="Calibri"/>
                <a:ea typeface="Calibri"/>
                <a:cs typeface="Calibri"/>
                <a:hlinkClick r:id="rId6" action="ppaction://hlinksldjump"/>
              </a:rPr>
              <a:t>Infraestrutura verde e cinza</a:t>
            </a:r>
            <a:r>
              <a:rPr lang="pt-BR" sz="1350" b="0" i="0" strike="noStrike" cap="none" spc="0" baseline="0" dirty="0">
                <a:solidFill>
                  <a:srgbClr val="133CCF"/>
                </a:solidFill>
                <a:effectLst/>
                <a:latin typeface="Calibri"/>
                <a:ea typeface="Calibri"/>
                <a:cs typeface="Calibri"/>
              </a:rPr>
              <a:t> explica a diferença entre esses termos e por que a PepsiCo prefere infraestrutura verde</a:t>
            </a:r>
          </a:p>
          <a:p>
            <a:pPr lvl="1"/>
            <a:r>
              <a:rPr lang="pt-BR" sz="1350" b="0" i="0" strike="noStrike" cap="none" spc="0" baseline="0" dirty="0">
                <a:solidFill>
                  <a:srgbClr val="133CCF"/>
                </a:solidFill>
                <a:effectLst/>
                <a:latin typeface="Calibri"/>
                <a:ea typeface="Calibri"/>
                <a:cs typeface="Calibri"/>
                <a:hlinkClick r:id="rId7" action="ppaction://hlinksldjump"/>
              </a:rPr>
              <a:t>Benefícios do projeto de Reabastecimento</a:t>
            </a:r>
            <a:r>
              <a:rPr lang="pt-BR" sz="1350" b="0" i="0" strike="noStrike" cap="none" spc="0" baseline="0" dirty="0">
                <a:solidFill>
                  <a:srgbClr val="133CCF"/>
                </a:solidFill>
                <a:effectLst/>
                <a:latin typeface="Calibri"/>
                <a:ea typeface="Calibri"/>
                <a:cs typeface="Calibri"/>
              </a:rPr>
              <a:t> descreve o tipo de benefícios que um projeto de Reabastecimento pode oferecer com base nos desafios exclusivos de bacias hidrográficas que o projeto visa a abordar</a:t>
            </a:r>
          </a:p>
          <a:p>
            <a:pPr lvl="1"/>
            <a:r>
              <a:rPr lang="pt-BR" sz="1350" b="0" i="0" strike="noStrike" cap="none" spc="0" baseline="0" dirty="0">
                <a:solidFill>
                  <a:srgbClr val="133CCF"/>
                </a:solidFill>
                <a:effectLst/>
                <a:latin typeface="Calibri"/>
                <a:ea typeface="Calibri"/>
                <a:cs typeface="Calibri"/>
                <a:hlinkClick r:id="rId8" action="ppaction://hlinksldjump"/>
              </a:rPr>
              <a:t>Links para recursos adicionais</a:t>
            </a:r>
            <a:endParaRPr lang="en-US" dirty="0"/>
          </a:p>
        </p:txBody>
      </p:sp>
    </p:spTree>
    <p:extLst>
      <p:ext uri="{BB962C8B-B14F-4D97-AF65-F5344CB8AC3E}">
        <p14:creationId xmlns:p14="http://schemas.microsoft.com/office/powerpoint/2010/main" val="281739669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2400" b="1" i="0" strike="noStrike" cap="none" spc="-15" baseline="0" dirty="0">
                <a:solidFill>
                  <a:srgbClr val="FFFFFF"/>
                </a:solidFill>
                <a:effectLst/>
                <a:latin typeface="Calibri"/>
                <a:ea typeface="Calibri"/>
                <a:cs typeface="Calibri"/>
              </a:rPr>
              <a:t>Matriz de tipo de projeto</a:t>
            </a:r>
          </a:p>
        </p:txBody>
      </p:sp>
      <p:graphicFrame>
        <p:nvGraphicFramePr>
          <p:cNvPr id="6" name="Content Placeholder 7">
            <a:extLst>
              <a:ext uri="{FF2B5EF4-FFF2-40B4-BE49-F238E27FC236}">
                <a16:creationId xmlns:a16="http://schemas.microsoft.com/office/drawing/2014/main" id="{AE06C575-0D2E-2982-E5F8-678B1740F611}"/>
              </a:ext>
            </a:extLst>
          </p:cNvPr>
          <p:cNvGraphicFramePr/>
          <p:nvPr>
            <p:extLst>
              <p:ext uri="{D42A27DB-BD31-4B8C-83A1-F6EECF244321}">
                <p14:modId xmlns:p14="http://schemas.microsoft.com/office/powerpoint/2010/main" val="3179039307"/>
              </p:ext>
            </p:extLst>
          </p:nvPr>
        </p:nvGraphicFramePr>
        <p:xfrm>
          <a:off x="146421" y="755334"/>
          <a:ext cx="8834940" cy="4120229"/>
        </p:xfrm>
        <a:graphic>
          <a:graphicData uri="http://schemas.openxmlformats.org/drawingml/2006/table">
            <a:tbl>
              <a:tblPr firstRow="1" bandRow="1">
                <a:tableStyleId>{69012ECD-51FC-41F1-AA8D-1B2483CD663E}</a:tableStyleId>
              </a:tblPr>
              <a:tblGrid>
                <a:gridCol w="915825">
                  <a:extLst>
                    <a:ext uri="{9D8B030D-6E8A-4147-A177-3AD203B41FA5}">
                      <a16:colId xmlns:a16="http://schemas.microsoft.com/office/drawing/2014/main" val="20000"/>
                    </a:ext>
                  </a:extLst>
                </a:gridCol>
                <a:gridCol w="858586">
                  <a:extLst>
                    <a:ext uri="{9D8B030D-6E8A-4147-A177-3AD203B41FA5}">
                      <a16:colId xmlns:a16="http://schemas.microsoft.com/office/drawing/2014/main" val="20001"/>
                    </a:ext>
                  </a:extLst>
                </a:gridCol>
                <a:gridCol w="1373737">
                  <a:extLst>
                    <a:ext uri="{9D8B030D-6E8A-4147-A177-3AD203B41FA5}">
                      <a16:colId xmlns:a16="http://schemas.microsoft.com/office/drawing/2014/main" val="20002"/>
                    </a:ext>
                  </a:extLst>
                </a:gridCol>
                <a:gridCol w="2289562">
                  <a:extLst>
                    <a:ext uri="{9D8B030D-6E8A-4147-A177-3AD203B41FA5}">
                      <a16:colId xmlns:a16="http://schemas.microsoft.com/office/drawing/2014/main" val="20003"/>
                    </a:ext>
                  </a:extLst>
                </a:gridCol>
                <a:gridCol w="1950189">
                  <a:extLst>
                    <a:ext uri="{9D8B030D-6E8A-4147-A177-3AD203B41FA5}">
                      <a16:colId xmlns:a16="http://schemas.microsoft.com/office/drawing/2014/main" val="20004"/>
                    </a:ext>
                  </a:extLst>
                </a:gridCol>
                <a:gridCol w="768594">
                  <a:extLst>
                    <a:ext uri="{9D8B030D-6E8A-4147-A177-3AD203B41FA5}">
                      <a16:colId xmlns:a16="http://schemas.microsoft.com/office/drawing/2014/main" val="20005"/>
                    </a:ext>
                  </a:extLst>
                </a:gridCol>
                <a:gridCol w="678447">
                  <a:extLst>
                    <a:ext uri="{9D8B030D-6E8A-4147-A177-3AD203B41FA5}">
                      <a16:colId xmlns:a16="http://schemas.microsoft.com/office/drawing/2014/main" val="20006"/>
                    </a:ext>
                  </a:extLst>
                </a:gridCol>
              </a:tblGrid>
              <a:tr h="355949">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Categoria da atividade</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Objetivo geral</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Atividades específicas</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Dados de entrada necessários</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Metodologia/ferramentas usadas para quantificar benefícios</a:t>
                      </a:r>
                      <a:endParaRPr lang="en-US" sz="750" noProof="0" dirty="0">
                        <a:latin typeface="Calibri" panose="020F0502020204030204" pitchFamily="34" charset="0"/>
                        <a:cs typeface="Calibri" panose="020F0502020204030204" pitchFamily="34" charset="0"/>
                      </a:endParaRP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Benefício Quantidade</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Benefício Qualidade</a:t>
                      </a:r>
                    </a:p>
                  </a:txBody>
                  <a:tcPr marL="121888" marR="121888" anchor="ctr"/>
                </a:tc>
                <a:extLst>
                  <a:ext uri="{0D108BD9-81ED-4DB2-BD59-A6C34878D82A}">
                    <a16:rowId xmlns:a16="http://schemas.microsoft.com/office/drawing/2014/main" val="10000"/>
                  </a:ext>
                </a:extLst>
              </a:tr>
              <a:tr h="236178">
                <a:tc gridSpan="7">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1100" b="1" i="0" strike="noStrike" cap="none" spc="0" baseline="0">
                          <a:solidFill>
                            <a:srgbClr val="000000"/>
                          </a:solidFill>
                          <a:effectLst/>
                          <a:latin typeface="Calibri"/>
                          <a:ea typeface="Calibri"/>
                          <a:cs typeface="Calibri"/>
                        </a:rPr>
                        <a:t>Proteção contra bacias hidrográficas</a:t>
                      </a:r>
                    </a:p>
                  </a:txBody>
                  <a:tcPr marL="121888" marR="121888"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39071">
                <a:tc rowSpan="5">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Melhorias agrícolas</a:t>
                      </a:r>
                    </a:p>
                  </a:txBody>
                  <a:tcPr marL="121888" marR="121888" anchor="ctr"/>
                </a:tc>
                <a:tc rowSpan="5">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dirty="0">
                          <a:solidFill>
                            <a:srgbClr val="000000"/>
                          </a:solidFill>
                          <a:effectLst/>
                          <a:latin typeface="Calibri"/>
                          <a:ea typeface="Calibri"/>
                          <a:cs typeface="Calibri"/>
                        </a:rPr>
                        <a:t>Reduzir os impactos da água por meio de melhores práticas de gestão</a:t>
                      </a:r>
                      <a:endParaRPr lang="en-US" sz="800" noProof="0" dirty="0">
                        <a:latin typeface="Calibri" panose="020F0502020204030204" pitchFamily="34" charset="0"/>
                        <a:cs typeface="Calibri" panose="020F0502020204030204" pitchFamily="34" charset="0"/>
                      </a:endParaRP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Reduzir a aplicação de fertilizantes, herbicidas ou pesticidas em terras agrícolas</a:t>
                      </a:r>
                    </a:p>
                  </a:txBody>
                  <a:tcPr marL="121888" marR="121888"/>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171450" indent="-171450">
                        <a:buFont typeface="Arial" panose="020B0604020202020204" pitchFamily="34" charset="0"/>
                        <a:buChar char="•"/>
                      </a:pPr>
                      <a:r>
                        <a:rPr lang="pt-BR" sz="800" b="0" i="0" strike="noStrike" cap="none" spc="0" baseline="0">
                          <a:solidFill>
                            <a:srgbClr val="000000"/>
                          </a:solidFill>
                          <a:effectLst/>
                          <a:latin typeface="Calibri"/>
                          <a:ea typeface="Calibri"/>
                          <a:cs typeface="Calibri"/>
                        </a:rPr>
                        <a:t>Propriedades de captação da bacia hidrográfica </a:t>
                      </a:r>
                    </a:p>
                    <a:p>
                      <a:pPr marL="171450" indent="-171450">
                        <a:buFont typeface="Arial" panose="020B0604020202020204" pitchFamily="34" charset="0"/>
                        <a:buChar char="•"/>
                      </a:pPr>
                      <a:r>
                        <a:rPr lang="pt-BR" sz="800" b="0" i="0" strike="noStrike" cap="none" spc="0" baseline="0">
                          <a:solidFill>
                            <a:srgbClr val="000000"/>
                          </a:solidFill>
                          <a:effectLst/>
                          <a:latin typeface="Calibri"/>
                          <a:ea typeface="Calibri"/>
                          <a:cs typeface="Calibri"/>
                        </a:rPr>
                        <a:t>Dados meteorológicos diários</a:t>
                      </a:r>
                    </a:p>
                    <a:p>
                      <a:pPr marL="171450" indent="-171450">
                        <a:buFont typeface="Arial" panose="020B0604020202020204" pitchFamily="34" charset="0"/>
                        <a:buChar char="•"/>
                      </a:pPr>
                      <a:r>
                        <a:rPr lang="pt-BR" sz="800" b="0" i="0" strike="noStrike" cap="none" spc="0" baseline="0">
                          <a:solidFill>
                            <a:srgbClr val="000000"/>
                          </a:solidFill>
                          <a:effectLst/>
                          <a:latin typeface="Calibri"/>
                          <a:ea typeface="Calibri"/>
                          <a:cs typeface="Calibri"/>
                        </a:rPr>
                        <a:t>Taxas de aplicação de nutrientes ou produtos químicos pré/pós-projeto </a:t>
                      </a:r>
                    </a:p>
                  </a:txBody>
                  <a:tcPr marL="121888" marR="121888"/>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Calcular a redução estimada na carga de nutrientes/produtos químicos entregues aos corpos d'água por meio do modelo de bacia hidrográfica SWAT</a:t>
                      </a:r>
                    </a:p>
                  </a:txBody>
                  <a:tcPr marL="121888" marR="121888"/>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endParaRPr lang="en-US" sz="1100" noProof="0">
                        <a:latin typeface="Calibri" panose="020F0502020204030204" pitchFamily="34" charset="0"/>
                        <a:cs typeface="Calibri" panose="020F0502020204030204" pitchFamily="34" charset="0"/>
                      </a:endParaRP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latin typeface="Calibri" panose="020F0502020204030204" pitchFamily="34" charset="0"/>
                          <a:cs typeface="Calibri" panose="020F0502020204030204" pitchFamily="34" charset="0"/>
                        </a:rPr>
                        <a:t>√</a:t>
                      </a:r>
                    </a:p>
                  </a:txBody>
                  <a:tcPr marL="121888" marR="121888" anchor="ctr"/>
                </a:tc>
                <a:extLst>
                  <a:ext uri="{0D108BD9-81ED-4DB2-BD59-A6C34878D82A}">
                    <a16:rowId xmlns:a16="http://schemas.microsoft.com/office/drawing/2014/main" val="10002"/>
                  </a:ext>
                </a:extLst>
              </a:tr>
              <a:tr h="527928">
                <a:tc vMerge="1">
                  <a:txBody>
                    <a:bodyPr/>
                    <a:lstStyle/>
                    <a:p>
                      <a:endParaRPr lang="en-US" sz="800"/>
                    </a:p>
                  </a:txBody>
                  <a:tcPr/>
                </a:tc>
                <a:tc vMerge="1">
                  <a:txBody>
                    <a:bodyPr/>
                    <a:lstStyle/>
                    <a:p>
                      <a:endParaRPr lang="en-US"/>
                    </a:p>
                  </a:txBody>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Reduzir o uso de água de irrigação por meio de irrigação por gotejamento e outras práticas </a:t>
                      </a:r>
                    </a:p>
                  </a:txBody>
                  <a:tcPr marL="121888" marR="121888"/>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171450" indent="-171450">
                        <a:buFont typeface="Arial" panose="020B0604020202020204" pitchFamily="34" charset="0"/>
                        <a:buChar char="•"/>
                      </a:pPr>
                      <a:r>
                        <a:rPr lang="pt-BR" sz="800" b="0" i="0" strike="noStrike" cap="none" spc="0" baseline="0">
                          <a:solidFill>
                            <a:srgbClr val="000000"/>
                          </a:solidFill>
                          <a:effectLst/>
                          <a:latin typeface="Calibri"/>
                          <a:ea typeface="Calibri"/>
                          <a:cs typeface="Calibri"/>
                        </a:rPr>
                        <a:t>Área de superfície terrestre </a:t>
                      </a:r>
                    </a:p>
                    <a:p>
                      <a:pPr marL="171450" indent="-171450">
                        <a:buFont typeface="Arial" panose="020B0604020202020204" pitchFamily="34" charset="0"/>
                        <a:buChar char="•"/>
                      </a:pPr>
                      <a:r>
                        <a:rPr lang="pt-BR" sz="800" b="0" i="0" strike="noStrike" cap="none" spc="0" baseline="0">
                          <a:solidFill>
                            <a:srgbClr val="000000"/>
                          </a:solidFill>
                          <a:effectLst/>
                          <a:latin typeface="Calibri"/>
                          <a:ea typeface="Calibri"/>
                          <a:cs typeface="Calibri"/>
                        </a:rPr>
                        <a:t>Taxas de aplicação de água pré/pós-projeto √</a:t>
                      </a:r>
                    </a:p>
                  </a:txBody>
                  <a:tcPr marL="121888" marR="121888"/>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Calcular a redução na quantidade de água usada para irrigação (dados medidos preferíveis) </a:t>
                      </a:r>
                    </a:p>
                  </a:txBody>
                  <a:tcPr marL="121888" marR="121888"/>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latin typeface="Calibri" panose="020F0502020204030204" pitchFamily="34" charset="0"/>
                          <a:cs typeface="Calibri" panose="020F0502020204030204" pitchFamily="34" charset="0"/>
                        </a:rPr>
                        <a:t>√</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algn="ctr"/>
                      <a:endParaRPr lang="en-US" sz="1100" noProof="0">
                        <a:latin typeface="Calibri" panose="020F0502020204030204" pitchFamily="34" charset="0"/>
                        <a:cs typeface="Calibri" panose="020F0502020204030204" pitchFamily="34" charset="0"/>
                      </a:endParaRPr>
                    </a:p>
                  </a:txBody>
                  <a:tcPr marL="121888" marR="121888" anchor="ctr"/>
                </a:tc>
                <a:extLst>
                  <a:ext uri="{0D108BD9-81ED-4DB2-BD59-A6C34878D82A}">
                    <a16:rowId xmlns:a16="http://schemas.microsoft.com/office/drawing/2014/main" val="10003"/>
                  </a:ext>
                </a:extLst>
              </a:tr>
              <a:tr h="639071">
                <a:tc vMerge="1">
                  <a:txBody>
                    <a:bodyPr/>
                    <a:lstStyle/>
                    <a:p>
                      <a:endParaRPr lang="en-US" sz="800"/>
                    </a:p>
                  </a:txBody>
                  <a:tcPr/>
                </a:tc>
                <a:tc vMerge="1">
                  <a:txBody>
                    <a:bodyPr/>
                    <a:lstStyle/>
                    <a:p>
                      <a:endParaRPr lang="en-US"/>
                    </a:p>
                  </a:txBody>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Implementar práticas de conservação (p. ex., conservação da lavoura, aterramento, cobertura de culturas)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171450" indent="-171450">
                        <a:buFont typeface="Arial" panose="020B0604020202020204" pitchFamily="34" charset="0"/>
                        <a:buChar char="•"/>
                      </a:pPr>
                      <a:r>
                        <a:rPr lang="pt-BR" sz="800" b="0" i="0" strike="noStrike" cap="none" spc="0" baseline="0" dirty="0">
                          <a:solidFill>
                            <a:srgbClr val="000000"/>
                          </a:solidFill>
                          <a:effectLst/>
                          <a:latin typeface="Calibri"/>
                          <a:ea typeface="Calibri"/>
                          <a:cs typeface="Calibri"/>
                        </a:rPr>
                        <a:t>Propriedades de captação da bacia hidrográfica </a:t>
                      </a:r>
                    </a:p>
                    <a:p>
                      <a:pPr marL="171450" indent="-171450">
                        <a:buFont typeface="Arial" panose="020B0604020202020204" pitchFamily="34" charset="0"/>
                        <a:buChar char="•"/>
                      </a:pPr>
                      <a:r>
                        <a:rPr lang="pt-BR" sz="800" b="0" i="0" strike="noStrike" cap="none" spc="0" baseline="0" dirty="0">
                          <a:solidFill>
                            <a:srgbClr val="000000"/>
                          </a:solidFill>
                          <a:effectLst/>
                          <a:latin typeface="Calibri"/>
                          <a:ea typeface="Calibri"/>
                          <a:cs typeface="Calibri"/>
                        </a:rPr>
                        <a:t>Dados meteorológicos diários</a:t>
                      </a:r>
                    </a:p>
                    <a:p>
                      <a:pPr marL="171450" indent="-171450">
                        <a:buFont typeface="Arial" panose="020B0604020202020204" pitchFamily="34" charset="0"/>
                        <a:buChar char="•"/>
                      </a:pPr>
                      <a:r>
                        <a:rPr lang="pt-BR" sz="800" b="0" i="0" strike="noStrike" cap="none" spc="0" baseline="0" dirty="0">
                          <a:solidFill>
                            <a:srgbClr val="000000"/>
                          </a:solidFill>
                          <a:effectLst/>
                          <a:latin typeface="Calibri"/>
                          <a:ea typeface="Calibri"/>
                          <a:cs typeface="Calibri"/>
                        </a:rPr>
                        <a:t>Jardinagem </a:t>
                      </a:r>
                      <a:r>
                        <a:rPr lang="pt-BR" sz="800" b="0" i="0" strike="noStrike" cap="none" spc="0" baseline="0" dirty="0" err="1">
                          <a:solidFill>
                            <a:srgbClr val="000000"/>
                          </a:solidFill>
                          <a:effectLst/>
                          <a:latin typeface="Calibri"/>
                          <a:ea typeface="Calibri"/>
                          <a:cs typeface="Calibri"/>
                        </a:rPr>
                        <a:t>pré</a:t>
                      </a:r>
                      <a:r>
                        <a:rPr lang="pt-BR" sz="800" b="0" i="0" strike="noStrike" cap="none" spc="0" baseline="0" dirty="0">
                          <a:solidFill>
                            <a:srgbClr val="000000"/>
                          </a:solidFill>
                          <a:effectLst/>
                          <a:latin typeface="Calibri"/>
                          <a:ea typeface="Calibri"/>
                          <a:cs typeface="Calibri"/>
                        </a:rPr>
                        <a:t>/pós-projeto e outras práticas de conservação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Calcule a mudança no escoamento da água e lavagem do solo com o modelo de bacia hidrográfica SWAT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latin typeface="Calibri" panose="020F0502020204030204" pitchFamily="34" charset="0"/>
                          <a:cs typeface="Calibri" panose="020F0502020204030204" pitchFamily="34" charset="0"/>
                        </a:rPr>
                        <a:t>√</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latin typeface="Calibri" panose="020F0502020204030204" pitchFamily="34" charset="0"/>
                          <a:cs typeface="Calibri" panose="020F0502020204030204" pitchFamily="34" charset="0"/>
                        </a:rPr>
                        <a:t>√</a:t>
                      </a:r>
                    </a:p>
                  </a:txBody>
                  <a:tcPr marL="121888" marR="121888" anchor="ctr"/>
                </a:tc>
                <a:extLst>
                  <a:ext uri="{0D108BD9-81ED-4DB2-BD59-A6C34878D82A}">
                    <a16:rowId xmlns:a16="http://schemas.microsoft.com/office/drawing/2014/main" val="10004"/>
                  </a:ext>
                </a:extLst>
              </a:tr>
              <a:tr h="639071">
                <a:tc vMerge="1">
                  <a:txBody>
                    <a:bodyPr/>
                    <a:lstStyle/>
                    <a:p>
                      <a:endParaRPr lang="en-US" sz="800"/>
                    </a:p>
                  </a:txBody>
                  <a:tcPr/>
                </a:tc>
                <a:tc vMerge="1">
                  <a:txBody>
                    <a:bodyPr/>
                    <a:lstStyle/>
                    <a:p>
                      <a:endParaRPr lang="en-US"/>
                    </a:p>
                  </a:txBody>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Instale tiras de filtro/tampão para interceptar o escoamento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171450" indent="-171450">
                        <a:buFont typeface="Arial" panose="020B0604020202020204" pitchFamily="34" charset="0"/>
                        <a:buChar char="•"/>
                      </a:pPr>
                      <a:r>
                        <a:rPr lang="pt-BR" sz="800" b="0" i="0" strike="noStrike" cap="none" spc="0" baseline="0">
                          <a:solidFill>
                            <a:srgbClr val="000000"/>
                          </a:solidFill>
                          <a:effectLst/>
                          <a:latin typeface="Calibri"/>
                          <a:ea typeface="Calibri"/>
                          <a:cs typeface="Calibri"/>
                        </a:rPr>
                        <a:t>Propriedades de captação da bacia hidrográfica para a área de drenagem </a:t>
                      </a:r>
                    </a:p>
                    <a:p>
                      <a:pPr marL="171450" indent="-171450">
                        <a:buFont typeface="Arial" panose="020B0604020202020204" pitchFamily="34" charset="0"/>
                        <a:buChar char="•"/>
                      </a:pPr>
                      <a:r>
                        <a:rPr lang="pt-BR" sz="800" b="0" i="0" strike="noStrike" cap="none" spc="0" baseline="0">
                          <a:solidFill>
                            <a:srgbClr val="000000"/>
                          </a:solidFill>
                          <a:effectLst/>
                          <a:latin typeface="Calibri"/>
                          <a:ea typeface="Calibri"/>
                          <a:cs typeface="Calibri"/>
                        </a:rPr>
                        <a:t>Dados meteorológicos diários</a:t>
                      </a:r>
                    </a:p>
                    <a:p>
                      <a:pPr marL="171450" indent="-171450">
                        <a:buFont typeface="Arial" panose="020B0604020202020204" pitchFamily="34" charset="0"/>
                        <a:buChar char="•"/>
                      </a:pPr>
                      <a:r>
                        <a:rPr lang="pt-BR" sz="800" b="0" i="0" strike="noStrike" cap="none" spc="0" baseline="0">
                          <a:solidFill>
                            <a:srgbClr val="000000"/>
                          </a:solidFill>
                          <a:effectLst/>
                          <a:latin typeface="Calibri"/>
                          <a:ea typeface="Calibri"/>
                          <a:cs typeface="Calibri"/>
                        </a:rPr>
                        <a:t>Características do filtro/tampão (localização, largura, comprimento)</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Calcular a redução no carregamento de sedimentos, nutrientes e/ou pesticidas para corpos d'água receptores através do modelo de bacia hidrográfica SWAT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latin typeface="Calibri" panose="020F0502020204030204" pitchFamily="34" charset="0"/>
                          <a:cs typeface="Calibri" panose="020F0502020204030204" pitchFamily="34" charset="0"/>
                        </a:rPr>
                        <a:t>√</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latin typeface="Calibri" panose="020F0502020204030204" pitchFamily="34" charset="0"/>
                          <a:cs typeface="Calibri" panose="020F0502020204030204" pitchFamily="34" charset="0"/>
                        </a:rPr>
                        <a:t>√</a:t>
                      </a:r>
                    </a:p>
                  </a:txBody>
                  <a:tcPr marL="121888" marR="121888" anchor="ctr"/>
                </a:tc>
                <a:extLst>
                  <a:ext uri="{0D108BD9-81ED-4DB2-BD59-A6C34878D82A}">
                    <a16:rowId xmlns:a16="http://schemas.microsoft.com/office/drawing/2014/main" val="10005"/>
                  </a:ext>
                </a:extLst>
              </a:tr>
              <a:tr h="750214">
                <a:tc vMerge="1">
                  <a:txBody>
                    <a:bodyPr/>
                    <a:lstStyle/>
                    <a:p>
                      <a:endParaRPr lang="en-US" sz="800"/>
                    </a:p>
                  </a:txBody>
                  <a:tcPr/>
                </a:tc>
                <a:tc vMerge="1">
                  <a:txBody>
                    <a:bodyPr/>
                    <a:lstStyle/>
                    <a:p>
                      <a:endParaRPr lang="en-US"/>
                    </a:p>
                  </a:txBody>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Construir pântanos para interceptar o escoamento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171450" indent="-171450">
                        <a:buFont typeface="Arial" panose="020B0604020202020204" pitchFamily="34" charset="0"/>
                        <a:buChar char="•"/>
                      </a:pPr>
                      <a:r>
                        <a:rPr lang="pt-BR" sz="800" b="0" i="0" strike="noStrike" cap="none" spc="0" baseline="0" dirty="0">
                          <a:solidFill>
                            <a:srgbClr val="000000"/>
                          </a:solidFill>
                          <a:effectLst/>
                          <a:latin typeface="Calibri"/>
                          <a:ea typeface="Calibri"/>
                          <a:cs typeface="Calibri"/>
                        </a:rPr>
                        <a:t>Para abordagem de monitoramento direto: taxas de descarga de fluxo de entrada/saída e concentrações de poluentes</a:t>
                      </a:r>
                    </a:p>
                    <a:p>
                      <a:pPr marL="171450" indent="-171450">
                        <a:buFont typeface="Arial" panose="020B0604020202020204" pitchFamily="34" charset="0"/>
                        <a:buChar char="•"/>
                      </a:pPr>
                      <a:r>
                        <a:rPr lang="pt-BR" sz="800" b="0" i="0" strike="noStrike" cap="none" spc="0" baseline="0" dirty="0">
                          <a:solidFill>
                            <a:srgbClr val="000000"/>
                          </a:solidFill>
                          <a:effectLst/>
                          <a:latin typeface="Calibri"/>
                          <a:ea typeface="Calibri"/>
                          <a:cs typeface="Calibri"/>
                        </a:rPr>
                        <a:t>Para abordagem de modelagem: propriedades de captação de bacia hidrográfica e dados meteorológicos diários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Calcular a alteração nas reduções de carga de hidrógrafos e poluentes por meio de monitoramento direto ou cálculos do modelo de bacia hidrográfica SWAT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latin typeface="Calibri" panose="020F0502020204030204" pitchFamily="34" charset="0"/>
                          <a:cs typeface="Calibri" panose="020F0502020204030204" pitchFamily="34" charset="0"/>
                        </a:rPr>
                        <a:t>√</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dirty="0">
                          <a:latin typeface="Calibri" panose="020F0502020204030204" pitchFamily="34" charset="0"/>
                          <a:cs typeface="Calibri" panose="020F0502020204030204" pitchFamily="34" charset="0"/>
                        </a:rPr>
                        <a:t>√</a:t>
                      </a:r>
                    </a:p>
                  </a:txBody>
                  <a:tcPr marL="121888" marR="121888"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50060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2400" b="1" i="0" strike="noStrike" cap="none" spc="-15" baseline="0">
                <a:solidFill>
                  <a:srgbClr val="FFFFFF"/>
                </a:solidFill>
                <a:effectLst/>
                <a:latin typeface="Calibri"/>
                <a:ea typeface="Calibri"/>
                <a:cs typeface="Calibri"/>
              </a:rPr>
              <a:t>Matriz de tipo de projeto</a:t>
            </a:r>
          </a:p>
        </p:txBody>
      </p:sp>
      <p:graphicFrame>
        <p:nvGraphicFramePr>
          <p:cNvPr id="3" name="Content Placeholder 7">
            <a:extLst>
              <a:ext uri="{FF2B5EF4-FFF2-40B4-BE49-F238E27FC236}">
                <a16:creationId xmlns:a16="http://schemas.microsoft.com/office/drawing/2014/main" id="{3FCA6E47-128C-C230-C4DF-ADBF1D898758}"/>
              </a:ext>
            </a:extLst>
          </p:cNvPr>
          <p:cNvGraphicFramePr/>
          <p:nvPr>
            <p:extLst>
              <p:ext uri="{D42A27DB-BD31-4B8C-83A1-F6EECF244321}">
                <p14:modId xmlns:p14="http://schemas.microsoft.com/office/powerpoint/2010/main" val="2961036699"/>
              </p:ext>
            </p:extLst>
          </p:nvPr>
        </p:nvGraphicFramePr>
        <p:xfrm>
          <a:off x="186230" y="782726"/>
          <a:ext cx="8793996" cy="2408949"/>
        </p:xfrm>
        <a:graphic>
          <a:graphicData uri="http://schemas.openxmlformats.org/drawingml/2006/table">
            <a:tbl>
              <a:tblPr firstRow="1" bandRow="1">
                <a:tableStyleId>{69012ECD-51FC-41F1-AA8D-1B2483CD663E}</a:tableStyleId>
              </a:tblPr>
              <a:tblGrid>
                <a:gridCol w="911581">
                  <a:extLst>
                    <a:ext uri="{9D8B030D-6E8A-4147-A177-3AD203B41FA5}">
                      <a16:colId xmlns:a16="http://schemas.microsoft.com/office/drawing/2014/main" val="20000"/>
                    </a:ext>
                  </a:extLst>
                </a:gridCol>
                <a:gridCol w="854607">
                  <a:extLst>
                    <a:ext uri="{9D8B030D-6E8A-4147-A177-3AD203B41FA5}">
                      <a16:colId xmlns:a16="http://schemas.microsoft.com/office/drawing/2014/main" val="20001"/>
                    </a:ext>
                  </a:extLst>
                </a:gridCol>
                <a:gridCol w="1367371">
                  <a:extLst>
                    <a:ext uri="{9D8B030D-6E8A-4147-A177-3AD203B41FA5}">
                      <a16:colId xmlns:a16="http://schemas.microsoft.com/office/drawing/2014/main" val="20002"/>
                    </a:ext>
                  </a:extLst>
                </a:gridCol>
                <a:gridCol w="2278952">
                  <a:extLst>
                    <a:ext uri="{9D8B030D-6E8A-4147-A177-3AD203B41FA5}">
                      <a16:colId xmlns:a16="http://schemas.microsoft.com/office/drawing/2014/main" val="20003"/>
                    </a:ext>
                  </a:extLst>
                </a:gridCol>
                <a:gridCol w="1941151">
                  <a:extLst>
                    <a:ext uri="{9D8B030D-6E8A-4147-A177-3AD203B41FA5}">
                      <a16:colId xmlns:a16="http://schemas.microsoft.com/office/drawing/2014/main" val="20004"/>
                    </a:ext>
                  </a:extLst>
                </a:gridCol>
                <a:gridCol w="765032">
                  <a:extLst>
                    <a:ext uri="{9D8B030D-6E8A-4147-A177-3AD203B41FA5}">
                      <a16:colId xmlns:a16="http://schemas.microsoft.com/office/drawing/2014/main" val="20005"/>
                    </a:ext>
                  </a:extLst>
                </a:gridCol>
                <a:gridCol w="675302">
                  <a:extLst>
                    <a:ext uri="{9D8B030D-6E8A-4147-A177-3AD203B41FA5}">
                      <a16:colId xmlns:a16="http://schemas.microsoft.com/office/drawing/2014/main" val="20006"/>
                    </a:ext>
                  </a:extLst>
                </a:gridCol>
              </a:tblGrid>
              <a:tr h="392772">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Categoria da atividade</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Objetivo geral</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Atividades específicas</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Dados de entrada necessários</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Metodologia/ferramentas usadas para quantificar benefícios</a:t>
                      </a:r>
                      <a:endParaRPr lang="en-US" sz="750" noProof="0" dirty="0">
                        <a:latin typeface="+mn-lt"/>
                      </a:endParaRP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Benefício Quantidade</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Benefício Qualidade</a:t>
                      </a:r>
                    </a:p>
                  </a:txBody>
                  <a:tcPr marL="121888" marR="121888" anchor="ctr"/>
                </a:tc>
                <a:extLst>
                  <a:ext uri="{0D108BD9-81ED-4DB2-BD59-A6C34878D82A}">
                    <a16:rowId xmlns:a16="http://schemas.microsoft.com/office/drawing/2014/main" val="10000"/>
                  </a:ext>
                </a:extLst>
              </a:tr>
              <a:tr h="117485">
                <a:tc gridSpan="7">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1100" b="1" i="0" strike="noStrike" cap="none" spc="0" baseline="0">
                          <a:solidFill>
                            <a:srgbClr val="000000"/>
                          </a:solidFill>
                          <a:effectLst/>
                          <a:latin typeface="Calibri"/>
                          <a:ea typeface="Calibri"/>
                          <a:cs typeface="Calibri"/>
                        </a:rPr>
                        <a:t>Proteção da bacia hidrográfica (continuação)</a:t>
                      </a:r>
                    </a:p>
                  </a:txBody>
                  <a:tcPr marL="121888" marR="121888"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6937">
                <a:tc rowSpan="3">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Melhorias na cobertura do solo</a:t>
                      </a:r>
                      <a:endParaRPr lang="en-US" sz="800" noProof="0">
                        <a:latin typeface="+mn-lt"/>
                      </a:endParaRPr>
                    </a:p>
                  </a:txBody>
                  <a:tcPr marL="121888" marR="121888" anchor="ctr"/>
                </a:tc>
                <a:tc rowSpan="3">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Reduzir os impactos da bacia hidrográfica devido ao escoamento excessivo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Reflorestamento ou revegetação de área de terra degradada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indent="0">
                        <a:buFont typeface="Arial" panose="020B0604020202020204" pitchFamily="34" charset="0"/>
                        <a:buNone/>
                      </a:pPr>
                      <a:r>
                        <a:rPr lang="pt-BR" sz="800" b="0" i="0" strike="noStrike" cap="none" spc="0" baseline="0">
                          <a:solidFill>
                            <a:srgbClr val="000000"/>
                          </a:solidFill>
                          <a:effectLst/>
                          <a:latin typeface="Calibri"/>
                          <a:ea typeface="Calibri"/>
                          <a:cs typeface="Calibri"/>
                        </a:rPr>
                        <a:t>Propriedades de captação da bacia hidrográfica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Área &gt;200 ha: Calcule a redução no escoamento de água e lavagem e entrega de sedimentos com o modelo de bacia hidrográfica SWAT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latin typeface="+mn-lt"/>
                        </a:rPr>
                        <a:t>√</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latin typeface="+mn-lt"/>
                        </a:rPr>
                        <a:t>√</a:t>
                      </a:r>
                    </a:p>
                  </a:txBody>
                  <a:tcPr marL="121888" marR="121888" anchor="ctr"/>
                </a:tc>
                <a:extLst>
                  <a:ext uri="{0D108BD9-81ED-4DB2-BD59-A6C34878D82A}">
                    <a16:rowId xmlns:a16="http://schemas.microsoft.com/office/drawing/2014/main" val="10007"/>
                  </a:ext>
                </a:extLst>
              </a:tr>
              <a:tr h="476937">
                <a:tc vMerge="1">
                  <a:txBody>
                    <a:bodyPr/>
                    <a:lstStyle/>
                    <a:p>
                      <a:endParaRPr lang="en-US" sz="800"/>
                    </a:p>
                  </a:txBody>
                  <a:tcPr/>
                </a:tc>
                <a:tc vMerge="1">
                  <a:txBody>
                    <a:bodyPr/>
                    <a:lstStyle/>
                    <a:p>
                      <a:endParaRPr lang="en-US"/>
                    </a:p>
                  </a:txBody>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Preservar os recursos terrestres existentes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indent="0">
                        <a:buFont typeface="Arial" panose="020B0604020202020204" pitchFamily="34" charset="0"/>
                        <a:buNone/>
                      </a:pPr>
                      <a:r>
                        <a:rPr lang="pt-BR" sz="800" b="0" i="0" strike="noStrike" cap="none" spc="0" baseline="0">
                          <a:solidFill>
                            <a:srgbClr val="000000"/>
                          </a:solidFill>
                          <a:effectLst/>
                          <a:latin typeface="Calibri"/>
                          <a:ea typeface="Calibri"/>
                          <a:cs typeface="Calibri"/>
                        </a:rPr>
                        <a:t>Dados meteorológicos diários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Área &lt;200 ha: Benefício = 4% do volume de precipitação médio anual (Redder e Larson, 2010)</a:t>
                      </a:r>
                      <a:endParaRPr lang="en-US" sz="800" noProof="0">
                        <a:latin typeface="+mn-lt"/>
                      </a:endParaRP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latin typeface="+mn-lt"/>
                        </a:rPr>
                        <a:t>√</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latin typeface="+mn-lt"/>
                        </a:rPr>
                        <a:t>√</a:t>
                      </a:r>
                    </a:p>
                  </a:txBody>
                  <a:tcPr marL="121888" marR="121888" anchor="ctr"/>
                </a:tc>
                <a:extLst>
                  <a:ext uri="{0D108BD9-81ED-4DB2-BD59-A6C34878D82A}">
                    <a16:rowId xmlns:a16="http://schemas.microsoft.com/office/drawing/2014/main" val="10008"/>
                  </a:ext>
                </a:extLst>
              </a:tr>
              <a:tr h="607861">
                <a:tc vMerge="1">
                  <a:txBody>
                    <a:bodyPr/>
                    <a:lstStyle/>
                    <a:p>
                      <a:endParaRPr lang="en-US" sz="800"/>
                    </a:p>
                  </a:txBody>
                  <a:tcPr/>
                </a:tc>
                <a:tc vMerge="1">
                  <a:txBody>
                    <a:bodyPr/>
                    <a:lstStyle/>
                    <a:p>
                      <a:endParaRPr lang="en-US"/>
                    </a:p>
                  </a:txBody>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Construir tampão ripário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171450" indent="-171450">
                        <a:buFont typeface="Arial" panose="020B0604020202020204" pitchFamily="34" charset="0"/>
                        <a:buChar char="•"/>
                      </a:pPr>
                      <a:r>
                        <a:rPr lang="pt-BR" sz="800" b="0" i="0" strike="noStrike" cap="none" spc="0" baseline="0">
                          <a:solidFill>
                            <a:srgbClr val="000000"/>
                          </a:solidFill>
                          <a:effectLst/>
                          <a:latin typeface="Calibri"/>
                          <a:ea typeface="Calibri"/>
                          <a:cs typeface="Calibri"/>
                        </a:rPr>
                        <a:t>Propriedades de captação da bacia hidrográfica para a área de drenagem</a:t>
                      </a:r>
                    </a:p>
                    <a:p>
                      <a:pPr marL="171450" indent="-171450">
                        <a:buFont typeface="Arial" panose="020B0604020202020204" pitchFamily="34" charset="0"/>
                        <a:buChar char="•"/>
                      </a:pPr>
                      <a:r>
                        <a:rPr lang="pt-BR" sz="800" b="0" i="0" strike="noStrike" cap="none" spc="0" baseline="0">
                          <a:solidFill>
                            <a:srgbClr val="000000"/>
                          </a:solidFill>
                          <a:effectLst/>
                          <a:latin typeface="Calibri"/>
                          <a:ea typeface="Calibri"/>
                          <a:cs typeface="Calibri"/>
                        </a:rPr>
                        <a:t>Dados meteorológicos diários</a:t>
                      </a:r>
                    </a:p>
                    <a:p>
                      <a:pPr marL="171450" indent="-171450">
                        <a:buFont typeface="Arial" panose="020B0604020202020204" pitchFamily="34" charset="0"/>
                        <a:buChar char="•"/>
                      </a:pPr>
                      <a:r>
                        <a:rPr lang="pt-BR" sz="800" b="0" i="0" strike="noStrike" cap="none" spc="0" baseline="0">
                          <a:solidFill>
                            <a:srgbClr val="000000"/>
                          </a:solidFill>
                          <a:effectLst/>
                          <a:latin typeface="Calibri"/>
                          <a:ea typeface="Calibri"/>
                          <a:cs typeface="Calibri"/>
                        </a:rPr>
                        <a:t>Características do tampão (localização, largura, comprimento)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800" b="0" i="0" strike="noStrike" cap="none" spc="0" baseline="0">
                          <a:solidFill>
                            <a:srgbClr val="000000"/>
                          </a:solidFill>
                          <a:effectLst/>
                          <a:latin typeface="Calibri"/>
                          <a:ea typeface="Calibri"/>
                          <a:cs typeface="Calibri"/>
                        </a:rPr>
                        <a:t>Calcular a redução no carregamento de sedimentos, nutrientes e/ou pesticidas para corpos d'água receptores através do modelo de bacia hidrográfica SWAT </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latin typeface="+mn-lt"/>
                        </a:rPr>
                        <a:t>√</a:t>
                      </a:r>
                    </a:p>
                  </a:txBody>
                  <a:tcPr marL="121888" marR="121888" anchor="ct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latin typeface="+mn-lt"/>
                        </a:rPr>
                        <a:t>√</a:t>
                      </a:r>
                    </a:p>
                  </a:txBody>
                  <a:tcPr marL="121888" marR="121888"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389677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2400" b="1" i="0" strike="noStrike" cap="none" spc="-15" baseline="0">
                <a:solidFill>
                  <a:srgbClr val="FFFFFF"/>
                </a:solidFill>
                <a:effectLst/>
                <a:latin typeface="Calibri"/>
                <a:ea typeface="Calibri"/>
                <a:cs typeface="Calibri"/>
              </a:rPr>
              <a:t>Matriz de tipo de projeto</a:t>
            </a:r>
          </a:p>
        </p:txBody>
      </p:sp>
      <p:graphicFrame>
        <p:nvGraphicFramePr>
          <p:cNvPr id="3" name="Table 2">
            <a:extLst>
              <a:ext uri="{FF2B5EF4-FFF2-40B4-BE49-F238E27FC236}">
                <a16:creationId xmlns:a16="http://schemas.microsoft.com/office/drawing/2014/main" id="{A71D1E38-7870-71E7-5D6D-944D47F08501}"/>
              </a:ext>
            </a:extLst>
          </p:cNvPr>
          <p:cNvGraphicFramePr>
            <a:graphicFrameLocks noGrp="1"/>
          </p:cNvGraphicFramePr>
          <p:nvPr>
            <p:extLst>
              <p:ext uri="{D42A27DB-BD31-4B8C-83A1-F6EECF244321}">
                <p14:modId xmlns:p14="http://schemas.microsoft.com/office/powerpoint/2010/main" val="3781114193"/>
              </p:ext>
            </p:extLst>
          </p:nvPr>
        </p:nvGraphicFramePr>
        <p:xfrm>
          <a:off x="154128" y="728238"/>
          <a:ext cx="8819526" cy="4177384"/>
        </p:xfrm>
        <a:graphic>
          <a:graphicData uri="http://schemas.openxmlformats.org/drawingml/2006/table">
            <a:tbl>
              <a:tblPr firstRow="1" bandRow="1">
                <a:tableStyleId>{69012ECD-51FC-41F1-AA8D-1B2483CD663E}</a:tableStyleId>
              </a:tblPr>
              <a:tblGrid>
                <a:gridCol w="900053">
                  <a:extLst>
                    <a:ext uri="{9D8B030D-6E8A-4147-A177-3AD203B41FA5}">
                      <a16:colId xmlns:a16="http://schemas.microsoft.com/office/drawing/2014/main" val="3464689666"/>
                    </a:ext>
                  </a:extLst>
                </a:gridCol>
                <a:gridCol w="900053">
                  <a:extLst>
                    <a:ext uri="{9D8B030D-6E8A-4147-A177-3AD203B41FA5}">
                      <a16:colId xmlns:a16="http://schemas.microsoft.com/office/drawing/2014/main" val="3253576796"/>
                    </a:ext>
                  </a:extLst>
                </a:gridCol>
                <a:gridCol w="1181930">
                  <a:extLst>
                    <a:ext uri="{9D8B030D-6E8A-4147-A177-3AD203B41FA5}">
                      <a16:colId xmlns:a16="http://schemas.microsoft.com/office/drawing/2014/main" val="2060148749"/>
                    </a:ext>
                  </a:extLst>
                </a:gridCol>
                <a:gridCol w="147288">
                  <a:extLst>
                    <a:ext uri="{9D8B030D-6E8A-4147-A177-3AD203B41FA5}">
                      <a16:colId xmlns:a16="http://schemas.microsoft.com/office/drawing/2014/main" val="2767763132"/>
                    </a:ext>
                  </a:extLst>
                </a:gridCol>
                <a:gridCol w="2331054">
                  <a:extLst>
                    <a:ext uri="{9D8B030D-6E8A-4147-A177-3AD203B41FA5}">
                      <a16:colId xmlns:a16="http://schemas.microsoft.com/office/drawing/2014/main" val="2064208224"/>
                    </a:ext>
                  </a:extLst>
                </a:gridCol>
                <a:gridCol w="1787857">
                  <a:extLst>
                    <a:ext uri="{9D8B030D-6E8A-4147-A177-3AD203B41FA5}">
                      <a16:colId xmlns:a16="http://schemas.microsoft.com/office/drawing/2014/main" val="1982704305"/>
                    </a:ext>
                  </a:extLst>
                </a:gridCol>
                <a:gridCol w="805217">
                  <a:extLst>
                    <a:ext uri="{9D8B030D-6E8A-4147-A177-3AD203B41FA5}">
                      <a16:colId xmlns:a16="http://schemas.microsoft.com/office/drawing/2014/main" val="1130195082"/>
                    </a:ext>
                  </a:extLst>
                </a:gridCol>
                <a:gridCol w="147288">
                  <a:extLst>
                    <a:ext uri="{9D8B030D-6E8A-4147-A177-3AD203B41FA5}">
                      <a16:colId xmlns:a16="http://schemas.microsoft.com/office/drawing/2014/main" val="2625685019"/>
                    </a:ext>
                  </a:extLst>
                </a:gridCol>
                <a:gridCol w="618786">
                  <a:extLst>
                    <a:ext uri="{9D8B030D-6E8A-4147-A177-3AD203B41FA5}">
                      <a16:colId xmlns:a16="http://schemas.microsoft.com/office/drawing/2014/main" val="3396095704"/>
                    </a:ext>
                  </a:extLst>
                </a:gridCol>
              </a:tblGrid>
              <a:tr h="351762">
                <a:tc>
                  <a:txBody>
                    <a:bodyPr/>
                    <a:lstStyle/>
                    <a:p>
                      <a:pPr algn="ctr"/>
                      <a:r>
                        <a:rPr lang="pt-BR" sz="750" b="1" i="0" strike="noStrike" cap="none" spc="0" baseline="0" dirty="0">
                          <a:solidFill>
                            <a:srgbClr val="FFFFFF"/>
                          </a:solidFill>
                          <a:effectLst/>
                          <a:latin typeface="Calibri"/>
                          <a:ea typeface="Calibri"/>
                          <a:cs typeface="Calibri"/>
                        </a:rPr>
                        <a:t>Categoria da atividade</a:t>
                      </a:r>
                    </a:p>
                  </a:txBody>
                  <a:tcPr marL="121888" marR="121888" anchor="ctr"/>
                </a:tc>
                <a:tc>
                  <a:txBody>
                    <a:bodyPr/>
                    <a:lstStyle/>
                    <a:p>
                      <a:pPr algn="ctr"/>
                      <a:r>
                        <a:rPr lang="pt-BR" sz="750" b="1" i="0" strike="noStrike" cap="none" spc="0" baseline="0" dirty="0">
                          <a:solidFill>
                            <a:srgbClr val="FFFFFF"/>
                          </a:solidFill>
                          <a:effectLst/>
                          <a:latin typeface="Calibri"/>
                          <a:ea typeface="Calibri"/>
                          <a:cs typeface="Calibri"/>
                        </a:rPr>
                        <a:t>Objetivo geral</a:t>
                      </a:r>
                    </a:p>
                  </a:txBody>
                  <a:tcPr marL="121888" marR="121888" anchor="ctr"/>
                </a:tc>
                <a:tc gridSpan="2">
                  <a:txBody>
                    <a:bodyPr/>
                    <a:lstStyle/>
                    <a:p>
                      <a:pPr algn="ctr"/>
                      <a:r>
                        <a:rPr lang="pt-BR" sz="750" b="1" i="0" strike="noStrike" cap="none" spc="0" baseline="0" dirty="0">
                          <a:solidFill>
                            <a:srgbClr val="FFFFFF"/>
                          </a:solidFill>
                          <a:effectLst/>
                          <a:latin typeface="Calibri"/>
                          <a:ea typeface="Calibri"/>
                          <a:cs typeface="Calibri"/>
                        </a:rPr>
                        <a:t>Atividades específicas</a:t>
                      </a:r>
                    </a:p>
                  </a:txBody>
                  <a:tcPr marL="121888" marR="121888" anchor="ctr"/>
                </a:tc>
                <a:tc hMerge="1">
                  <a:txBody>
                    <a:bodyPr/>
                    <a:lstStyle/>
                    <a:p>
                      <a:pPr algn="ctr"/>
                      <a:endParaRPr lang="en-US" sz="1050" noProof="0"/>
                    </a:p>
                  </a:txBody>
                  <a:tcPr marL="121888" marR="121888" anchor="ctr"/>
                </a:tc>
                <a:tc>
                  <a:txBody>
                    <a:bodyPr/>
                    <a:lstStyle/>
                    <a:p>
                      <a:pPr algn="ctr"/>
                      <a:r>
                        <a:rPr lang="pt-BR" sz="750" b="1" i="0" strike="noStrike" cap="none" spc="0" baseline="0" dirty="0">
                          <a:solidFill>
                            <a:srgbClr val="FFFFFF"/>
                          </a:solidFill>
                          <a:effectLst/>
                          <a:latin typeface="Calibri"/>
                          <a:ea typeface="Calibri"/>
                          <a:cs typeface="Calibri"/>
                        </a:rPr>
                        <a:t>Dados de entrada necessários</a:t>
                      </a:r>
                    </a:p>
                  </a:txBody>
                  <a:tcPr marL="121888" marR="121888" anchor="ctr"/>
                </a:tc>
                <a:tc>
                  <a:txBody>
                    <a:bodyPr/>
                    <a:lstStyle/>
                    <a:p>
                      <a:pPr algn="ctr"/>
                      <a:r>
                        <a:rPr lang="pt-BR" sz="750" b="1" i="0" strike="noStrike" cap="none" spc="0" baseline="0">
                          <a:solidFill>
                            <a:srgbClr val="FFFFFF"/>
                          </a:solidFill>
                          <a:effectLst/>
                          <a:latin typeface="Calibri"/>
                          <a:ea typeface="Calibri"/>
                          <a:cs typeface="Calibri"/>
                        </a:rPr>
                        <a:t>Metodologia/ferramentas usadas para quantificar benefícios</a:t>
                      </a:r>
                      <a:endParaRPr lang="en-US" sz="750" noProof="0"/>
                    </a:p>
                  </a:txBody>
                  <a:tcPr marL="121888" marR="121888" anchor="ctr"/>
                </a:tc>
                <a:tc>
                  <a:txBody>
                    <a:bodyPr/>
                    <a:lstStyle/>
                    <a:p>
                      <a:pPr algn="ctr"/>
                      <a:r>
                        <a:rPr lang="pt-BR" sz="750" b="1" i="0" strike="noStrike" cap="none" spc="0" baseline="0">
                          <a:solidFill>
                            <a:srgbClr val="FFFFFF"/>
                          </a:solidFill>
                          <a:effectLst/>
                          <a:latin typeface="Calibri"/>
                          <a:ea typeface="Calibri"/>
                          <a:cs typeface="Calibri"/>
                        </a:rPr>
                        <a:t>Benefício Quantidade</a:t>
                      </a:r>
                    </a:p>
                  </a:txBody>
                  <a:tcPr marL="121888" marR="121888" anchor="ctr"/>
                </a:tc>
                <a:tc gridSpan="2">
                  <a:txBody>
                    <a:bodyPr/>
                    <a:lstStyle/>
                    <a:p>
                      <a:pPr algn="ctr"/>
                      <a:r>
                        <a:rPr lang="pt-BR" sz="750" b="1" i="0" strike="noStrike" cap="none" spc="0" baseline="0" dirty="0">
                          <a:solidFill>
                            <a:srgbClr val="FFFFFF"/>
                          </a:solidFill>
                          <a:effectLst/>
                          <a:latin typeface="Calibri"/>
                          <a:ea typeface="Calibri"/>
                          <a:cs typeface="Calibri"/>
                        </a:rPr>
                        <a:t>Benefício Qualidade</a:t>
                      </a:r>
                    </a:p>
                  </a:txBody>
                  <a:tcPr marL="121888" marR="121888" anchor="ctr"/>
                </a:tc>
                <a:tc hMerge="1">
                  <a:txBody>
                    <a:bodyPr/>
                    <a:lstStyle/>
                    <a:p>
                      <a:pPr algn="ctr"/>
                      <a:r>
                        <a:rPr lang="en-US" sz="1050" noProof="0"/>
                        <a:t>Quality Benefit</a:t>
                      </a:r>
                    </a:p>
                  </a:txBody>
                  <a:tcPr marL="121888" marR="121888" anchor="ctr"/>
                </a:tc>
                <a:extLst>
                  <a:ext uri="{0D108BD9-81ED-4DB2-BD59-A6C34878D82A}">
                    <a16:rowId xmlns:a16="http://schemas.microsoft.com/office/drawing/2014/main" val="1943867545"/>
                  </a:ext>
                </a:extLst>
              </a:tr>
              <a:tr h="0">
                <a:tc gridSpan="9">
                  <a:txBody>
                    <a:bodyPr/>
                    <a:lstStyle/>
                    <a:p>
                      <a:r>
                        <a:rPr lang="pt-BR" sz="1100" b="1" i="0" strike="noStrike" cap="none" spc="0" baseline="0" dirty="0">
                          <a:solidFill>
                            <a:srgbClr val="000000"/>
                          </a:solidFill>
                          <a:effectLst/>
                          <a:latin typeface="Calibri"/>
                          <a:ea typeface="Calibri"/>
                          <a:cs typeface="Calibri"/>
                        </a:rPr>
                        <a:t>Proteção da bacia hidrográfica (continuação)</a:t>
                      </a:r>
                    </a:p>
                  </a:txBody>
                  <a:tcPr marL="121888" marR="121888" anchor="ctr"/>
                </a:tc>
                <a:tc hMerge="1">
                  <a:txBody>
                    <a:bodyPr/>
                    <a:lstStyle/>
                    <a:p>
                      <a:endParaRPr lang="en-US" sz="800"/>
                    </a:p>
                  </a:txBody>
                  <a:tcPr/>
                </a:tc>
                <a:tc hMerge="1">
                  <a:txBody>
                    <a:bodyPr/>
                    <a:lstStyle/>
                    <a:p>
                      <a:endParaRPr lang="en-US" sz="800"/>
                    </a:p>
                  </a:txBody>
                  <a:tcPr/>
                </a:tc>
                <a:tc hMerge="1">
                  <a:txBody>
                    <a:bodyPr/>
                    <a:lstStyle/>
                    <a:p>
                      <a:endParaRPr lang="en-US"/>
                    </a:p>
                  </a:txBody>
                  <a:tcPr/>
                </a:tc>
                <a:tc hMerge="1">
                  <a:txBody>
                    <a:bodyPr/>
                    <a:lstStyle/>
                    <a:p>
                      <a:pPr marL="171450" indent="-171450">
                        <a:buFont typeface="Arial" panose="020B0604020202020204" pitchFamily="34" charset="0"/>
                        <a:buChar char="•"/>
                      </a:pPr>
                      <a:endParaRPr lang="en-US" sz="80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800"/>
                    </a:p>
                  </a:txBody>
                  <a:tcPr/>
                </a:tc>
                <a:extLst>
                  <a:ext uri="{0D108BD9-81ED-4DB2-BD59-A6C34878D82A}">
                    <a16:rowId xmlns:a16="http://schemas.microsoft.com/office/drawing/2014/main" val="1296825243"/>
                  </a:ext>
                </a:extLst>
              </a:tr>
              <a:tr h="639245">
                <a:tc rowSpan="6">
                  <a:txBody>
                    <a:bodyPr/>
                    <a:lstStyle/>
                    <a:p>
                      <a:r>
                        <a:rPr lang="pt-BR" sz="700" b="0" i="0" strike="noStrike" cap="none" spc="0" baseline="0" dirty="0">
                          <a:solidFill>
                            <a:srgbClr val="000000"/>
                          </a:solidFill>
                          <a:effectLst/>
                          <a:latin typeface="Calibri"/>
                          <a:ea typeface="Calibri"/>
                          <a:cs typeface="Calibri"/>
                        </a:rPr>
                        <a:t>Gestão de quantidade de águas subterrâneas e superficiais</a:t>
                      </a:r>
                      <a:endParaRPr lang="en-US" sz="700" noProof="0" dirty="0"/>
                    </a:p>
                  </a:txBody>
                  <a:tcPr marL="121888" marR="121888" anchor="ctr"/>
                </a:tc>
                <a:tc rowSpan="6">
                  <a:txBody>
                    <a:bodyPr/>
                    <a:lstStyle/>
                    <a:p>
                      <a:r>
                        <a:rPr lang="pt-BR" sz="700" b="0" i="0" strike="noStrike" cap="none" spc="0" baseline="0" dirty="0">
                          <a:solidFill>
                            <a:srgbClr val="000000"/>
                          </a:solidFill>
                          <a:effectLst/>
                          <a:latin typeface="Calibri"/>
                          <a:ea typeface="Calibri"/>
                          <a:cs typeface="Calibri"/>
                        </a:rPr>
                        <a:t>Aumentar a disponibilidade de água para os ecossistemas e comunidades </a:t>
                      </a:r>
                    </a:p>
                  </a:txBody>
                  <a:tcPr marL="121888" marR="121888" anchor="ctr"/>
                </a:tc>
                <a:tc>
                  <a:txBody>
                    <a:bodyPr/>
                    <a:lstStyle/>
                    <a:p>
                      <a:r>
                        <a:rPr lang="pt-BR" sz="700" b="0" i="0" strike="noStrike" cap="none" spc="0" baseline="0" dirty="0">
                          <a:solidFill>
                            <a:srgbClr val="000000"/>
                          </a:solidFill>
                          <a:effectLst/>
                          <a:latin typeface="Calibri"/>
                          <a:ea typeface="Calibri"/>
                          <a:cs typeface="Calibri"/>
                        </a:rPr>
                        <a:t>Instalar barragens de verificação</a:t>
                      </a:r>
                      <a:endParaRPr lang="en-US" sz="700" noProof="0" dirty="0"/>
                    </a:p>
                  </a:txBody>
                  <a:tcPr marL="121888" marR="121888" anchor="ctr"/>
                </a:tc>
                <a:tc gridSpan="2">
                  <a:txBody>
                    <a:bodyPr/>
                    <a:lstStyle/>
                    <a:p>
                      <a:pPr marL="171450" indent="-171450">
                        <a:buFont typeface="Arial" panose="020B0604020202020204" pitchFamily="34" charset="0"/>
                        <a:buChar char="•"/>
                      </a:pPr>
                      <a:r>
                        <a:rPr lang="pt-BR" sz="700" b="0" i="0" strike="noStrike" cap="none" spc="0" baseline="0" dirty="0">
                          <a:solidFill>
                            <a:srgbClr val="000000"/>
                          </a:solidFill>
                          <a:effectLst/>
                          <a:latin typeface="Calibri"/>
                          <a:ea typeface="Calibri"/>
                          <a:cs typeface="Calibri"/>
                        </a:rPr>
                        <a:t>Para abordagem de monitoramento direto: taxas de descarga de fluxo de entrada/saída e concentrações de sedimentos </a:t>
                      </a:r>
                    </a:p>
                    <a:p>
                      <a:pPr marL="171450" indent="-171450">
                        <a:buFont typeface="Arial" panose="020B0604020202020204" pitchFamily="34" charset="0"/>
                        <a:buChar char="•"/>
                      </a:pPr>
                      <a:r>
                        <a:rPr lang="pt-BR" sz="700" b="0" i="0" strike="noStrike" cap="none" spc="0" baseline="0" dirty="0">
                          <a:solidFill>
                            <a:srgbClr val="000000"/>
                          </a:solidFill>
                          <a:effectLst/>
                          <a:latin typeface="Calibri"/>
                          <a:ea typeface="Calibri"/>
                          <a:cs typeface="Calibri"/>
                        </a:rPr>
                        <a:t>Para abordagem baseada em modelo: propriedades de captação de bacia hidrográfica, dados meteorológicos diários, geometria de barragem de canal e verificação </a:t>
                      </a:r>
                    </a:p>
                  </a:txBody>
                  <a:tcPr marL="121888" marR="121888" anchor="ctr"/>
                </a:tc>
                <a:tc hMerge="1">
                  <a:txBody>
                    <a:bodyPr/>
                    <a:lstStyle/>
                    <a:p>
                      <a:pPr marL="171450" indent="-171450">
                        <a:buFont typeface="Arial" panose="020B0604020202020204" pitchFamily="34" charset="0"/>
                        <a:buChar char="•"/>
                      </a:pPr>
                      <a:r>
                        <a:rPr lang="en-US" sz="800" noProof="0"/>
                        <a:t>For direct monitoring approach: inflow/outflow discharge rates and sediment concentrations </a:t>
                      </a:r>
                    </a:p>
                    <a:p>
                      <a:pPr marL="171450" indent="-171450">
                        <a:buFont typeface="Arial" panose="020B0604020202020204" pitchFamily="34" charset="0"/>
                        <a:buChar char="•"/>
                      </a:pPr>
                      <a:r>
                        <a:rPr lang="en-US" sz="800" noProof="0"/>
                        <a:t>For model-based approach:  watershed catchment properties, daily meteorological data, channel and check dam geometry </a:t>
                      </a:r>
                    </a:p>
                  </a:txBody>
                  <a:tcPr marL="121888" marR="121888" anchor="ctr"/>
                </a:tc>
                <a:tc>
                  <a:txBody>
                    <a:bodyPr/>
                    <a:lstStyle/>
                    <a:p>
                      <a:pPr marL="171450" indent="-171450">
                        <a:buFont typeface="Arial" panose="020B0604020202020204" pitchFamily="34" charset="0"/>
                        <a:buChar char="•"/>
                      </a:pPr>
                      <a:r>
                        <a:rPr lang="pt-BR" sz="700" b="0" i="0" strike="noStrike" cap="none" spc="0" baseline="0">
                          <a:solidFill>
                            <a:srgbClr val="000000"/>
                          </a:solidFill>
                          <a:effectLst/>
                          <a:latin typeface="Calibri"/>
                          <a:ea typeface="Calibri"/>
                          <a:cs typeface="Calibri"/>
                        </a:rPr>
                        <a:t>Calcular o aumento da infiltração de água (ou alteração no hidrógrafo) e redução na entrega de sedimentos através do modelo de bacia hidrográfica SWAT </a:t>
                      </a:r>
                    </a:p>
                  </a:txBody>
                  <a:tcPr marL="121888" marR="121888" anchor="ctr"/>
                </a:tc>
                <a:tc gridSpan="2">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700" noProof="0"/>
                        <a:t>√</a:t>
                      </a:r>
                    </a:p>
                  </a:txBody>
                  <a:tcPr marL="121888" marR="121888" anchor="ctr"/>
                </a:tc>
                <a:tc hMerge="1">
                  <a:txBody>
                    <a:bodyPr/>
                    <a:lstStyle/>
                    <a:p>
                      <a:pPr marL="0" marR="0" indent="0" algn="ctr" defTabSz="457200" rtl="0" eaLnBrk="1" fontAlgn="auto" latinLnBrk="0" hangingPunct="1">
                        <a:lnSpc>
                          <a:spcPct val="100000"/>
                        </a:lnSpc>
                        <a:spcBef>
                          <a:spcPct val="0"/>
                        </a:spcBef>
                        <a:spcAft>
                          <a:spcPct val="0"/>
                        </a:spcAft>
                        <a:buClrTx/>
                        <a:buSzTx/>
                        <a:buFontTx/>
                        <a:buNone/>
                        <a:defRPr/>
                      </a:pPr>
                      <a:endParaRPr lang="en-US" sz="1100" noProof="0"/>
                    </a:p>
                  </a:txBody>
                  <a:tcPr marL="121888" marR="121888" anchor="ctr"/>
                </a:tc>
                <a:tc>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700" noProof="0"/>
                        <a:t>√</a:t>
                      </a:r>
                    </a:p>
                    <a:p>
                      <a:pPr algn="ctr"/>
                      <a:endParaRPr lang="en-US" sz="700" noProof="0"/>
                    </a:p>
                  </a:txBody>
                  <a:tcPr marL="121888" marR="121888" anchor="ctr"/>
                </a:tc>
                <a:extLst>
                  <a:ext uri="{0D108BD9-81ED-4DB2-BD59-A6C34878D82A}">
                    <a16:rowId xmlns:a16="http://schemas.microsoft.com/office/drawing/2014/main" val="1415530089"/>
                  </a:ext>
                </a:extLst>
              </a:tr>
              <a:tr h="599299">
                <a:tc vMerge="1">
                  <a:txBody>
                    <a:bodyPr/>
                    <a:lstStyle/>
                    <a:p>
                      <a:endParaRPr lang="en-US" sz="800"/>
                    </a:p>
                  </a:txBody>
                  <a:tcPr/>
                </a:tc>
                <a:tc vMerge="1">
                  <a:txBody>
                    <a:bodyPr/>
                    <a:lstStyle/>
                    <a:p>
                      <a:endParaRPr lang="en-US" sz="800"/>
                    </a:p>
                  </a:txBody>
                  <a:tcPr/>
                </a:tc>
                <a:tc>
                  <a:txBody>
                    <a:bodyPr/>
                    <a:lstStyle/>
                    <a:p>
                      <a:r>
                        <a:rPr lang="pt-BR" sz="700" b="0" i="0" strike="noStrike" cap="none" spc="0" baseline="0" dirty="0">
                          <a:solidFill>
                            <a:srgbClr val="000000"/>
                          </a:solidFill>
                          <a:effectLst/>
                          <a:latin typeface="Calibri"/>
                          <a:ea typeface="Calibri"/>
                          <a:cs typeface="Calibri"/>
                        </a:rPr>
                        <a:t>Reconectar o corpo de água à planície ou bloquear as estruturas de drenagem para restaurar a capacidade de armazenamento</a:t>
                      </a:r>
                    </a:p>
                  </a:txBody>
                  <a:tcPr marL="121888" marR="121888" anchor="ctr"/>
                </a:tc>
                <a:tc gridSpan="2">
                  <a:txBody>
                    <a:bodyPr/>
                    <a:lstStyle/>
                    <a:p>
                      <a:pPr marL="171450" indent="-171450">
                        <a:buFont typeface="Arial" panose="020B0604020202020204" pitchFamily="34" charset="0"/>
                        <a:buChar char="•"/>
                      </a:pPr>
                      <a:r>
                        <a:rPr lang="pt-BR" sz="700" b="0" i="0" strike="noStrike" cap="none" spc="0" baseline="0" dirty="0">
                          <a:solidFill>
                            <a:srgbClr val="000000"/>
                          </a:solidFill>
                          <a:effectLst/>
                          <a:latin typeface="Calibri"/>
                          <a:ea typeface="Calibri"/>
                          <a:cs typeface="Calibri"/>
                        </a:rPr>
                        <a:t>Área de superfície do pântano </a:t>
                      </a:r>
                    </a:p>
                    <a:p>
                      <a:pPr marL="171450" indent="-171450">
                        <a:buFont typeface="Arial" panose="020B0604020202020204" pitchFamily="34" charset="0"/>
                        <a:buChar char="•"/>
                      </a:pPr>
                      <a:r>
                        <a:rPr lang="pt-BR" sz="700" b="0" i="0" strike="noStrike" cap="none" spc="0" baseline="0" dirty="0">
                          <a:solidFill>
                            <a:srgbClr val="000000"/>
                          </a:solidFill>
                          <a:effectLst/>
                          <a:latin typeface="Calibri"/>
                          <a:ea typeface="Calibri"/>
                          <a:cs typeface="Calibri"/>
                        </a:rPr>
                        <a:t>Volume e frequência da √ inundação </a:t>
                      </a:r>
                    </a:p>
                  </a:txBody>
                  <a:tcPr marL="121888" marR="121888" anchor="ctr"/>
                </a:tc>
                <a:tc hMerge="1">
                  <a:txBody>
                    <a:bodyPr/>
                    <a:lstStyle/>
                    <a:p>
                      <a:pPr marL="171450" indent="-171450">
                        <a:buFont typeface="Arial" panose="020B0604020202020204" pitchFamily="34" charset="0"/>
                        <a:buChar char="•"/>
                      </a:pPr>
                      <a:r>
                        <a:rPr lang="en-US" sz="800" noProof="0"/>
                        <a:t>Surface area of wetland </a:t>
                      </a:r>
                    </a:p>
                    <a:p>
                      <a:pPr marL="171450" indent="-171450">
                        <a:buFont typeface="Arial" panose="020B0604020202020204" pitchFamily="34" charset="0"/>
                        <a:buChar char="•"/>
                      </a:pPr>
                      <a:r>
                        <a:rPr lang="en-US" sz="800" noProof="0"/>
                        <a:t>Volume and frequency of √ inundation </a:t>
                      </a:r>
                    </a:p>
                  </a:txBody>
                  <a:tcPr marL="121888" marR="121888" anchor="ctr"/>
                </a:tc>
                <a:tc>
                  <a:txBody>
                    <a:bodyPr/>
                    <a:lstStyle/>
                    <a:p>
                      <a:pPr marL="171450" indent="-171450">
                        <a:buFont typeface="Arial" panose="020B0604020202020204" pitchFamily="34" charset="0"/>
                        <a:buChar char="•"/>
                      </a:pPr>
                      <a:r>
                        <a:rPr lang="pt-BR" sz="700" b="0" i="0" strike="noStrike" cap="none" spc="0" baseline="0" dirty="0">
                          <a:solidFill>
                            <a:srgbClr val="000000"/>
                          </a:solidFill>
                          <a:effectLst/>
                          <a:latin typeface="Calibri"/>
                          <a:ea typeface="Calibri"/>
                          <a:cs typeface="Calibri"/>
                        </a:rPr>
                        <a:t>Calcular o volume anual típico de inundação de pântano restaurada </a:t>
                      </a:r>
                    </a:p>
                  </a:txBody>
                  <a:tcPr marL="121888" marR="121888" anchor="ctr"/>
                </a:tc>
                <a:tc gridSpan="2">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700" noProof="0"/>
                        <a:t>√</a:t>
                      </a:r>
                    </a:p>
                  </a:txBody>
                  <a:tcPr marL="121888" marR="121888" anchor="ctr"/>
                </a:tc>
                <a:tc hMerge="1">
                  <a:txBody>
                    <a:bodyPr/>
                    <a:lstStyle/>
                    <a:p>
                      <a:pPr marL="0" marR="0" indent="0" algn="ctr" defTabSz="457200" rtl="0" eaLnBrk="1" fontAlgn="auto" latinLnBrk="0" hangingPunct="1">
                        <a:lnSpc>
                          <a:spcPct val="100000"/>
                        </a:lnSpc>
                        <a:spcBef>
                          <a:spcPct val="0"/>
                        </a:spcBef>
                        <a:spcAft>
                          <a:spcPct val="0"/>
                        </a:spcAft>
                        <a:buClrTx/>
                        <a:buSzTx/>
                        <a:buFontTx/>
                        <a:buNone/>
                        <a:defRPr/>
                      </a:pPr>
                      <a:endParaRPr lang="en-US" sz="1100" noProof="0"/>
                    </a:p>
                  </a:txBody>
                  <a:tcPr marL="121888" marR="121888" anchor="ctr"/>
                </a:tc>
                <a:tc>
                  <a:txBody>
                    <a:bodyPr/>
                    <a:lstStyle/>
                    <a:p>
                      <a:pPr algn="ctr"/>
                      <a:endParaRPr lang="en-US" sz="700" noProof="0"/>
                    </a:p>
                  </a:txBody>
                  <a:tcPr marL="121888" marR="121888" anchor="ctr"/>
                </a:tc>
                <a:extLst>
                  <a:ext uri="{0D108BD9-81ED-4DB2-BD59-A6C34878D82A}">
                    <a16:rowId xmlns:a16="http://schemas.microsoft.com/office/drawing/2014/main" val="1158859352"/>
                  </a:ext>
                </a:extLst>
              </a:tr>
              <a:tr h="390847">
                <a:tc vMerge="1">
                  <a:txBody>
                    <a:bodyPr/>
                    <a:lstStyle/>
                    <a:p>
                      <a:endParaRPr lang="en-US" sz="800"/>
                    </a:p>
                  </a:txBody>
                  <a:tcPr/>
                </a:tc>
                <a:tc vMerge="1">
                  <a:txBody>
                    <a:bodyPr/>
                    <a:lstStyle/>
                    <a:p>
                      <a:endParaRPr lang="en-US" sz="800"/>
                    </a:p>
                  </a:txBody>
                  <a:tcPr/>
                </a:tc>
                <a:tc>
                  <a:txBody>
                    <a:bodyPr/>
                    <a:lstStyle/>
                    <a:p>
                      <a:r>
                        <a:rPr lang="pt-BR" sz="700" b="0" i="0" strike="noStrike" cap="none" spc="0" baseline="0" dirty="0">
                          <a:solidFill>
                            <a:srgbClr val="000000"/>
                          </a:solidFill>
                          <a:effectLst/>
                          <a:latin typeface="Calibri"/>
                          <a:ea typeface="Calibri"/>
                          <a:cs typeface="Calibri"/>
                        </a:rPr>
                        <a:t>Transferências de água para proteger os fluxos ambientais </a:t>
                      </a:r>
                    </a:p>
                  </a:txBody>
                  <a:tcPr marL="121888" marR="121888" anchor="ctr"/>
                </a:tc>
                <a:tc gridSpan="2">
                  <a:txBody>
                    <a:bodyPr/>
                    <a:lstStyle/>
                    <a:p>
                      <a:r>
                        <a:rPr lang="pt-BR" sz="700" b="0" i="0" strike="noStrike" cap="none" spc="0" baseline="0" dirty="0">
                          <a:solidFill>
                            <a:srgbClr val="000000"/>
                          </a:solidFill>
                          <a:effectLst/>
                          <a:latin typeface="Calibri"/>
                          <a:ea typeface="Calibri"/>
                          <a:cs typeface="Calibri"/>
                        </a:rPr>
                        <a:t>Volume documentado de fluxo transferido </a:t>
                      </a:r>
                    </a:p>
                  </a:txBody>
                  <a:tcPr marL="121888" marR="121888" anchor="ctr"/>
                </a:tc>
                <a:tc hMerge="1">
                  <a:txBody>
                    <a:bodyPr/>
                    <a:lstStyle/>
                    <a:p>
                      <a:pPr marL="171450" indent="-171450">
                        <a:buFont typeface="Arial" panose="020B0604020202020204" pitchFamily="34" charset="0"/>
                        <a:buChar char="•"/>
                      </a:pPr>
                      <a:r>
                        <a:rPr lang="en-US" sz="800" noProof="0"/>
                        <a:t>Documented volume of flow transferred </a:t>
                      </a:r>
                    </a:p>
                  </a:txBody>
                  <a:tcPr marL="121888" marR="121888" anchor="ctr"/>
                </a:tc>
                <a:tc>
                  <a:txBody>
                    <a:bodyPr/>
                    <a:lstStyle/>
                    <a:p>
                      <a:pPr marL="171450" indent="-171450">
                        <a:buFont typeface="Arial" panose="020B0604020202020204" pitchFamily="34" charset="0"/>
                        <a:buChar char="•"/>
                      </a:pPr>
                      <a:r>
                        <a:rPr lang="pt-BR" sz="700" b="0" i="0" strike="noStrike" cap="none" spc="0" baseline="0" dirty="0">
                          <a:solidFill>
                            <a:srgbClr val="000000"/>
                          </a:solidFill>
                          <a:effectLst/>
                          <a:latin typeface="Calibri"/>
                          <a:ea typeface="Calibri"/>
                          <a:cs typeface="Calibri"/>
                        </a:rPr>
                        <a:t>Medição direta do fluxo transferido </a:t>
                      </a:r>
                    </a:p>
                  </a:txBody>
                  <a:tcPr marL="121888" marR="121888" anchor="ctr"/>
                </a:tc>
                <a:tc gridSpan="2">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700" noProof="0"/>
                        <a:t>√</a:t>
                      </a:r>
                    </a:p>
                  </a:txBody>
                  <a:tcPr marL="121888" marR="121888" anchor="ctr"/>
                </a:tc>
                <a:tc hMerge="1">
                  <a:txBody>
                    <a:bodyPr/>
                    <a:lstStyle/>
                    <a:p>
                      <a:pPr marL="0" marR="0" indent="0" algn="ctr" defTabSz="457200" rtl="0" eaLnBrk="1" fontAlgn="auto" latinLnBrk="0" hangingPunct="1">
                        <a:lnSpc>
                          <a:spcPct val="100000"/>
                        </a:lnSpc>
                        <a:spcBef>
                          <a:spcPct val="0"/>
                        </a:spcBef>
                        <a:spcAft>
                          <a:spcPct val="0"/>
                        </a:spcAft>
                        <a:buClrTx/>
                        <a:buSzTx/>
                        <a:buFontTx/>
                        <a:buNone/>
                        <a:defRPr/>
                      </a:pPr>
                      <a:endParaRPr lang="en-US" sz="1100" noProof="0"/>
                    </a:p>
                  </a:txBody>
                  <a:tcPr marL="121888" marR="121888" anchor="ctr"/>
                </a:tc>
                <a:tc>
                  <a:txBody>
                    <a:bodyPr/>
                    <a:lstStyle/>
                    <a:p>
                      <a:pPr algn="ctr"/>
                      <a:endParaRPr lang="en-US" sz="700" noProof="0"/>
                    </a:p>
                  </a:txBody>
                  <a:tcPr marL="121888" marR="121888" anchor="ctr"/>
                </a:tc>
                <a:extLst>
                  <a:ext uri="{0D108BD9-81ED-4DB2-BD59-A6C34878D82A}">
                    <a16:rowId xmlns:a16="http://schemas.microsoft.com/office/drawing/2014/main" val="2373501887"/>
                  </a:ext>
                </a:extLst>
              </a:tr>
              <a:tr h="639245">
                <a:tc vMerge="1">
                  <a:txBody>
                    <a:bodyPr/>
                    <a:lstStyle/>
                    <a:p>
                      <a:endParaRPr lang="en-US" sz="800"/>
                    </a:p>
                  </a:txBody>
                  <a:tcPr/>
                </a:tc>
                <a:tc vMerge="1">
                  <a:txBody>
                    <a:bodyPr/>
                    <a:lstStyle/>
                    <a:p>
                      <a:endParaRPr lang="en-US" sz="800"/>
                    </a:p>
                  </a:txBody>
                  <a:tcPr/>
                </a:tc>
                <a:tc>
                  <a:txBody>
                    <a:bodyPr/>
                    <a:lstStyle/>
                    <a:p>
                      <a:r>
                        <a:rPr lang="pt-BR" sz="700" b="0" i="0" strike="noStrike" cap="none" spc="0" baseline="0">
                          <a:solidFill>
                            <a:srgbClr val="000000"/>
                          </a:solidFill>
                          <a:effectLst/>
                          <a:latin typeface="Calibri"/>
                          <a:ea typeface="Calibri"/>
                          <a:cs typeface="Calibri"/>
                        </a:rPr>
                        <a:t>Coleta de água da chuva e recarga de aquífero </a:t>
                      </a:r>
                    </a:p>
                  </a:txBody>
                  <a:tcPr marL="121888" marR="121888" anchor="ctr"/>
                </a:tc>
                <a:tc gridSpan="2">
                  <a:txBody>
                    <a:bodyPr/>
                    <a:lstStyle/>
                    <a:p>
                      <a:pPr marL="171450" indent="-171450">
                        <a:buFont typeface="Arial" panose="020B0604020202020204" pitchFamily="34" charset="0"/>
                        <a:buChar char="•"/>
                      </a:pPr>
                      <a:r>
                        <a:rPr lang="pt-BR" sz="700" b="0" i="0" strike="noStrike" cap="none" spc="0" baseline="0" dirty="0">
                          <a:solidFill>
                            <a:srgbClr val="000000"/>
                          </a:solidFill>
                          <a:effectLst/>
                          <a:latin typeface="Calibri"/>
                          <a:ea typeface="Calibri"/>
                          <a:cs typeface="Calibri"/>
                        </a:rPr>
                        <a:t>Precipitação mensal típica/média</a:t>
                      </a:r>
                    </a:p>
                    <a:p>
                      <a:pPr marL="171450" indent="-171450">
                        <a:buFont typeface="Arial" panose="020B0604020202020204" pitchFamily="34" charset="0"/>
                        <a:buChar char="•"/>
                      </a:pPr>
                      <a:r>
                        <a:rPr lang="pt-BR" sz="700" b="0" i="0" strike="noStrike" cap="none" spc="0" baseline="0" dirty="0">
                          <a:solidFill>
                            <a:srgbClr val="000000"/>
                          </a:solidFill>
                          <a:effectLst/>
                          <a:latin typeface="Calibri"/>
                          <a:ea typeface="Calibri"/>
                          <a:cs typeface="Calibri"/>
                        </a:rPr>
                        <a:t>Características do sistema de coleta e armazenamento (área de superfície, etc.) </a:t>
                      </a:r>
                    </a:p>
                    <a:p>
                      <a:pPr marL="171450" indent="-171450">
                        <a:buFont typeface="Arial" panose="020B0604020202020204" pitchFamily="34" charset="0"/>
                        <a:buChar char="•"/>
                      </a:pPr>
                      <a:r>
                        <a:rPr lang="pt-BR" sz="700" b="0" i="0" strike="noStrike" cap="none" spc="0" baseline="0" dirty="0">
                          <a:solidFill>
                            <a:srgbClr val="000000"/>
                          </a:solidFill>
                          <a:effectLst/>
                          <a:latin typeface="Calibri"/>
                          <a:ea typeface="Calibri"/>
                          <a:cs typeface="Calibri"/>
                        </a:rPr>
                        <a:t>Características do sistema de recarga do aquífero (manutenção, etc.) </a:t>
                      </a:r>
                    </a:p>
                  </a:txBody>
                  <a:tcPr marL="121888" marR="121888" anchor="ctr"/>
                </a:tc>
                <a:tc hMerge="1">
                  <a:txBody>
                    <a:bodyPr/>
                    <a:lstStyle/>
                    <a:p>
                      <a:pPr marL="171450" indent="-171450">
                        <a:buFont typeface="Arial" panose="020B0604020202020204" pitchFamily="34" charset="0"/>
                        <a:buChar char="•"/>
                      </a:pPr>
                      <a:r>
                        <a:rPr lang="en-US" sz="800" noProof="0"/>
                        <a:t>Typical/average monthly precipitation</a:t>
                      </a:r>
                    </a:p>
                    <a:p>
                      <a:pPr marL="171450" indent="-171450">
                        <a:buFont typeface="Arial" panose="020B0604020202020204" pitchFamily="34" charset="0"/>
                        <a:buChar char="•"/>
                      </a:pPr>
                      <a:r>
                        <a:rPr lang="en-US" sz="800" noProof="0"/>
                        <a:t>Collection &amp; storage system characteristics (surface area, etc.) </a:t>
                      </a:r>
                    </a:p>
                    <a:p>
                      <a:pPr marL="171450" indent="-171450">
                        <a:buFont typeface="Arial" panose="020B0604020202020204" pitchFamily="34" charset="0"/>
                        <a:buChar char="•"/>
                      </a:pPr>
                      <a:r>
                        <a:rPr lang="en-US" sz="800" noProof="0"/>
                        <a:t>Aquifer recharge system characteristics (maintenance, etc.) </a:t>
                      </a:r>
                    </a:p>
                  </a:txBody>
                  <a:tcPr marL="121888" marR="121888" anchor="ctr"/>
                </a:tc>
                <a:tc>
                  <a:txBody>
                    <a:bodyPr/>
                    <a:lstStyle/>
                    <a:p>
                      <a:pPr marL="171450" indent="-171450">
                        <a:buFont typeface="Arial" panose="020B0604020202020204" pitchFamily="34" charset="0"/>
                        <a:buChar char="•"/>
                      </a:pPr>
                      <a:r>
                        <a:rPr lang="pt-BR" sz="700" b="0" i="0" strike="noStrike" cap="none" spc="0" baseline="0" dirty="0">
                          <a:solidFill>
                            <a:srgbClr val="000000"/>
                          </a:solidFill>
                          <a:effectLst/>
                          <a:latin typeface="Calibri"/>
                          <a:ea typeface="Calibri"/>
                          <a:cs typeface="Calibri"/>
                        </a:rPr>
                        <a:t>Modelo de coleta de água da chuva</a:t>
                      </a:r>
                    </a:p>
                  </a:txBody>
                  <a:tcPr marL="121888" marR="121888" anchor="ctr"/>
                </a:tc>
                <a:tc gridSpan="2">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700" noProof="0"/>
                        <a:t>√</a:t>
                      </a:r>
                    </a:p>
                  </a:txBody>
                  <a:tcPr marL="121888" marR="121888" anchor="ctr"/>
                </a:tc>
                <a:tc hMerge="1">
                  <a:txBody>
                    <a:bodyPr/>
                    <a:lstStyle/>
                    <a:p>
                      <a:pPr marL="0" marR="0" indent="0" algn="ctr" defTabSz="457200" rtl="0" eaLnBrk="1" fontAlgn="auto" latinLnBrk="0" hangingPunct="1">
                        <a:lnSpc>
                          <a:spcPct val="100000"/>
                        </a:lnSpc>
                        <a:spcBef>
                          <a:spcPct val="0"/>
                        </a:spcBef>
                        <a:spcAft>
                          <a:spcPct val="0"/>
                        </a:spcAft>
                        <a:buClrTx/>
                        <a:buSzTx/>
                        <a:buFontTx/>
                        <a:buNone/>
                        <a:defRPr/>
                      </a:pPr>
                      <a:endParaRPr lang="en-US" sz="1100" noProof="0"/>
                    </a:p>
                  </a:txBody>
                  <a:tcPr marL="121888" marR="121888" anchor="ctr"/>
                </a:tc>
                <a:tc>
                  <a:txBody>
                    <a:bodyPr/>
                    <a:lstStyle/>
                    <a:p>
                      <a:pPr algn="ctr"/>
                      <a:endParaRPr lang="en-US" sz="700" noProof="0"/>
                    </a:p>
                  </a:txBody>
                  <a:tcPr marL="121888" marR="121888" anchor="ctr"/>
                </a:tc>
                <a:extLst>
                  <a:ext uri="{0D108BD9-81ED-4DB2-BD59-A6C34878D82A}">
                    <a16:rowId xmlns:a16="http://schemas.microsoft.com/office/drawing/2014/main" val="3854186072"/>
                  </a:ext>
                </a:extLst>
              </a:tr>
              <a:tr h="639245">
                <a:tc vMerge="1">
                  <a:txBody>
                    <a:bodyPr/>
                    <a:lstStyle/>
                    <a:p>
                      <a:endParaRPr lang="en-US" sz="800"/>
                    </a:p>
                  </a:txBody>
                  <a:tcPr/>
                </a:tc>
                <a:tc vMerge="1">
                  <a:txBody>
                    <a:bodyPr/>
                    <a:lstStyle/>
                    <a:p>
                      <a:endParaRPr lang="en-US" sz="800"/>
                    </a:p>
                  </a:txBody>
                  <a:tcPr/>
                </a:tc>
                <a:tc>
                  <a:txBody>
                    <a:bodyPr/>
                    <a:lstStyle/>
                    <a:p>
                      <a:r>
                        <a:rPr lang="pt-BR" sz="700" b="0" i="0" strike="noStrike" cap="none" spc="0" baseline="0">
                          <a:solidFill>
                            <a:srgbClr val="000000"/>
                          </a:solidFill>
                          <a:effectLst/>
                          <a:latin typeface="Calibri"/>
                          <a:ea typeface="Calibri"/>
                          <a:cs typeface="Calibri"/>
                        </a:rPr>
                        <a:t>Gestão de águas pluviais (por exemplo, jardins de chuva, barris de chuva, bacias de detenção)</a:t>
                      </a:r>
                    </a:p>
                  </a:txBody>
                  <a:tcPr marL="121888" marR="121888" anchor="ctr"/>
                </a:tc>
                <a:tc gridSpan="2">
                  <a:txBody>
                    <a:bodyPr/>
                    <a:lstStyle/>
                    <a:p>
                      <a:pPr marL="171450" indent="-171450">
                        <a:buFont typeface="Arial" panose="020B0604020202020204" pitchFamily="34" charset="0"/>
                        <a:buChar char="•"/>
                      </a:pPr>
                      <a:r>
                        <a:rPr lang="pt-BR" sz="700" b="0" i="0" strike="noStrike" cap="none" spc="0" baseline="0">
                          <a:solidFill>
                            <a:srgbClr val="000000"/>
                          </a:solidFill>
                          <a:effectLst/>
                          <a:latin typeface="Calibri"/>
                          <a:ea typeface="Calibri"/>
                          <a:cs typeface="Calibri"/>
                        </a:rPr>
                        <a:t>Propriedades de captação da bacia hidrográfica (ou seja, área de superfície terrestre) </a:t>
                      </a:r>
                    </a:p>
                    <a:p>
                      <a:pPr marL="171450" indent="-171450">
                        <a:buFont typeface="Arial" panose="020B0604020202020204" pitchFamily="34" charset="0"/>
                        <a:buChar char="•"/>
                      </a:pPr>
                      <a:r>
                        <a:rPr lang="pt-BR" sz="700" b="0" i="0" strike="noStrike" cap="none" spc="0" baseline="0">
                          <a:solidFill>
                            <a:srgbClr val="000000"/>
                          </a:solidFill>
                          <a:effectLst/>
                          <a:latin typeface="Calibri"/>
                          <a:ea typeface="Calibri"/>
                          <a:cs typeface="Calibri"/>
                        </a:rPr>
                        <a:t>Dados meteorológicos diários </a:t>
                      </a:r>
                    </a:p>
                    <a:p>
                      <a:pPr marL="171450" indent="-171450">
                        <a:buFont typeface="Arial" panose="020B0604020202020204" pitchFamily="34" charset="0"/>
                        <a:buChar char="•"/>
                      </a:pPr>
                      <a:r>
                        <a:rPr lang="pt-BR" sz="700" b="0" i="0" strike="noStrike" cap="none" spc="0" baseline="0">
                          <a:solidFill>
                            <a:srgbClr val="000000"/>
                          </a:solidFill>
                          <a:effectLst/>
                          <a:latin typeface="Calibri"/>
                          <a:ea typeface="Calibri"/>
                          <a:cs typeface="Calibri"/>
                        </a:rPr>
                        <a:t>Características da estrutura (localização, área de superfície, capacidade de armazenamento) </a:t>
                      </a:r>
                    </a:p>
                  </a:txBody>
                  <a:tcPr marL="121888" marR="121888" anchor="ctr"/>
                </a:tc>
                <a:tc hMerge="1">
                  <a:txBody>
                    <a:bodyPr/>
                    <a:lstStyle/>
                    <a:p>
                      <a:pPr marL="171450" indent="-171450">
                        <a:buFont typeface="Arial" panose="020B0604020202020204" pitchFamily="34" charset="0"/>
                        <a:buChar char="•"/>
                      </a:pPr>
                      <a:r>
                        <a:rPr lang="en-US" sz="800" noProof="0"/>
                        <a:t>Watershed catchment properties (i.e., land surface area) </a:t>
                      </a:r>
                    </a:p>
                    <a:p>
                      <a:pPr marL="171450" indent="-171450">
                        <a:buFont typeface="Arial" panose="020B0604020202020204" pitchFamily="34" charset="0"/>
                        <a:buChar char="•"/>
                      </a:pPr>
                      <a:r>
                        <a:rPr lang="en-US" sz="800" noProof="0"/>
                        <a:t>Daily meteorological data </a:t>
                      </a:r>
                    </a:p>
                    <a:p>
                      <a:pPr marL="171450" indent="-171450">
                        <a:buFont typeface="Arial" panose="020B0604020202020204" pitchFamily="34" charset="0"/>
                        <a:buChar char="•"/>
                      </a:pPr>
                      <a:r>
                        <a:rPr lang="en-US" sz="800" noProof="0"/>
                        <a:t>Structure characteristics (location, surface area, storage capacity) </a:t>
                      </a:r>
                    </a:p>
                  </a:txBody>
                  <a:tcPr marL="121888" marR="121888" anchor="ctr"/>
                </a:tc>
                <a:tc>
                  <a:txBody>
                    <a:bodyPr/>
                    <a:lstStyle/>
                    <a:p>
                      <a:pPr marL="171450" indent="-171450">
                        <a:buFont typeface="Arial" panose="020B0604020202020204" pitchFamily="34" charset="0"/>
                        <a:buChar char="•"/>
                      </a:pPr>
                      <a:r>
                        <a:rPr lang="pt-BR" sz="700" b="0" i="0" strike="noStrike" cap="none" spc="0" baseline="0" dirty="0">
                          <a:solidFill>
                            <a:srgbClr val="000000"/>
                          </a:solidFill>
                          <a:effectLst/>
                          <a:latin typeface="Calibri"/>
                          <a:ea typeface="Calibri"/>
                          <a:cs typeface="Calibri"/>
                        </a:rPr>
                        <a:t>Calcule a alteração no hidrógrafo de escoamento e nos carregamentos de sedimentos e/ou nutrientes com o modelo de bacia hidrográfica SWAT</a:t>
                      </a:r>
                    </a:p>
                  </a:txBody>
                  <a:tcPr marL="121888" marR="121888" anchor="ctr"/>
                </a:tc>
                <a:tc gridSpan="2">
                  <a:txBody>
                    <a:bodyPr/>
                    <a:lstStyle/>
                    <a:p>
                      <a:pPr marL="0" indent="0" algn="ctr">
                        <a:buFont typeface="Arial" panose="020B0604020202020204" pitchFamily="34" charset="0"/>
                        <a:buNone/>
                      </a:pPr>
                      <a:r>
                        <a:rPr lang="en-US" sz="700" noProof="0" dirty="0"/>
                        <a:t>√</a:t>
                      </a:r>
                    </a:p>
                  </a:txBody>
                  <a:tcPr marL="121888" marR="121888" anchor="ctr"/>
                </a:tc>
                <a:tc hMerge="1">
                  <a:txBody>
                    <a:bodyPr/>
                    <a:lstStyle/>
                    <a:p>
                      <a:pPr marL="171450" indent="-171450">
                        <a:buFont typeface="Arial" panose="020B0604020202020204" pitchFamily="34" charset="0"/>
                        <a:buChar char="•"/>
                      </a:pPr>
                      <a:endParaRPr lang="en-US" sz="800" noProof="0"/>
                    </a:p>
                  </a:txBody>
                  <a:tcPr marL="121888" marR="121888" anchor="ctr"/>
                </a:tc>
                <a:tc>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700" noProof="0"/>
                        <a:t>√</a:t>
                      </a:r>
                    </a:p>
                  </a:txBody>
                  <a:tcPr marL="121888" marR="121888" anchor="ctr"/>
                </a:tc>
                <a:extLst>
                  <a:ext uri="{0D108BD9-81ED-4DB2-BD59-A6C34878D82A}">
                    <a16:rowId xmlns:a16="http://schemas.microsoft.com/office/drawing/2014/main" val="3209815619"/>
                  </a:ext>
                </a:extLst>
              </a:tr>
              <a:tr h="413532">
                <a:tc vMerge="1">
                  <a:txBody>
                    <a:bodyPr/>
                    <a:lstStyle/>
                    <a:p>
                      <a:endParaRPr lang="en-US" sz="800"/>
                    </a:p>
                  </a:txBody>
                  <a:tcPr/>
                </a:tc>
                <a:tc vMerge="1">
                  <a:txBody>
                    <a:bodyPr/>
                    <a:lstStyle/>
                    <a:p>
                      <a:endParaRPr lang="en-US" sz="800"/>
                    </a:p>
                  </a:txBody>
                  <a:tcPr/>
                </a:tc>
                <a:tc>
                  <a:txBody>
                    <a:bodyPr/>
                    <a:lstStyle/>
                    <a:p>
                      <a:r>
                        <a:rPr lang="pt-BR" sz="700" b="0" i="0" strike="noStrike" cap="none" spc="0" baseline="0">
                          <a:solidFill>
                            <a:srgbClr val="000000"/>
                          </a:solidFill>
                          <a:effectLst/>
                          <a:latin typeface="Calibri"/>
                          <a:ea typeface="Calibri"/>
                          <a:cs typeface="Calibri"/>
                        </a:rPr>
                        <a:t>Controle biológico (remoção de espécies invasivas com “sede”) </a:t>
                      </a:r>
                    </a:p>
                  </a:txBody>
                  <a:tcPr marL="121888" marR="121888" anchor="ctr"/>
                </a:tc>
                <a:tc gridSpan="2">
                  <a:txBody>
                    <a:bodyPr/>
                    <a:lstStyle/>
                    <a:p>
                      <a:pPr marL="171450" indent="-171450">
                        <a:buFont typeface="Arial" panose="020B0604020202020204" pitchFamily="34" charset="0"/>
                        <a:buChar char="•"/>
                      </a:pPr>
                      <a:r>
                        <a:rPr lang="pt-BR" sz="700" b="0" i="0" strike="noStrike" cap="none" spc="0" baseline="0">
                          <a:solidFill>
                            <a:srgbClr val="000000"/>
                          </a:solidFill>
                          <a:effectLst/>
                          <a:latin typeface="Calibri"/>
                          <a:ea typeface="Calibri"/>
                          <a:cs typeface="Calibri"/>
                        </a:rPr>
                        <a:t>Área de superfície para remoção </a:t>
                      </a:r>
                    </a:p>
                    <a:p>
                      <a:pPr marL="171450" indent="-171450">
                        <a:buFont typeface="Arial" panose="020B0604020202020204" pitchFamily="34" charset="0"/>
                        <a:buChar char="•"/>
                      </a:pPr>
                      <a:r>
                        <a:rPr lang="pt-BR" sz="700" b="0" i="0" strike="noStrike" cap="none" spc="0" baseline="0">
                          <a:solidFill>
                            <a:srgbClr val="000000"/>
                          </a:solidFill>
                          <a:effectLst/>
                          <a:latin typeface="Calibri"/>
                          <a:ea typeface="Calibri"/>
                          <a:cs typeface="Calibri"/>
                        </a:rPr>
                        <a:t>Taxa de consumo de água para espécies invasivas (pré-projeto) e vegetação nativa (pós-projeto) </a:t>
                      </a:r>
                    </a:p>
                  </a:txBody>
                  <a:tcPr marL="121888" marR="121888" anchor="ctr"/>
                </a:tc>
                <a:tc hMerge="1">
                  <a:txBody>
                    <a:bodyPr/>
                    <a:lstStyle/>
                    <a:p>
                      <a:pPr marL="171450" indent="-171450">
                        <a:buFont typeface="Arial" panose="020B0604020202020204" pitchFamily="34" charset="0"/>
                        <a:buChar char="•"/>
                      </a:pPr>
                      <a:r>
                        <a:rPr lang="en-US" sz="800" noProof="0"/>
                        <a:t>Surface area for removal </a:t>
                      </a:r>
                    </a:p>
                    <a:p>
                      <a:pPr marL="171450" indent="-171450">
                        <a:buFont typeface="Arial" panose="020B0604020202020204" pitchFamily="34" charset="0"/>
                        <a:buChar char="•"/>
                      </a:pPr>
                      <a:r>
                        <a:rPr lang="en-US" sz="800" noProof="0"/>
                        <a:t>Water consumption rate for invasive species (pre-project) and native vegetation (post-project) </a:t>
                      </a:r>
                    </a:p>
                  </a:txBody>
                  <a:tcPr marL="121888" marR="121888" anchor="ctr"/>
                </a:tc>
                <a:tc>
                  <a:txBody>
                    <a:bodyPr/>
                    <a:lstStyle/>
                    <a:p>
                      <a:pPr marL="171450" indent="-171450">
                        <a:buFont typeface="Arial" panose="020B0604020202020204" pitchFamily="34" charset="0"/>
                        <a:buChar char="•"/>
                      </a:pPr>
                      <a:r>
                        <a:rPr lang="pt-BR" sz="700" b="0" i="0" strike="noStrike" cap="none" spc="0" baseline="0">
                          <a:solidFill>
                            <a:srgbClr val="000000"/>
                          </a:solidFill>
                          <a:effectLst/>
                          <a:latin typeface="Calibri"/>
                          <a:ea typeface="Calibri"/>
                          <a:cs typeface="Calibri"/>
                        </a:rPr>
                        <a:t>Cálculo da alteração nas perdas anuais de captação e evapotranspiração </a:t>
                      </a:r>
                    </a:p>
                  </a:txBody>
                  <a:tcPr marL="121888" marR="121888" anchor="ctr"/>
                </a:tc>
                <a:tc gridSpan="2">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700" noProof="0" dirty="0"/>
                        <a:t>√</a:t>
                      </a:r>
                    </a:p>
                  </a:txBody>
                  <a:tcPr marL="121888" marR="121888" anchor="ctr"/>
                </a:tc>
                <a:tc hMerge="1">
                  <a:txBody>
                    <a:bodyPr/>
                    <a:lstStyle/>
                    <a:p>
                      <a:pPr marL="0" marR="0" indent="0" algn="ctr" defTabSz="457200" rtl="0" eaLnBrk="1" fontAlgn="auto" latinLnBrk="0" hangingPunct="1">
                        <a:lnSpc>
                          <a:spcPct val="100000"/>
                        </a:lnSpc>
                        <a:spcBef>
                          <a:spcPct val="0"/>
                        </a:spcBef>
                        <a:spcAft>
                          <a:spcPct val="0"/>
                        </a:spcAft>
                        <a:buClrTx/>
                        <a:buSzTx/>
                        <a:buFontTx/>
                        <a:buNone/>
                        <a:defRPr/>
                      </a:pPr>
                      <a:endParaRPr lang="en-US" sz="1100" noProof="0"/>
                    </a:p>
                  </a:txBody>
                  <a:tcPr marL="121888" marR="121888" anchor="ctr"/>
                </a:tc>
                <a:tc>
                  <a:txBody>
                    <a:bodyPr/>
                    <a:lstStyle/>
                    <a:p>
                      <a:pPr algn="ctr"/>
                      <a:endParaRPr lang="en-US" sz="700" noProof="0" dirty="0"/>
                    </a:p>
                  </a:txBody>
                  <a:tcPr marL="121888" marR="121888" anchor="ctr"/>
                </a:tc>
                <a:extLst>
                  <a:ext uri="{0D108BD9-81ED-4DB2-BD59-A6C34878D82A}">
                    <a16:rowId xmlns:a16="http://schemas.microsoft.com/office/drawing/2014/main" val="2238612295"/>
                  </a:ext>
                </a:extLst>
              </a:tr>
            </a:tbl>
          </a:graphicData>
        </a:graphic>
      </p:graphicFrame>
    </p:spTree>
    <p:extLst>
      <p:ext uri="{BB962C8B-B14F-4D97-AF65-F5344CB8AC3E}">
        <p14:creationId xmlns:p14="http://schemas.microsoft.com/office/powerpoint/2010/main" val="376177791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2400" b="1" i="0" strike="noStrike" cap="none" spc="-15" baseline="0">
                <a:solidFill>
                  <a:srgbClr val="FFFFFF"/>
                </a:solidFill>
                <a:effectLst/>
                <a:latin typeface="Calibri"/>
                <a:ea typeface="Calibri"/>
                <a:cs typeface="Calibri"/>
              </a:rPr>
              <a:t>Matriz de tipo de projeto</a:t>
            </a:r>
          </a:p>
        </p:txBody>
      </p:sp>
      <p:graphicFrame>
        <p:nvGraphicFramePr>
          <p:cNvPr id="3" name="Content Placeholder 7">
            <a:extLst>
              <a:ext uri="{FF2B5EF4-FFF2-40B4-BE49-F238E27FC236}">
                <a16:creationId xmlns:a16="http://schemas.microsoft.com/office/drawing/2014/main" id="{707B35DB-1EC3-02CD-C45D-EDD898E15F7F}"/>
              </a:ext>
            </a:extLst>
          </p:cNvPr>
          <p:cNvGraphicFramePr/>
          <p:nvPr>
            <p:extLst>
              <p:ext uri="{D42A27DB-BD31-4B8C-83A1-F6EECF244321}">
                <p14:modId xmlns:p14="http://schemas.microsoft.com/office/powerpoint/2010/main" val="2685978359"/>
              </p:ext>
            </p:extLst>
          </p:nvPr>
        </p:nvGraphicFramePr>
        <p:xfrm>
          <a:off x="186230" y="782726"/>
          <a:ext cx="8793996" cy="2896629"/>
        </p:xfrm>
        <a:graphic>
          <a:graphicData uri="http://schemas.openxmlformats.org/drawingml/2006/table">
            <a:tbl>
              <a:tblPr firstRow="1" bandRow="1">
                <a:tableStyleId>{69012ECD-51FC-41F1-AA8D-1B2483CD663E}</a:tableStyleId>
              </a:tblPr>
              <a:tblGrid>
                <a:gridCol w="911581">
                  <a:extLst>
                    <a:ext uri="{9D8B030D-6E8A-4147-A177-3AD203B41FA5}">
                      <a16:colId xmlns:a16="http://schemas.microsoft.com/office/drawing/2014/main" val="20000"/>
                    </a:ext>
                  </a:extLst>
                </a:gridCol>
                <a:gridCol w="854607">
                  <a:extLst>
                    <a:ext uri="{9D8B030D-6E8A-4147-A177-3AD203B41FA5}">
                      <a16:colId xmlns:a16="http://schemas.microsoft.com/office/drawing/2014/main" val="20001"/>
                    </a:ext>
                  </a:extLst>
                </a:gridCol>
                <a:gridCol w="1367371">
                  <a:extLst>
                    <a:ext uri="{9D8B030D-6E8A-4147-A177-3AD203B41FA5}">
                      <a16:colId xmlns:a16="http://schemas.microsoft.com/office/drawing/2014/main" val="20002"/>
                    </a:ext>
                  </a:extLst>
                </a:gridCol>
                <a:gridCol w="2278952">
                  <a:extLst>
                    <a:ext uri="{9D8B030D-6E8A-4147-A177-3AD203B41FA5}">
                      <a16:colId xmlns:a16="http://schemas.microsoft.com/office/drawing/2014/main" val="20003"/>
                    </a:ext>
                  </a:extLst>
                </a:gridCol>
                <a:gridCol w="1941151">
                  <a:extLst>
                    <a:ext uri="{9D8B030D-6E8A-4147-A177-3AD203B41FA5}">
                      <a16:colId xmlns:a16="http://schemas.microsoft.com/office/drawing/2014/main" val="20004"/>
                    </a:ext>
                  </a:extLst>
                </a:gridCol>
                <a:gridCol w="765032">
                  <a:extLst>
                    <a:ext uri="{9D8B030D-6E8A-4147-A177-3AD203B41FA5}">
                      <a16:colId xmlns:a16="http://schemas.microsoft.com/office/drawing/2014/main" val="20005"/>
                    </a:ext>
                  </a:extLst>
                </a:gridCol>
                <a:gridCol w="675302">
                  <a:extLst>
                    <a:ext uri="{9D8B030D-6E8A-4147-A177-3AD203B41FA5}">
                      <a16:colId xmlns:a16="http://schemas.microsoft.com/office/drawing/2014/main" val="20006"/>
                    </a:ext>
                  </a:extLst>
                </a:gridCol>
              </a:tblGrid>
              <a:tr h="392772">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Categoria da atividade</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a:solidFill>
                            <a:srgbClr val="FFFFFF"/>
                          </a:solidFill>
                          <a:effectLst/>
                          <a:latin typeface="Calibri"/>
                          <a:ea typeface="Calibri"/>
                          <a:cs typeface="Calibri"/>
                        </a:rPr>
                        <a:t>Objetivo geral</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Atividades específicas</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Dados de entrada necessários</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Metodologia/ferramentas usadas para quantificar benefícios</a:t>
                      </a:r>
                      <a:endParaRPr lang="en-US" sz="750" noProof="0" dirty="0">
                        <a:latin typeface="+mn-lt"/>
                      </a:endParaRP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Benefício Quantidade</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Benefício Qualidade</a:t>
                      </a:r>
                    </a:p>
                  </a:txBody>
                  <a:tcPr marL="121888" marR="121888" anchor="ctr"/>
                </a:tc>
                <a:extLst>
                  <a:ext uri="{0D108BD9-81ED-4DB2-BD59-A6C34878D82A}">
                    <a16:rowId xmlns:a16="http://schemas.microsoft.com/office/drawing/2014/main" val="10000"/>
                  </a:ext>
                </a:extLst>
              </a:tr>
              <a:tr h="136404">
                <a:tc gridSpan="7">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1100" b="1" i="0" strike="noStrike" cap="none" spc="0" baseline="0">
                          <a:solidFill>
                            <a:srgbClr val="000000"/>
                          </a:solidFill>
                          <a:effectLst/>
                          <a:latin typeface="Calibri"/>
                          <a:ea typeface="Calibri"/>
                          <a:cs typeface="Calibri"/>
                        </a:rPr>
                        <a:t>Proteção da bacia hidrográfica (continuação)</a:t>
                      </a:r>
                    </a:p>
                  </a:txBody>
                  <a:tcPr marL="121888" marR="121888"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6937">
                <a:tc rowSpan="2">
                  <a:txBody>
                    <a:bodyPr/>
                    <a:lstStyle/>
                    <a:p>
                      <a:r>
                        <a:rPr lang="pt-BR" sz="800" b="0" i="0" strike="noStrike" cap="none" spc="0" baseline="0">
                          <a:solidFill>
                            <a:srgbClr val="000000"/>
                          </a:solidFill>
                          <a:effectLst/>
                          <a:latin typeface="Calibri"/>
                          <a:ea typeface="Calibri"/>
                          <a:cs typeface="Calibri"/>
                        </a:rPr>
                        <a:t>Tratamento de secreção poluída </a:t>
                      </a:r>
                    </a:p>
                  </a:txBody>
                  <a:tcPr marL="121888" marR="121888" anchor="ctr">
                    <a:lnB w="6350" cap="flat" cmpd="sng" algn="ctr">
                      <a:solidFill>
                        <a:schemeClr val="accent1"/>
                      </a:solidFill>
                      <a:prstDash val="solid"/>
                      <a:round/>
                      <a:headEnd type="none" w="med" len="med"/>
                      <a:tailEnd type="none" w="med" len="med"/>
                    </a:lnB>
                  </a:tcPr>
                </a:tc>
                <a:tc rowSpan="2">
                  <a:txBody>
                    <a:bodyPr/>
                    <a:lstStyle/>
                    <a:p>
                      <a:r>
                        <a:rPr lang="pt-BR" sz="800" b="0" i="0" strike="noStrike" cap="none" spc="0" baseline="0">
                          <a:solidFill>
                            <a:srgbClr val="000000"/>
                          </a:solidFill>
                          <a:effectLst/>
                          <a:latin typeface="Calibri"/>
                          <a:ea typeface="Calibri"/>
                          <a:cs typeface="Calibri"/>
                        </a:rPr>
                        <a:t>Melhorar a qualidade da água de recebimento </a:t>
                      </a:r>
                    </a:p>
                  </a:txBody>
                  <a:tcPr marL="121888" marR="121888" anchor="ctr">
                    <a:lnB w="6350" cap="flat" cmpd="sng" algn="ctr">
                      <a:solidFill>
                        <a:schemeClr val="accent1"/>
                      </a:solidFill>
                      <a:prstDash val="solid"/>
                      <a:round/>
                      <a:headEnd type="none" w="med" len="med"/>
                      <a:tailEnd type="none" w="med" len="med"/>
                    </a:lnB>
                  </a:tcPr>
                </a:tc>
                <a:tc rowSpan="2">
                  <a:txBody>
                    <a:bodyPr/>
                    <a:lstStyle/>
                    <a:p>
                      <a:r>
                        <a:rPr lang="pt-BR" sz="800" b="0" i="0" strike="noStrike" cap="none" spc="0" baseline="0">
                          <a:solidFill>
                            <a:srgbClr val="000000"/>
                          </a:solidFill>
                          <a:effectLst/>
                          <a:latin typeface="Calibri"/>
                          <a:ea typeface="Calibri"/>
                          <a:cs typeface="Calibri"/>
                        </a:rPr>
                        <a:t>Construir um pântano de tratamento ou estação de tratamento de águas residuais </a:t>
                      </a:r>
                    </a:p>
                  </a:txBody>
                  <a:tcPr marL="121888" marR="121888" anchor="ctr">
                    <a:lnB w="6350" cap="flat" cmpd="sng" algn="ctr">
                      <a:solidFill>
                        <a:schemeClr val="accent1"/>
                      </a:solidFill>
                      <a:prstDash val="solid"/>
                      <a:round/>
                      <a:headEnd type="none" w="med" len="med"/>
                      <a:tailEnd type="none" w="med" len="med"/>
                    </a:lnB>
                  </a:tcPr>
                </a:tc>
                <a:tc>
                  <a:txBody>
                    <a:bodyPr/>
                    <a:lstStyle/>
                    <a:p>
                      <a:pPr marL="0" indent="0">
                        <a:buFont typeface="Arial" panose="020B0604020202020204" pitchFamily="34" charset="0"/>
                        <a:buNone/>
                      </a:pPr>
                      <a:r>
                        <a:rPr lang="pt-BR" sz="800" b="0" i="0" strike="noStrike" cap="none" spc="0" baseline="0">
                          <a:solidFill>
                            <a:srgbClr val="000000"/>
                          </a:solidFill>
                          <a:effectLst/>
                          <a:latin typeface="Calibri"/>
                          <a:ea typeface="Calibri"/>
                          <a:cs typeface="Calibri"/>
                        </a:rPr>
                        <a:t>Taxa média de descarga de água tratada do sistema de tratamento (pós-projeto) </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1. Calcular o benefício da quantidade de água como a taxa de descarga do sistema de tratamento</a:t>
                      </a:r>
                    </a:p>
                  </a:txBody>
                  <a:tcPr marL="121888" marR="121888" anchor="ctr"/>
                </a:tc>
                <a:tc>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t>√</a:t>
                      </a:r>
                    </a:p>
                  </a:txBody>
                  <a:tcPr marL="121888" marR="121888" anchor="ctr"/>
                </a:tc>
                <a:tc>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t>√</a:t>
                      </a:r>
                    </a:p>
                  </a:txBody>
                  <a:tcPr marL="121888" marR="121888" anchor="ctr"/>
                </a:tc>
                <a:extLst>
                  <a:ext uri="{0D108BD9-81ED-4DB2-BD59-A6C34878D82A}">
                    <a16:rowId xmlns:a16="http://schemas.microsoft.com/office/drawing/2014/main" val="10007"/>
                  </a:ext>
                </a:extLst>
              </a:tr>
              <a:tr h="47693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l" defTabSz="457200" rtl="0" eaLnBrk="1" fontAlgn="auto" latinLnBrk="0" hangingPunct="1">
                        <a:lnSpc>
                          <a:spcPct val="100000"/>
                        </a:lnSpc>
                        <a:spcBef>
                          <a:spcPct val="0"/>
                        </a:spcBef>
                        <a:spcAft>
                          <a:spcPct val="0"/>
                        </a:spcAft>
                        <a:buClrTx/>
                        <a:buSzTx/>
                        <a:buFont typeface="Arial" panose="020B0604020202020204" pitchFamily="34" charset="0"/>
                        <a:buNone/>
                        <a:defRPr/>
                      </a:pPr>
                      <a:r>
                        <a:rPr lang="pt-BR" sz="800" b="0" i="0" strike="noStrike" cap="none" spc="0" baseline="0" dirty="0">
                          <a:solidFill>
                            <a:srgbClr val="000000"/>
                          </a:solidFill>
                          <a:effectLst/>
                          <a:latin typeface="Calibri"/>
                          <a:ea typeface="Calibri"/>
                          <a:cs typeface="Calibri"/>
                        </a:rPr>
                        <a:t>Tipo de tratamento ou dados de monitoramento de efluentes </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2. Calcular o benefício da qualidade da água como a diferença entre as cargas de poluentes pré e pós-projeto com base no tipo de tratamento ou dados de monitoramento </a:t>
                      </a:r>
                    </a:p>
                  </a:txBody>
                  <a:tcPr marL="121888" marR="121888" anchor="ctr"/>
                </a:tc>
                <a:tc>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t>√</a:t>
                      </a:r>
                    </a:p>
                  </a:txBody>
                  <a:tcPr marL="121888" marR="121888" anchor="ctr"/>
                </a:tc>
                <a:tc>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t>√</a:t>
                      </a:r>
                    </a:p>
                  </a:txBody>
                  <a:tcPr marL="121888" marR="121888" anchor="ctr"/>
                </a:tc>
                <a:extLst>
                  <a:ext uri="{0D108BD9-81ED-4DB2-BD59-A6C34878D82A}">
                    <a16:rowId xmlns:a16="http://schemas.microsoft.com/office/drawing/2014/main" val="10008"/>
                  </a:ext>
                </a:extLst>
              </a:tr>
              <a:tr h="944881">
                <a:tc>
                  <a:txBody>
                    <a:bodyPr/>
                    <a:lstStyle/>
                    <a:p>
                      <a:r>
                        <a:rPr lang="pt-BR" sz="800" b="0" i="0" strike="noStrike" cap="none" spc="0" baseline="0">
                          <a:solidFill>
                            <a:srgbClr val="000000"/>
                          </a:solidFill>
                          <a:effectLst/>
                          <a:latin typeface="Calibri"/>
                          <a:ea typeface="Calibri"/>
                          <a:cs typeface="Calibri"/>
                        </a:rPr>
                        <a:t>WASH* em nível comunitário</a:t>
                      </a:r>
                    </a:p>
                  </a:txBody>
                  <a:tcPr marL="121888" marR="121888"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pt-BR" sz="800" b="0" i="0" strike="noStrike" cap="none" spc="0" baseline="0">
                          <a:solidFill>
                            <a:srgbClr val="000000"/>
                          </a:solidFill>
                          <a:effectLst/>
                          <a:latin typeface="Calibri"/>
                          <a:ea typeface="Calibri"/>
                          <a:cs typeface="Calibri"/>
                        </a:rPr>
                        <a:t>Melhorar o acesso à água potável</a:t>
                      </a:r>
                    </a:p>
                  </a:txBody>
                  <a:tcPr marL="121888" marR="121888"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r>
                        <a:rPr lang="pt-BR" sz="800" b="0" i="0" strike="noStrike" cap="none" spc="0" baseline="0">
                          <a:solidFill>
                            <a:srgbClr val="000000"/>
                          </a:solidFill>
                          <a:effectLst/>
                          <a:latin typeface="Calibri"/>
                          <a:ea typeface="Calibri"/>
                          <a:cs typeface="Calibri"/>
                        </a:rPr>
                        <a:t>Construção ou reabilitação de infraestrutura WASH, distribuição de água, tratamento de água</a:t>
                      </a:r>
                    </a:p>
                  </a:txBody>
                  <a:tcPr marL="121888" marR="121888"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ct val="0"/>
                        </a:spcBef>
                        <a:spcAft>
                          <a:spcPct val="0"/>
                        </a:spcAft>
                        <a:buClrTx/>
                        <a:buSzTx/>
                        <a:buFont typeface="Arial" panose="020B0604020202020204" pitchFamily="34" charset="0"/>
                        <a:buNone/>
                        <a:defRPr/>
                      </a:pPr>
                      <a:r>
                        <a:rPr lang="pt-BR" sz="800" b="0" i="0" strike="noStrike" cap="none" spc="0" baseline="0">
                          <a:solidFill>
                            <a:srgbClr val="000000"/>
                          </a:solidFill>
                          <a:effectLst/>
                          <a:latin typeface="Calibri"/>
                          <a:ea typeface="Calibri"/>
                          <a:cs typeface="Calibri"/>
                        </a:rPr>
                        <a:t>Dados do medidor de água ou taxas de descarga da bomba e tempos de operação</a:t>
                      </a:r>
                    </a:p>
                    <a:p>
                      <a:pPr marL="0" marR="0" indent="0" algn="l" defTabSz="457200" rtl="0" eaLnBrk="1" fontAlgn="auto" latinLnBrk="0" hangingPunct="1">
                        <a:lnSpc>
                          <a:spcPct val="100000"/>
                        </a:lnSpc>
                        <a:spcBef>
                          <a:spcPct val="0"/>
                        </a:spcBef>
                        <a:spcAft>
                          <a:spcPct val="0"/>
                        </a:spcAft>
                        <a:buClrTx/>
                        <a:buSzTx/>
                        <a:buFont typeface="Arial" panose="020B0604020202020204" pitchFamily="34" charset="0"/>
                        <a:buNone/>
                        <a:defRPr/>
                      </a:pPr>
                      <a:r>
                        <a:rPr lang="pt-BR" sz="800" b="0" i="0" strike="noStrike" cap="none" spc="0" baseline="0">
                          <a:solidFill>
                            <a:srgbClr val="000000"/>
                          </a:solidFill>
                          <a:effectLst/>
                          <a:latin typeface="Calibri"/>
                          <a:ea typeface="Calibri"/>
                          <a:cs typeface="Calibri"/>
                        </a:rPr>
                        <a:t>Ou </a:t>
                      </a:r>
                    </a:p>
                    <a:p>
                      <a:pPr marL="0" marR="0" indent="0" algn="l" defTabSz="457200" rtl="0" eaLnBrk="1" fontAlgn="auto" latinLnBrk="0" hangingPunct="1">
                        <a:lnSpc>
                          <a:spcPct val="100000"/>
                        </a:lnSpc>
                        <a:spcBef>
                          <a:spcPct val="0"/>
                        </a:spcBef>
                        <a:spcAft>
                          <a:spcPct val="0"/>
                        </a:spcAft>
                        <a:buClrTx/>
                        <a:buSzTx/>
                        <a:buFont typeface="Arial" panose="020B0604020202020204" pitchFamily="34" charset="0"/>
                        <a:buNone/>
                        <a:defRPr/>
                      </a:pPr>
                      <a:r>
                        <a:rPr lang="pt-BR" sz="800" b="0" i="0" strike="noStrike" cap="none" spc="0" baseline="0">
                          <a:solidFill>
                            <a:srgbClr val="000000"/>
                          </a:solidFill>
                          <a:effectLst/>
                          <a:latin typeface="Calibri"/>
                          <a:ea typeface="Calibri"/>
                          <a:cs typeface="Calibri"/>
                        </a:rPr>
                        <a:t>Número de beneficiários com acesso, disponibilidade per capita necessária (o padrão é 20 l/dia para acesso total) e, se disponível, capacidade máxima de entrega/bombeamento do novo suprimento </a:t>
                      </a:r>
                      <a:endParaRPr lang="en-US" sz="800" noProof="0"/>
                    </a:p>
                  </a:txBody>
                  <a:tcPr marL="121888" marR="121888" anchor="ctr"/>
                </a:tc>
                <a:tc>
                  <a:txBody>
                    <a:bodyPr/>
                    <a:lstStyle/>
                    <a:p>
                      <a:pPr marL="0" indent="0">
                        <a:buNone/>
                      </a:pPr>
                      <a:r>
                        <a:rPr lang="pt-BR" sz="800" b="0" i="0" strike="noStrike" cap="none" spc="0" baseline="0">
                          <a:solidFill>
                            <a:srgbClr val="000000"/>
                          </a:solidFill>
                          <a:effectLst/>
                          <a:latin typeface="Calibri"/>
                          <a:ea typeface="Calibri"/>
                          <a:cs typeface="Calibri"/>
                        </a:rPr>
                        <a:t>Calcule o volume médio anual de água potável fornecido com base em: </a:t>
                      </a:r>
                    </a:p>
                    <a:p>
                      <a:pPr marL="228600" indent="-228600">
                        <a:buAutoNum type="arabicPeriod"/>
                      </a:pPr>
                      <a:r>
                        <a:rPr lang="pt-BR" sz="800" b="0" i="0" strike="noStrike" cap="none" spc="0" baseline="0">
                          <a:solidFill>
                            <a:srgbClr val="000000"/>
                          </a:solidFill>
                          <a:effectLst/>
                          <a:latin typeface="Calibri"/>
                          <a:ea typeface="Calibri"/>
                          <a:cs typeface="Calibri"/>
                        </a:rPr>
                        <a:t>Fluxos medidos ou </a:t>
                      </a:r>
                    </a:p>
                    <a:p>
                      <a:pPr marL="228600" indent="-228600">
                        <a:buAutoNum type="arabicPeriod"/>
                      </a:pPr>
                      <a:r>
                        <a:rPr lang="pt-BR" sz="800" b="0" i="0" strike="noStrike" cap="none" spc="0" baseline="0">
                          <a:solidFill>
                            <a:srgbClr val="000000"/>
                          </a:solidFill>
                          <a:effectLst/>
                          <a:latin typeface="Calibri"/>
                          <a:ea typeface="Calibri"/>
                          <a:cs typeface="Calibri"/>
                        </a:rPr>
                        <a:t>O número de beneficiários com acesso razoável e uma estimativa do volume per capita fornecido</a:t>
                      </a:r>
                    </a:p>
                  </a:txBody>
                  <a:tcPr marL="121888" marR="121888" anchor="ctr"/>
                </a:tc>
                <a:tc>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1100" noProof="0"/>
                        <a:t>√</a:t>
                      </a:r>
                    </a:p>
                  </a:txBody>
                  <a:tcPr marL="121888" marR="121888" anchor="ctr"/>
                </a:tc>
                <a:tc>
                  <a:txBody>
                    <a:bodyPr/>
                    <a:lstStyle/>
                    <a:p>
                      <a:pPr marL="0" marR="0" lvl="0" indent="0" algn="ctr" defTabSz="457200" rtl="0" eaLnBrk="1" fontAlgn="auto" latinLnBrk="0" hangingPunct="1">
                        <a:lnSpc>
                          <a:spcPct val="100000"/>
                        </a:lnSpc>
                        <a:spcBef>
                          <a:spcPct val="0"/>
                        </a:spcBef>
                        <a:spcAft>
                          <a:spcPct val="0"/>
                        </a:spcAft>
                        <a:buClrTx/>
                        <a:buSzTx/>
                        <a:buFontTx/>
                        <a:buNone/>
                        <a:defRPr/>
                      </a:pPr>
                      <a:endParaRPr lang="en-US" sz="1100" noProof="0"/>
                    </a:p>
                  </a:txBody>
                  <a:tcPr marL="121888" marR="121888" anchor="ctr"/>
                </a:tc>
                <a:extLst>
                  <a:ext uri="{0D108BD9-81ED-4DB2-BD59-A6C34878D82A}">
                    <a16:rowId xmlns:a16="http://schemas.microsoft.com/office/drawing/2014/main" val="3700067539"/>
                  </a:ext>
                </a:extLst>
              </a:tr>
            </a:tbl>
          </a:graphicData>
        </a:graphic>
      </p:graphicFrame>
      <p:sp>
        <p:nvSpPr>
          <p:cNvPr id="4" name="Rectangle 3">
            <a:extLst>
              <a:ext uri="{FF2B5EF4-FFF2-40B4-BE49-F238E27FC236}">
                <a16:creationId xmlns:a16="http://schemas.microsoft.com/office/drawing/2014/main" id="{1B59A515-6CC1-7A39-D352-D4F82EC082E7}"/>
              </a:ext>
            </a:extLst>
          </p:cNvPr>
          <p:cNvSpPr/>
          <p:nvPr/>
        </p:nvSpPr>
        <p:spPr>
          <a:xfrm>
            <a:off x="178746" y="4510953"/>
            <a:ext cx="8492112" cy="396240"/>
          </a:xfrm>
          <a:prstGeom prst="rect">
            <a:avLst/>
          </a:prstGeom>
        </p:spPr>
        <p:txBody>
          <a:bodyPr wrap="square">
            <a:spAutoFit/>
          </a:bodyPr>
          <a:lstStyle/>
          <a:p>
            <a:r>
              <a:rPr lang="pt-BR" sz="1000" b="0" i="1" strike="noStrike" cap="none" spc="0" baseline="0">
                <a:solidFill>
                  <a:srgbClr val="000000"/>
                </a:solidFill>
                <a:effectLst/>
                <a:latin typeface="Calibri"/>
                <a:ea typeface="Calibri"/>
                <a:cs typeface="Calibri"/>
              </a:rPr>
              <a:t>*Os projetos WASH de nível comunitário </a:t>
            </a:r>
            <a:r>
              <a:rPr lang="pt-BR" sz="1000" b="0" i="1" u="sng" strike="noStrike" cap="none" spc="0" baseline="0">
                <a:solidFill>
                  <a:srgbClr val="000000"/>
                </a:solidFill>
                <a:effectLst/>
                <a:uFill>
                  <a:solidFill>
                    <a:srgbClr val="000000"/>
                  </a:solidFill>
                </a:uFill>
                <a:latin typeface="Calibri"/>
                <a:ea typeface="Calibri"/>
                <a:cs typeface="Calibri"/>
              </a:rPr>
              <a:t>devem</a:t>
            </a:r>
            <a:r>
              <a:rPr lang="pt-BR" sz="1000" b="0" i="1" strike="noStrike" cap="none" spc="0" baseline="0">
                <a:solidFill>
                  <a:srgbClr val="000000"/>
                </a:solidFill>
                <a:effectLst/>
                <a:latin typeface="Calibri"/>
                <a:ea typeface="Calibri"/>
                <a:cs typeface="Calibri"/>
              </a:rPr>
              <a:t> ser pré-aprovados pela PepsiCo porque nem todos os projetos WASH estão bem alinhados com o Reabastecimento. Entre em contato com seu contato da PepsiCo para obter mais informações. </a:t>
            </a:r>
          </a:p>
        </p:txBody>
      </p:sp>
    </p:spTree>
    <p:extLst>
      <p:ext uri="{BB962C8B-B14F-4D97-AF65-F5344CB8AC3E}">
        <p14:creationId xmlns:p14="http://schemas.microsoft.com/office/powerpoint/2010/main" val="376354165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2400" b="1" i="0" strike="noStrike" cap="none" spc="-15" baseline="0">
                <a:solidFill>
                  <a:srgbClr val="FFFFFF"/>
                </a:solidFill>
                <a:effectLst/>
                <a:latin typeface="Calibri"/>
                <a:ea typeface="Calibri"/>
                <a:cs typeface="Calibri"/>
              </a:rPr>
              <a:t>Matriz de tipo de projeto</a:t>
            </a:r>
          </a:p>
        </p:txBody>
      </p:sp>
      <p:graphicFrame>
        <p:nvGraphicFramePr>
          <p:cNvPr id="3" name="Content Placeholder 7">
            <a:extLst>
              <a:ext uri="{FF2B5EF4-FFF2-40B4-BE49-F238E27FC236}">
                <a16:creationId xmlns:a16="http://schemas.microsoft.com/office/drawing/2014/main" id="{B9DA4BEF-3FCA-C235-FE57-A56AADEA92D5}"/>
              </a:ext>
            </a:extLst>
          </p:cNvPr>
          <p:cNvGraphicFramePr/>
          <p:nvPr>
            <p:extLst>
              <p:ext uri="{D42A27DB-BD31-4B8C-83A1-F6EECF244321}">
                <p14:modId xmlns:p14="http://schemas.microsoft.com/office/powerpoint/2010/main" val="3560764697"/>
              </p:ext>
            </p:extLst>
          </p:nvPr>
        </p:nvGraphicFramePr>
        <p:xfrm>
          <a:off x="186230" y="782726"/>
          <a:ext cx="8793996" cy="3513474"/>
        </p:xfrm>
        <a:graphic>
          <a:graphicData uri="http://schemas.openxmlformats.org/drawingml/2006/table">
            <a:tbl>
              <a:tblPr firstRow="1" bandRow="1">
                <a:tableStyleId>{69012ECD-51FC-41F1-AA8D-1B2483CD663E}</a:tableStyleId>
              </a:tblPr>
              <a:tblGrid>
                <a:gridCol w="911581">
                  <a:extLst>
                    <a:ext uri="{9D8B030D-6E8A-4147-A177-3AD203B41FA5}">
                      <a16:colId xmlns:a16="http://schemas.microsoft.com/office/drawing/2014/main" val="20000"/>
                    </a:ext>
                  </a:extLst>
                </a:gridCol>
                <a:gridCol w="854607">
                  <a:extLst>
                    <a:ext uri="{9D8B030D-6E8A-4147-A177-3AD203B41FA5}">
                      <a16:colId xmlns:a16="http://schemas.microsoft.com/office/drawing/2014/main" val="20001"/>
                    </a:ext>
                  </a:extLst>
                </a:gridCol>
                <a:gridCol w="1367371">
                  <a:extLst>
                    <a:ext uri="{9D8B030D-6E8A-4147-A177-3AD203B41FA5}">
                      <a16:colId xmlns:a16="http://schemas.microsoft.com/office/drawing/2014/main" val="20002"/>
                    </a:ext>
                  </a:extLst>
                </a:gridCol>
                <a:gridCol w="2278952">
                  <a:extLst>
                    <a:ext uri="{9D8B030D-6E8A-4147-A177-3AD203B41FA5}">
                      <a16:colId xmlns:a16="http://schemas.microsoft.com/office/drawing/2014/main" val="20003"/>
                    </a:ext>
                  </a:extLst>
                </a:gridCol>
                <a:gridCol w="1941151">
                  <a:extLst>
                    <a:ext uri="{9D8B030D-6E8A-4147-A177-3AD203B41FA5}">
                      <a16:colId xmlns:a16="http://schemas.microsoft.com/office/drawing/2014/main" val="20004"/>
                    </a:ext>
                  </a:extLst>
                </a:gridCol>
                <a:gridCol w="765032">
                  <a:extLst>
                    <a:ext uri="{9D8B030D-6E8A-4147-A177-3AD203B41FA5}">
                      <a16:colId xmlns:a16="http://schemas.microsoft.com/office/drawing/2014/main" val="20005"/>
                    </a:ext>
                  </a:extLst>
                </a:gridCol>
                <a:gridCol w="675302">
                  <a:extLst>
                    <a:ext uri="{9D8B030D-6E8A-4147-A177-3AD203B41FA5}">
                      <a16:colId xmlns:a16="http://schemas.microsoft.com/office/drawing/2014/main" val="20006"/>
                    </a:ext>
                  </a:extLst>
                </a:gridCol>
              </a:tblGrid>
              <a:tr h="392772">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Categoria da atividade</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Objetivo geral</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Atividades específicas</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Dados de entrada necessários</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Metodologia/ferramentas usadas para quantificar benefícios</a:t>
                      </a:r>
                      <a:endParaRPr lang="en-US" sz="750" noProof="0" dirty="0">
                        <a:latin typeface="+mn-lt"/>
                      </a:endParaRP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a:solidFill>
                            <a:srgbClr val="FFFFFF"/>
                          </a:solidFill>
                          <a:effectLst/>
                          <a:latin typeface="Calibri"/>
                          <a:ea typeface="Calibri"/>
                          <a:cs typeface="Calibri"/>
                        </a:rPr>
                        <a:t>Benefício Quantidade</a:t>
                      </a:r>
                    </a:p>
                  </a:txBody>
                  <a:tcPr marL="121888" marR="121888" anchor="ct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algn="ctr"/>
                      <a:r>
                        <a:rPr lang="pt-BR" sz="750" b="1" i="0" strike="noStrike" cap="none" spc="0" baseline="0" dirty="0">
                          <a:solidFill>
                            <a:srgbClr val="FFFFFF"/>
                          </a:solidFill>
                          <a:effectLst/>
                          <a:latin typeface="Calibri"/>
                          <a:ea typeface="Calibri"/>
                          <a:cs typeface="Calibri"/>
                        </a:rPr>
                        <a:t>Benefício Qualidade</a:t>
                      </a:r>
                    </a:p>
                  </a:txBody>
                  <a:tcPr marL="121888" marR="121888" anchor="ctr"/>
                </a:tc>
                <a:extLst>
                  <a:ext uri="{0D108BD9-81ED-4DB2-BD59-A6C34878D82A}">
                    <a16:rowId xmlns:a16="http://schemas.microsoft.com/office/drawing/2014/main" val="10000"/>
                  </a:ext>
                </a:extLst>
              </a:tr>
              <a:tr h="123791">
                <a:tc gridSpan="7">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r>
                        <a:rPr lang="pt-BR" sz="1100" b="1" i="0" strike="noStrike" cap="none" spc="0" baseline="0" dirty="0">
                          <a:solidFill>
                            <a:srgbClr val="000000"/>
                          </a:solidFill>
                          <a:effectLst/>
                          <a:latin typeface="Calibri"/>
                          <a:ea typeface="Calibri"/>
                          <a:cs typeface="Calibri"/>
                        </a:rPr>
                        <a:t>Água para uso produtivo</a:t>
                      </a:r>
                    </a:p>
                  </a:txBody>
                  <a:tcPr marL="121888" marR="121888"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953874">
                <a:tc>
                  <a:txBody>
                    <a:bodyPr/>
                    <a:lstStyle/>
                    <a:p>
                      <a:r>
                        <a:rPr lang="pt-BR" sz="800" b="0" i="0" strike="noStrike" cap="none" spc="0" baseline="0">
                          <a:solidFill>
                            <a:srgbClr val="000000"/>
                          </a:solidFill>
                          <a:effectLst/>
                          <a:latin typeface="Calibri"/>
                          <a:ea typeface="Calibri"/>
                          <a:cs typeface="Calibri"/>
                        </a:rPr>
                        <a:t>Agricultura </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Fornecer água para promover a produção agrícola </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Aumentar o suprimento de água para uso de irrigação</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Uso de água de irrigação pré e pós-projeto (por exemplo, milhões de litros por hectare por ano) </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Calcular o aumento no volume anual de uso de água de irrigação em relação à condição pré-projeto </a:t>
                      </a:r>
                    </a:p>
                  </a:txBody>
                  <a:tcPr marL="121888" marR="121888" anchor="ctr"/>
                </a:tc>
                <a:tc>
                  <a:txBody>
                    <a:bodyPr/>
                    <a:lstStyle/>
                    <a:p>
                      <a:pPr algn="ctr"/>
                      <a:r>
                        <a:rPr lang="en-US" sz="1100"/>
                        <a:t>√</a:t>
                      </a:r>
                    </a:p>
                  </a:txBody>
                  <a:tcPr marL="121888" marR="121888" anchor="ctr"/>
                </a:tc>
                <a:tc>
                  <a:txBody>
                    <a:bodyPr/>
                    <a:lstStyle/>
                    <a:p>
                      <a:pPr algn="ctr"/>
                      <a:endParaRPr lang="en-US" sz="800"/>
                    </a:p>
                  </a:txBody>
                  <a:tcPr marL="121888" marR="121888"/>
                </a:tc>
                <a:extLst>
                  <a:ext uri="{0D108BD9-81ED-4DB2-BD59-A6C34878D82A}">
                    <a16:rowId xmlns:a16="http://schemas.microsoft.com/office/drawing/2014/main" val="10007"/>
                  </a:ext>
                </a:extLst>
              </a:tr>
              <a:tr h="953874">
                <a:tc>
                  <a:txBody>
                    <a:bodyPr/>
                    <a:lstStyle/>
                    <a:p>
                      <a:r>
                        <a:rPr lang="pt-BR" sz="800" b="0" i="0" strike="noStrike" cap="none" spc="0" baseline="0">
                          <a:solidFill>
                            <a:srgbClr val="000000"/>
                          </a:solidFill>
                          <a:effectLst/>
                          <a:latin typeface="Calibri"/>
                          <a:ea typeface="Calibri"/>
                          <a:cs typeface="Calibri"/>
                        </a:rPr>
                        <a:t>Reutilização de água</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Fornecer água à comunidade para benefício econômico </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Reutilizar a água de processo tratada da fábrica para indústria ou irrigação</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Volume de água reutilizada por ano e finalidade </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Calcular o volume anual de água reutilizada</a:t>
                      </a:r>
                    </a:p>
                  </a:txBody>
                  <a:tcPr marL="121888" marR="121888" anchor="ctr"/>
                </a:tc>
                <a:tc>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1100"/>
                        <a:t>√</a:t>
                      </a:r>
                    </a:p>
                  </a:txBody>
                  <a:tcPr marL="121888" marR="121888" anchor="ctr"/>
                </a:tc>
                <a:tc>
                  <a:txBody>
                    <a:bodyPr/>
                    <a:lstStyle/>
                    <a:p>
                      <a:pPr algn="ctr"/>
                      <a:endParaRPr lang="en-US" sz="800"/>
                    </a:p>
                  </a:txBody>
                  <a:tcPr marL="121888" marR="121888"/>
                </a:tc>
                <a:extLst>
                  <a:ext uri="{0D108BD9-81ED-4DB2-BD59-A6C34878D82A}">
                    <a16:rowId xmlns:a16="http://schemas.microsoft.com/office/drawing/2014/main" val="1515584588"/>
                  </a:ext>
                </a:extLst>
              </a:tr>
              <a:tr h="953874">
                <a:tc>
                  <a:txBody>
                    <a:bodyPr/>
                    <a:lstStyle/>
                    <a:p>
                      <a:r>
                        <a:rPr lang="pt-BR" sz="800" b="0" i="0" strike="noStrike" cap="none" spc="0" baseline="0">
                          <a:solidFill>
                            <a:srgbClr val="000000"/>
                          </a:solidFill>
                          <a:effectLst/>
                          <a:latin typeface="Calibri"/>
                          <a:ea typeface="Calibri"/>
                          <a:cs typeface="Calibri"/>
                        </a:rPr>
                        <a:t>Conservação de água</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Reduzir perdas de água (por exemplo, reparos de vazamentos) </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Reduzir as retiradas de água por meio de atualizações de infraestrutura </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Economia de água com base em dados de medição ou estimativas de uso pré/pós-projeto </a:t>
                      </a:r>
                    </a:p>
                  </a:txBody>
                  <a:tcPr marL="121888" marR="121888" anchor="ctr"/>
                </a:tc>
                <a:tc>
                  <a:txBody>
                    <a:bodyPr/>
                    <a:lstStyle/>
                    <a:p>
                      <a:r>
                        <a:rPr lang="pt-BR" sz="800" b="0" i="0" strike="noStrike" cap="none" spc="0" baseline="0">
                          <a:solidFill>
                            <a:srgbClr val="000000"/>
                          </a:solidFill>
                          <a:effectLst/>
                          <a:latin typeface="Calibri"/>
                          <a:ea typeface="Calibri"/>
                          <a:cs typeface="Calibri"/>
                        </a:rPr>
                        <a:t>Calcular a economia de água com base nos dados de medição direta para o corpo de água de origem </a:t>
                      </a:r>
                    </a:p>
                  </a:txBody>
                  <a:tcPr marL="121888" marR="121888" anchor="ctr"/>
                </a:tc>
                <a:tc>
                  <a:txBody>
                    <a:bodyPr/>
                    <a:lstStyle/>
                    <a:p>
                      <a:pPr marL="0" marR="0" indent="0" algn="ctr" defTabSz="457200" rtl="0" eaLnBrk="1" fontAlgn="auto" latinLnBrk="0" hangingPunct="1">
                        <a:lnSpc>
                          <a:spcPct val="100000"/>
                        </a:lnSpc>
                        <a:spcBef>
                          <a:spcPct val="0"/>
                        </a:spcBef>
                        <a:spcAft>
                          <a:spcPct val="0"/>
                        </a:spcAft>
                        <a:buClrTx/>
                        <a:buSzTx/>
                        <a:buFontTx/>
                        <a:buNone/>
                        <a:defRPr/>
                      </a:pPr>
                      <a:r>
                        <a:rPr lang="en-US" sz="1100"/>
                        <a:t>√</a:t>
                      </a:r>
                    </a:p>
                  </a:txBody>
                  <a:tcPr marL="121888" marR="121888" anchor="ctr"/>
                </a:tc>
                <a:tc>
                  <a:txBody>
                    <a:bodyPr/>
                    <a:lstStyle/>
                    <a:p>
                      <a:pPr algn="ctr"/>
                      <a:endParaRPr lang="en-US" sz="800"/>
                    </a:p>
                  </a:txBody>
                  <a:tcPr marL="121888" marR="121888"/>
                </a:tc>
                <a:extLst>
                  <a:ext uri="{0D108BD9-81ED-4DB2-BD59-A6C34878D82A}">
                    <a16:rowId xmlns:a16="http://schemas.microsoft.com/office/drawing/2014/main" val="2974973779"/>
                  </a:ext>
                </a:extLst>
              </a:tr>
            </a:tbl>
          </a:graphicData>
        </a:graphic>
      </p:graphicFrame>
    </p:spTree>
    <p:extLst>
      <p:ext uri="{BB962C8B-B14F-4D97-AF65-F5344CB8AC3E}">
        <p14:creationId xmlns:p14="http://schemas.microsoft.com/office/powerpoint/2010/main" val="331641197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070F6-3D7F-592C-23D5-CC506CBA03E8}"/>
              </a:ext>
            </a:extLst>
          </p:cNvPr>
          <p:cNvSpPr>
            <a:spLocks noGrp="1"/>
          </p:cNvSpPr>
          <p:nvPr>
            <p:ph type="title"/>
          </p:nvPr>
        </p:nvSpPr>
        <p:spPr/>
        <p:txBody>
          <a:bodyPr/>
          <a:lstStyle/>
          <a:p>
            <a:r>
              <a:rPr lang="pt-BR" sz="3300" b="0" i="0" strike="noStrike" cap="none" spc="0" baseline="0">
                <a:solidFill>
                  <a:srgbClr val="153DCF"/>
                </a:solidFill>
                <a:effectLst/>
                <a:latin typeface="Calibri"/>
                <a:ea typeface="Calibri"/>
                <a:cs typeface="Calibri"/>
              </a:rPr>
              <a:t>Apêndice</a:t>
            </a:r>
            <a:br>
              <a:rPr sz="3300"/>
            </a:br>
            <a:r>
              <a:rPr lang="pt-BR" sz="3300" b="0" i="0" strike="noStrike" cap="none" spc="0" baseline="0">
                <a:solidFill>
                  <a:srgbClr val="153DCF"/>
                </a:solidFill>
                <a:effectLst/>
                <a:latin typeface="Calibri"/>
                <a:ea typeface="Calibri"/>
                <a:cs typeface="Calibri"/>
              </a:rPr>
              <a:t>Infraestrutura verde e cinza</a:t>
            </a:r>
          </a:p>
        </p:txBody>
      </p:sp>
    </p:spTree>
    <p:extLst>
      <p:ext uri="{BB962C8B-B14F-4D97-AF65-F5344CB8AC3E}">
        <p14:creationId xmlns:p14="http://schemas.microsoft.com/office/powerpoint/2010/main" val="322231677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2400" b="1" i="0" strike="noStrike" cap="none" spc="-15" baseline="0">
                <a:solidFill>
                  <a:srgbClr val="FFFFFF"/>
                </a:solidFill>
                <a:effectLst/>
                <a:latin typeface="Calibri"/>
                <a:ea typeface="Calibri"/>
                <a:cs typeface="Calibri"/>
              </a:rPr>
              <a:t>Infraestrutura verde e cinza</a:t>
            </a:r>
            <a:endParaRPr lang="en-US"/>
          </a:p>
        </p:txBody>
      </p:sp>
      <p:sp>
        <p:nvSpPr>
          <p:cNvPr id="3" name="Content Placeholder 2">
            <a:extLst>
              <a:ext uri="{FF2B5EF4-FFF2-40B4-BE49-F238E27FC236}">
                <a16:creationId xmlns:a16="http://schemas.microsoft.com/office/drawing/2014/main" id="{85304BC9-86CA-7C3F-3A77-9F3E8F0F8E7C}"/>
              </a:ext>
            </a:extLst>
          </p:cNvPr>
          <p:cNvSpPr>
            <a:spLocks noGrp="1"/>
          </p:cNvSpPr>
          <p:nvPr>
            <p:ph idx="1"/>
          </p:nvPr>
        </p:nvSpPr>
        <p:spPr/>
        <p:txBody>
          <a:bodyPr>
            <a:normAutofit fontScale="92500" lnSpcReduction="20000"/>
          </a:bodyPr>
          <a:lstStyle/>
          <a:p>
            <a:pPr marL="0" indent="0">
              <a:buNone/>
            </a:pPr>
            <a:r>
              <a:rPr lang="pt-BR" sz="1400" b="0" i="0" strike="noStrike" cap="none" spc="0" baseline="0">
                <a:solidFill>
                  <a:srgbClr val="133CCF"/>
                </a:solidFill>
                <a:effectLst/>
                <a:latin typeface="Calibri"/>
                <a:ea typeface="Calibri"/>
                <a:cs typeface="Calibri"/>
              </a:rPr>
              <a:t>“Infraestrutura verde”, ou soluções baseadas na natureza, inclui ecossistemas naturais (florestas, pântanos, etc.) que possam servir à mesma função (por exemplo, filtração ou armazenamento de água) que “infraestrutura cinza”, ou soluções de engenharia humana.</a:t>
            </a:r>
          </a:p>
          <a:p>
            <a:pPr marL="0" indent="0">
              <a:buNone/>
            </a:pPr>
            <a:endParaRPr lang="en-US" sz="2800" b="1">
              <a:solidFill>
                <a:schemeClr val="accent1">
                  <a:lumMod val="75000"/>
                </a:schemeClr>
              </a:solidFill>
              <a:cs typeface="Calibri"/>
            </a:endParaRPr>
          </a:p>
          <a:p>
            <a:pPr marL="0" indent="0">
              <a:buNone/>
            </a:pPr>
            <a:r>
              <a:rPr lang="pt-BR" sz="1500" b="1" i="0" strike="noStrike" cap="none" spc="0" baseline="0">
                <a:solidFill>
                  <a:srgbClr val="009031"/>
                </a:solidFill>
                <a:effectLst/>
                <a:latin typeface="Calibri"/>
                <a:ea typeface="Calibri"/>
                <a:cs typeface="Calibri"/>
              </a:rPr>
              <a:t>Projetos baseados na natureza ou de “infraestrutura verde” são a opção preferida da empresa. Por quê?</a:t>
            </a:r>
          </a:p>
          <a:p>
            <a:pPr>
              <a:buClr>
                <a:srgbClr val="00B050"/>
              </a:buClr>
              <a:buFont typeface="Wingdings" pitchFamily="2" charset="2"/>
              <a:buChar char="ü"/>
            </a:pPr>
            <a:r>
              <a:rPr lang="pt-BR" sz="1300" b="0" i="0" strike="noStrike" cap="none" spc="0" baseline="0">
                <a:solidFill>
                  <a:srgbClr val="133CCF"/>
                </a:solidFill>
                <a:effectLst/>
                <a:latin typeface="Calibri"/>
                <a:ea typeface="Calibri"/>
                <a:cs typeface="Calibri"/>
              </a:rPr>
              <a:t>A infraestrutura ecológica é um investimento melhor a longo prazo, pois é autossustentável por sua própria natureza e há pesquisa científica suficiente para apoiar que ajuda a mitigar o estresse hídrico</a:t>
            </a:r>
          </a:p>
          <a:p>
            <a:pPr>
              <a:buClr>
                <a:srgbClr val="00B050"/>
              </a:buClr>
              <a:buFont typeface="Wingdings" pitchFamily="2" charset="2"/>
              <a:buChar char="ü"/>
            </a:pPr>
            <a:r>
              <a:rPr lang="pt-BR" sz="1300" b="0" i="0" strike="noStrike" cap="none" spc="0" baseline="0">
                <a:solidFill>
                  <a:srgbClr val="133CCF"/>
                </a:solidFill>
                <a:effectLst/>
                <a:latin typeface="Calibri"/>
                <a:ea typeface="Calibri"/>
                <a:cs typeface="Calibri"/>
              </a:rPr>
              <a:t>Os benefícios estendidos são, na maioria dos casos, maiores em relação aos benefícios associados, como fixação do carbono, biodiversidade, benefícios socioeconômicos e de qualidade da água, que são realizados além dos benefícios volumétricos</a:t>
            </a:r>
          </a:p>
          <a:p>
            <a:pPr>
              <a:buClr>
                <a:srgbClr val="00B050"/>
              </a:buClr>
              <a:buFont typeface="Wingdings" pitchFamily="2" charset="2"/>
              <a:buChar char="ü"/>
            </a:pPr>
            <a:r>
              <a:rPr lang="pt-BR" sz="1300" b="0" i="0" strike="noStrike" cap="none" spc="0" baseline="0">
                <a:solidFill>
                  <a:srgbClr val="133CCF"/>
                </a:solidFill>
                <a:effectLst/>
                <a:latin typeface="Calibri"/>
                <a:ea typeface="Calibri"/>
                <a:cs typeface="Calibri"/>
              </a:rPr>
              <a:t>A infraestrutura verde tem o benefício de ser capaz de dimensionar o impacto e aumentar a conscientização e a defesa por meio de modelos de parceria colaborativa, o que é fundamental para efetuar a mudança necessária </a:t>
            </a:r>
          </a:p>
          <a:p>
            <a:pPr>
              <a:buClr>
                <a:srgbClr val="00B050"/>
              </a:buClr>
              <a:buFont typeface="Wingdings" pitchFamily="2" charset="2"/>
              <a:buChar char="ü"/>
            </a:pPr>
            <a:endParaRPr lang="en-US" sz="2400">
              <a:latin typeface="Calibri" panose="020F0502020204030204"/>
              <a:cs typeface="Calibri"/>
            </a:endParaRPr>
          </a:p>
          <a:p>
            <a:pPr marL="0" indent="0">
              <a:buClr>
                <a:srgbClr val="00B050"/>
              </a:buClr>
              <a:buNone/>
            </a:pPr>
            <a:r>
              <a:rPr lang="pt-BR" sz="1500" b="1" i="0" strike="noStrike" cap="none" spc="0" baseline="0">
                <a:solidFill>
                  <a:srgbClr val="009031"/>
                </a:solidFill>
                <a:effectLst/>
                <a:latin typeface="Calibri"/>
                <a:ea typeface="Calibri"/>
                <a:cs typeface="Calibri"/>
              </a:rPr>
              <a:t>Há desvantagens com a infraestrutura verde?</a:t>
            </a:r>
          </a:p>
          <a:p>
            <a:pPr>
              <a:buClr>
                <a:srgbClr val="00B050"/>
              </a:buClr>
              <a:buFont typeface="Wingdings" pitchFamily="2" charset="2"/>
              <a:buChar char="ü"/>
            </a:pPr>
            <a:r>
              <a:rPr lang="pt-BR" sz="1300" b="0" i="0" strike="noStrike" cap="none" spc="0" baseline="0">
                <a:solidFill>
                  <a:srgbClr val="133CCF"/>
                </a:solidFill>
                <a:effectLst/>
                <a:latin typeface="Calibri"/>
                <a:ea typeface="Calibri"/>
                <a:cs typeface="Calibri"/>
              </a:rPr>
              <a:t>O tempo de espera para quantificar os benefícios volumétricos é geralmente mais longo com a infraestrutura verde do que com a infraestrutura cinza. Isso pode se tornar uma desvantagem mais crítica à medida que nos aproximamos do prazo da meta de 2030</a:t>
            </a:r>
          </a:p>
          <a:p>
            <a:pPr>
              <a:buClr>
                <a:srgbClr val="00B050"/>
              </a:buClr>
              <a:buFont typeface="Wingdings" pitchFamily="2" charset="2"/>
              <a:buChar char="ü"/>
            </a:pPr>
            <a:r>
              <a:rPr lang="pt-BR" sz="1300" b="0" i="0" strike="noStrike" cap="none" spc="0" baseline="0">
                <a:solidFill>
                  <a:srgbClr val="133CCF"/>
                </a:solidFill>
                <a:effectLst/>
                <a:latin typeface="Calibri"/>
                <a:ea typeface="Calibri"/>
                <a:cs typeface="Calibri"/>
              </a:rPr>
              <a:t>Os custos iniciais podem ser maiores em comparação com a infraestrutura cinza, no entanto, durante sua vida útil efetiva, isso normalmente é revertido</a:t>
            </a:r>
          </a:p>
        </p:txBody>
      </p:sp>
    </p:spTree>
    <p:extLst>
      <p:ext uri="{BB962C8B-B14F-4D97-AF65-F5344CB8AC3E}">
        <p14:creationId xmlns:p14="http://schemas.microsoft.com/office/powerpoint/2010/main" val="414207560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2400" b="1" i="0" strike="noStrike" cap="none" spc="-15" baseline="0">
                <a:solidFill>
                  <a:srgbClr val="FFFFFF"/>
                </a:solidFill>
                <a:effectLst/>
                <a:latin typeface="Calibri"/>
                <a:ea typeface="Calibri"/>
                <a:cs typeface="Calibri"/>
              </a:rPr>
              <a:t>Infraestrutura verde e cinza</a:t>
            </a:r>
            <a:endParaRPr lang="en-US"/>
          </a:p>
        </p:txBody>
      </p:sp>
      <p:sp>
        <p:nvSpPr>
          <p:cNvPr id="3" name="Content Placeholder 2">
            <a:extLst>
              <a:ext uri="{FF2B5EF4-FFF2-40B4-BE49-F238E27FC236}">
                <a16:creationId xmlns:a16="http://schemas.microsoft.com/office/drawing/2014/main" id="{85304BC9-86CA-7C3F-3A77-9F3E8F0F8E7C}"/>
              </a:ext>
            </a:extLst>
          </p:cNvPr>
          <p:cNvSpPr>
            <a:spLocks noGrp="1"/>
          </p:cNvSpPr>
          <p:nvPr>
            <p:ph idx="1"/>
          </p:nvPr>
        </p:nvSpPr>
        <p:spPr/>
        <p:txBody>
          <a:bodyPr>
            <a:normAutofit/>
          </a:bodyPr>
          <a:lstStyle/>
          <a:p>
            <a:pPr marL="0" marR="0" lvl="1" indent="0">
              <a:spcBef>
                <a:spcPts val="750"/>
              </a:spcBef>
              <a:spcAft>
                <a:spcPct val="0"/>
              </a:spcAft>
              <a:buClr>
                <a:srgbClr val="00B050"/>
              </a:buClr>
              <a:buNone/>
            </a:pPr>
            <a:r>
              <a:rPr lang="pt-BR" sz="1600" b="1" i="0" strike="noStrike" cap="none" spc="0" baseline="0">
                <a:solidFill>
                  <a:srgbClr val="009031"/>
                </a:solidFill>
                <a:effectLst/>
                <a:latin typeface="Calibri"/>
                <a:ea typeface="Calibri"/>
                <a:cs typeface="Calibri"/>
              </a:rPr>
              <a:t>Quando a infraestrutura cinza faz mais sentido?</a:t>
            </a:r>
          </a:p>
          <a:p>
            <a:pPr marL="171450" marR="0" lvl="1">
              <a:spcBef>
                <a:spcPts val="750"/>
              </a:spcBef>
              <a:spcAft>
                <a:spcPct val="0"/>
              </a:spcAft>
              <a:buClr>
                <a:srgbClr val="00B050"/>
              </a:buClr>
              <a:buFont typeface="Wingdings" pitchFamily="2" charset="2"/>
              <a:buChar char="ü"/>
            </a:pPr>
            <a:r>
              <a:rPr lang="pt-BR" sz="1400" b="0" i="0" strike="noStrike" cap="none" spc="0" baseline="0">
                <a:solidFill>
                  <a:srgbClr val="133CCF"/>
                </a:solidFill>
                <a:effectLst/>
                <a:latin typeface="Calibri"/>
                <a:ea typeface="Calibri"/>
                <a:cs typeface="Calibri"/>
              </a:rPr>
              <a:t>Em locais onde o volume que precisa ser reabastecido é pequeno</a:t>
            </a:r>
          </a:p>
          <a:p>
            <a:pPr marL="171450" marR="0" lvl="1">
              <a:spcBef>
                <a:spcPts val="750"/>
              </a:spcBef>
              <a:spcAft>
                <a:spcPct val="0"/>
              </a:spcAft>
              <a:buClr>
                <a:srgbClr val="00B050"/>
              </a:buClr>
              <a:buFont typeface="Wingdings" pitchFamily="2" charset="2"/>
              <a:buChar char="ü"/>
            </a:pPr>
            <a:r>
              <a:rPr lang="pt-BR" sz="1400" b="0" i="0" strike="noStrike" cap="none" spc="0" baseline="0">
                <a:solidFill>
                  <a:srgbClr val="133CCF"/>
                </a:solidFill>
                <a:effectLst/>
                <a:latin typeface="Calibri"/>
                <a:ea typeface="Calibri"/>
                <a:cs typeface="Calibri"/>
              </a:rPr>
              <a:t>Se houver problemas significativos em relação à perda/vazamento de água na rede de água local que tenham sido sinalizados pelas partes interessadas</a:t>
            </a:r>
          </a:p>
          <a:p>
            <a:pPr marL="171450" marR="0" lvl="1">
              <a:spcBef>
                <a:spcPts val="750"/>
              </a:spcBef>
              <a:spcAft>
                <a:spcPct val="0"/>
              </a:spcAft>
              <a:buClr>
                <a:srgbClr val="00B050"/>
              </a:buClr>
              <a:buFont typeface="Wingdings" pitchFamily="2" charset="2"/>
              <a:buChar char="ü"/>
            </a:pPr>
            <a:r>
              <a:rPr lang="pt-BR" sz="1400" b="0" i="0" strike="noStrike" cap="none" spc="0" baseline="0">
                <a:solidFill>
                  <a:srgbClr val="133CCF"/>
                </a:solidFill>
                <a:effectLst/>
                <a:latin typeface="Calibri"/>
                <a:ea typeface="Calibri"/>
                <a:cs typeface="Calibri"/>
              </a:rPr>
              <a:t>Quando apoiam a recuperação e a reutilização da água em uma área com estresse hídrico, reduzindo a carga geral de demanda na bacia hidrográfica</a:t>
            </a:r>
          </a:p>
          <a:p>
            <a:pPr>
              <a:buClr>
                <a:srgbClr val="00B050"/>
              </a:buClr>
              <a:buFont typeface="Wingdings" pitchFamily="2" charset="2"/>
              <a:buChar char="ü"/>
            </a:pPr>
            <a:endParaRPr lang="en-US" sz="1400">
              <a:latin typeface="Calibri" panose="020F0502020204030204"/>
              <a:cs typeface="Calibri"/>
            </a:endParaRPr>
          </a:p>
          <a:p>
            <a:pPr marL="0" indent="0">
              <a:buClr>
                <a:srgbClr val="00B050"/>
              </a:buClr>
              <a:buNone/>
            </a:pPr>
            <a:r>
              <a:rPr lang="pt-BR" sz="1600" b="1" i="0" strike="noStrike" cap="none" spc="0" baseline="0">
                <a:solidFill>
                  <a:srgbClr val="009031"/>
                </a:solidFill>
                <a:effectLst/>
                <a:latin typeface="Calibri"/>
                <a:ea typeface="Calibri"/>
                <a:cs typeface="Calibri"/>
              </a:rPr>
              <a:t>Há desvantagens com infraestrutura cinza que devem ser consideradas?</a:t>
            </a:r>
            <a:endParaRPr lang="en-US" sz="1600">
              <a:latin typeface="Calibri" panose="020F0502020204030204"/>
              <a:cs typeface="Calibri"/>
            </a:endParaRPr>
          </a:p>
          <a:p>
            <a:pPr>
              <a:buClr>
                <a:srgbClr val="00B050"/>
              </a:buClr>
              <a:buFont typeface="Wingdings" pitchFamily="2" charset="2"/>
              <a:buChar char="ü"/>
            </a:pPr>
            <a:r>
              <a:rPr lang="pt-BR" sz="1400" b="0" i="0" strike="noStrike" cap="none" spc="0" baseline="0">
                <a:solidFill>
                  <a:srgbClr val="133CCF"/>
                </a:solidFill>
                <a:effectLst/>
                <a:latin typeface="Calibri"/>
                <a:ea typeface="Calibri"/>
                <a:cs typeface="Calibri"/>
              </a:rPr>
              <a:t>Avaliar a duração dos benefícios do projeto, pois a infraestrutura cinza precisará ser substituída quando chegar ao final de sua vida útil</a:t>
            </a:r>
          </a:p>
          <a:p>
            <a:pPr>
              <a:buClr>
                <a:srgbClr val="00B050"/>
              </a:buClr>
              <a:buFont typeface="Wingdings" pitchFamily="2" charset="2"/>
              <a:buChar char="ü"/>
            </a:pPr>
            <a:r>
              <a:rPr lang="pt-BR" sz="1400" b="0" i="0" strike="noStrike" cap="none" spc="0" baseline="0">
                <a:solidFill>
                  <a:srgbClr val="133CCF"/>
                </a:solidFill>
                <a:effectLst/>
                <a:latin typeface="Calibri"/>
                <a:ea typeface="Calibri"/>
                <a:cs typeface="Calibri"/>
              </a:rPr>
              <a:t>Considerar os custos de manutenção para garantir que atinjam sua vida útil</a:t>
            </a:r>
          </a:p>
          <a:p>
            <a:pPr>
              <a:buClr>
                <a:srgbClr val="00B050"/>
              </a:buClr>
              <a:buFont typeface="Wingdings" pitchFamily="2" charset="2"/>
              <a:buChar char="ü"/>
            </a:pPr>
            <a:r>
              <a:rPr lang="pt-BR" sz="1400" b="0" i="0" strike="noStrike" cap="none" spc="0" baseline="0">
                <a:solidFill>
                  <a:srgbClr val="133CCF"/>
                </a:solidFill>
                <a:effectLst/>
                <a:latin typeface="Calibri"/>
                <a:ea typeface="Calibri"/>
                <a:cs typeface="Calibri"/>
              </a:rPr>
              <a:t>A duração do benefício volumétrico que você pode reivindicar pode ser reduzida se outras partes, como a autoridade local, tiverem feito o mesmo investimento ou investimento semelhante no curto ou médio prazo</a:t>
            </a:r>
          </a:p>
        </p:txBody>
      </p:sp>
    </p:spTree>
    <p:extLst>
      <p:ext uri="{BB962C8B-B14F-4D97-AF65-F5344CB8AC3E}">
        <p14:creationId xmlns:p14="http://schemas.microsoft.com/office/powerpoint/2010/main" val="25478857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2400" b="1" i="0" strike="noStrike" cap="none" spc="-15" baseline="0">
                <a:solidFill>
                  <a:srgbClr val="FFFFFF"/>
                </a:solidFill>
                <a:effectLst/>
                <a:latin typeface="Calibri"/>
                <a:ea typeface="Calibri"/>
                <a:cs typeface="Calibri"/>
              </a:rPr>
              <a:t>Infraestrutura verde e cinza</a:t>
            </a:r>
            <a:endParaRPr lang="en-US"/>
          </a:p>
        </p:txBody>
      </p:sp>
      <p:sp>
        <p:nvSpPr>
          <p:cNvPr id="3" name="Content Placeholder 2">
            <a:extLst>
              <a:ext uri="{FF2B5EF4-FFF2-40B4-BE49-F238E27FC236}">
                <a16:creationId xmlns:a16="http://schemas.microsoft.com/office/drawing/2014/main" id="{85304BC9-86CA-7C3F-3A77-9F3E8F0F8E7C}"/>
              </a:ext>
            </a:extLst>
          </p:cNvPr>
          <p:cNvSpPr>
            <a:spLocks noGrp="1"/>
          </p:cNvSpPr>
          <p:nvPr>
            <p:ph idx="1"/>
          </p:nvPr>
        </p:nvSpPr>
        <p:spPr/>
        <p:txBody>
          <a:bodyPr>
            <a:normAutofit/>
          </a:bodyPr>
          <a:lstStyle/>
          <a:p>
            <a:pPr marL="0" marR="0" lvl="0" indent="0">
              <a:spcBef>
                <a:spcPct val="0"/>
              </a:spcBef>
              <a:spcAft>
                <a:spcPct val="0"/>
              </a:spcAft>
              <a:buNone/>
            </a:pPr>
            <a:r>
              <a:rPr lang="pt-BR" sz="1600" b="1" i="0" strike="noStrike" cap="none" spc="0" baseline="0">
                <a:solidFill>
                  <a:srgbClr val="009031"/>
                </a:solidFill>
                <a:effectLst/>
                <a:latin typeface="Calibri"/>
                <a:ea typeface="Calibri"/>
                <a:cs typeface="Calibri"/>
              </a:rPr>
              <a:t>Projetos de infraestrutura cinza podem ser selecionados para Reabastecimento, mas ao fazer isso você deve:</a:t>
            </a:r>
          </a:p>
          <a:p>
            <a:pPr marL="171450" marR="0" lvl="1">
              <a:spcBef>
                <a:spcPts val="750"/>
              </a:spcBef>
              <a:spcAft>
                <a:spcPct val="0"/>
              </a:spcAft>
              <a:buClr>
                <a:srgbClr val="00B050"/>
              </a:buClr>
              <a:buFont typeface="Wingdings" pitchFamily="2" charset="2"/>
              <a:buChar char="ü"/>
            </a:pPr>
            <a:r>
              <a:rPr lang="pt-BR" sz="1400" b="0" i="0" strike="noStrike" cap="none" spc="0" baseline="0">
                <a:solidFill>
                  <a:srgbClr val="133CCF"/>
                </a:solidFill>
                <a:effectLst/>
                <a:latin typeface="Calibri"/>
                <a:ea typeface="Calibri"/>
                <a:cs typeface="Calibri"/>
              </a:rPr>
              <a:t>Esclarecer custos, funções e responsabilidades contínuas para garantir que o ativo investido seja mantido ao longo de sua vida útil</a:t>
            </a:r>
            <a:endParaRPr lang="en-US" sz="1400">
              <a:latin typeface="Calibri" panose="020F0502020204030204"/>
              <a:cs typeface="Calibri"/>
            </a:endParaRPr>
          </a:p>
          <a:p>
            <a:pPr marL="171450" lvl="1">
              <a:spcBef>
                <a:spcPts val="750"/>
              </a:spcBef>
              <a:buClr>
                <a:srgbClr val="00B050"/>
              </a:buClr>
              <a:buFont typeface="Wingdings" pitchFamily="2" charset="2"/>
              <a:buChar char="ü"/>
            </a:pPr>
            <a:r>
              <a:rPr lang="pt-BR" sz="1400" b="0" i="0" strike="noStrike" cap="none" spc="0" baseline="0">
                <a:solidFill>
                  <a:srgbClr val="133CCF"/>
                </a:solidFill>
                <a:effectLst/>
                <a:latin typeface="Calibri"/>
                <a:ea typeface="Calibri"/>
                <a:cs typeface="Calibri"/>
              </a:rPr>
              <a:t>Garantir que haja compreensão da duração pela qual podemos reivindicar os benefícios volumétricos (ou seja, se outras partes, como a autoridade local, teriam feito o mesmo investimento ou investimento semelhante no curto ou médio prazo, isso reduzirá a duração dos benefícios que você pode reivindicar)</a:t>
            </a:r>
          </a:p>
          <a:p>
            <a:pPr marL="171450" marR="0" lvl="1">
              <a:spcBef>
                <a:spcPts val="750"/>
              </a:spcBef>
              <a:spcAft>
                <a:spcPct val="0"/>
              </a:spcAft>
              <a:buClr>
                <a:srgbClr val="00B050"/>
              </a:buClr>
              <a:buFont typeface="Wingdings" pitchFamily="2" charset="2"/>
              <a:buChar char="ü"/>
            </a:pPr>
            <a:r>
              <a:rPr lang="pt-BR" sz="1400" b="0" i="0" strike="noStrike" cap="none" spc="0" baseline="0">
                <a:solidFill>
                  <a:srgbClr val="133CCF"/>
                </a:solidFill>
                <a:effectLst/>
                <a:latin typeface="Calibri"/>
                <a:ea typeface="Calibri"/>
                <a:cs typeface="Calibri"/>
              </a:rPr>
              <a:t>Idealmente, apenas ser selecionado para satisfazer baixos volumes de Reabastecimento e/ou implementado em áreas onde as opções de infraestrutura verde estão ausentes ou limitadas e/ou há um caso muito claro de por que a infraestrutura cinza seria a melhor opção (por exemplo, no caso de cidades onde a rede de reticulação está gravemente degradada e há perda significativa de água)</a:t>
            </a:r>
          </a:p>
        </p:txBody>
      </p:sp>
    </p:spTree>
    <p:extLst>
      <p:ext uri="{BB962C8B-B14F-4D97-AF65-F5344CB8AC3E}">
        <p14:creationId xmlns:p14="http://schemas.microsoft.com/office/powerpoint/2010/main" val="272071638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070F6-3D7F-592C-23D5-CC506CBA03E8}"/>
              </a:ext>
            </a:extLst>
          </p:cNvPr>
          <p:cNvSpPr>
            <a:spLocks noGrp="1"/>
          </p:cNvSpPr>
          <p:nvPr>
            <p:ph type="title"/>
          </p:nvPr>
        </p:nvSpPr>
        <p:spPr/>
        <p:txBody>
          <a:bodyPr/>
          <a:lstStyle/>
          <a:p>
            <a:r>
              <a:rPr lang="pt-BR" sz="3300" b="0" i="0" strike="noStrike" cap="none" spc="0" baseline="0">
                <a:solidFill>
                  <a:srgbClr val="153DCF"/>
                </a:solidFill>
                <a:effectLst/>
                <a:latin typeface="Calibri"/>
                <a:ea typeface="Calibri"/>
                <a:cs typeface="Calibri"/>
              </a:rPr>
              <a:t>Apêndice</a:t>
            </a:r>
            <a:br>
              <a:rPr sz="3300"/>
            </a:br>
            <a:r>
              <a:rPr lang="pt-BR" sz="3300" b="0" i="0" strike="noStrike" cap="none" spc="0" baseline="0">
                <a:solidFill>
                  <a:srgbClr val="153DCF"/>
                </a:solidFill>
                <a:effectLst/>
                <a:latin typeface="Calibri"/>
                <a:ea typeface="Calibri"/>
                <a:cs typeface="Calibri"/>
              </a:rPr>
              <a:t>Benefícios do projeto de Reabastecimento</a:t>
            </a:r>
          </a:p>
        </p:txBody>
      </p:sp>
    </p:spTree>
    <p:extLst>
      <p:ext uri="{BB962C8B-B14F-4D97-AF65-F5344CB8AC3E}">
        <p14:creationId xmlns:p14="http://schemas.microsoft.com/office/powerpoint/2010/main" val="66094532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FCFD5-202A-9C67-B9C4-7FA7CA17FB90}"/>
              </a:ext>
            </a:extLst>
          </p:cNvPr>
          <p:cNvSpPr>
            <a:spLocks noGrp="1"/>
          </p:cNvSpPr>
          <p:nvPr>
            <p:ph type="body" sz="quarter" idx="13"/>
          </p:nvPr>
        </p:nvSpPr>
        <p:spPr/>
        <p:txBody>
          <a:bodyPr/>
          <a:lstStyle/>
          <a:p>
            <a:r>
              <a:rPr lang="pt-BR" sz="2700" b="1" i="0" strike="noStrike" cap="none" spc="0" baseline="0">
                <a:solidFill>
                  <a:srgbClr val="FFFFFF"/>
                </a:solidFill>
                <a:effectLst/>
                <a:latin typeface="Calibri"/>
                <a:ea typeface="Calibri"/>
                <a:cs typeface="Calibri"/>
              </a:rPr>
              <a:t>Noções básicas de Reabastecimento</a:t>
            </a:r>
          </a:p>
        </p:txBody>
      </p:sp>
    </p:spTree>
    <p:extLst>
      <p:ext uri="{BB962C8B-B14F-4D97-AF65-F5344CB8AC3E}">
        <p14:creationId xmlns:p14="http://schemas.microsoft.com/office/powerpoint/2010/main" val="985690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1600" b="1" i="0" strike="noStrike" cap="none" spc="-15" baseline="0" dirty="0">
                <a:solidFill>
                  <a:srgbClr val="FFFFFF"/>
                </a:solidFill>
                <a:effectLst/>
                <a:latin typeface="Calibri"/>
                <a:ea typeface="Calibri"/>
                <a:cs typeface="Calibri"/>
              </a:rPr>
              <a:t>Os projetos de Reabastecimento desempenham um papel importante ajudando a mitigar alguns dos principais riscos hídricos enfrentados pelas instalações de fabricação</a:t>
            </a:r>
            <a:endParaRPr lang="en-US" sz="1600" dirty="0"/>
          </a:p>
        </p:txBody>
      </p:sp>
      <p:sp>
        <p:nvSpPr>
          <p:cNvPr id="4" name="Rectangle 3">
            <a:extLst>
              <a:ext uri="{FF2B5EF4-FFF2-40B4-BE49-F238E27FC236}">
                <a16:creationId xmlns:a16="http://schemas.microsoft.com/office/drawing/2014/main" id="{221D3EAF-437F-6EFC-F456-D8D335FED229}"/>
              </a:ext>
            </a:extLst>
          </p:cNvPr>
          <p:cNvSpPr/>
          <p:nvPr/>
        </p:nvSpPr>
        <p:spPr>
          <a:xfrm>
            <a:off x="171451" y="1285875"/>
            <a:ext cx="2364581" cy="3583399"/>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ZA" sz="1350">
              <a:solidFill>
                <a:srgbClr val="FFFFFF"/>
              </a:solidFill>
              <a:latin typeface="Calibri" panose="020F0502020204030204"/>
            </a:endParaRPr>
          </a:p>
        </p:txBody>
      </p:sp>
      <p:sp>
        <p:nvSpPr>
          <p:cNvPr id="5" name="Rectangle: Rounded Corners 4">
            <a:extLst>
              <a:ext uri="{FF2B5EF4-FFF2-40B4-BE49-F238E27FC236}">
                <a16:creationId xmlns:a16="http://schemas.microsoft.com/office/drawing/2014/main" id="{C7BB8814-B9FE-5B74-78A9-8F26952C34E4}"/>
              </a:ext>
            </a:extLst>
          </p:cNvPr>
          <p:cNvSpPr/>
          <p:nvPr/>
        </p:nvSpPr>
        <p:spPr>
          <a:xfrm>
            <a:off x="171450" y="885367"/>
            <a:ext cx="2364581" cy="31397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pt-BR" sz="1350" b="1" i="0" strike="noStrike" cap="none" spc="0" baseline="0">
                <a:solidFill>
                  <a:srgbClr val="FFFFFF"/>
                </a:solidFill>
                <a:effectLst/>
                <a:latin typeface="Calibri"/>
                <a:ea typeface="Calibri"/>
                <a:cs typeface="Calibri"/>
              </a:rPr>
              <a:t>Tipos de risco</a:t>
            </a:r>
            <a:endParaRPr lang="en-ZA" sz="1350" b="1">
              <a:solidFill>
                <a:srgbClr val="FFFFFF"/>
              </a:solidFill>
              <a:latin typeface="Calibri" panose="020F0502020204030204"/>
            </a:endParaRPr>
          </a:p>
        </p:txBody>
      </p:sp>
      <p:cxnSp>
        <p:nvCxnSpPr>
          <p:cNvPr id="6" name="Straight Connector 5">
            <a:extLst>
              <a:ext uri="{FF2B5EF4-FFF2-40B4-BE49-F238E27FC236}">
                <a16:creationId xmlns:a16="http://schemas.microsoft.com/office/drawing/2014/main" id="{5B13ED69-3241-44F1-EA64-46272E2C6BE8}"/>
              </a:ext>
            </a:extLst>
          </p:cNvPr>
          <p:cNvCxnSpPr/>
          <p:nvPr/>
        </p:nvCxnSpPr>
        <p:spPr>
          <a:xfrm>
            <a:off x="171451" y="2150839"/>
            <a:ext cx="2364581"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24B1FC7-6816-45D1-033F-E2BF26B4E0E5}"/>
              </a:ext>
            </a:extLst>
          </p:cNvPr>
          <p:cNvCxnSpPr/>
          <p:nvPr/>
        </p:nvCxnSpPr>
        <p:spPr>
          <a:xfrm>
            <a:off x="171451" y="3032821"/>
            <a:ext cx="2364581"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0D88401-3EC6-96F7-1470-1E0E832F87DE}"/>
              </a:ext>
            </a:extLst>
          </p:cNvPr>
          <p:cNvCxnSpPr/>
          <p:nvPr/>
        </p:nvCxnSpPr>
        <p:spPr>
          <a:xfrm>
            <a:off x="171450" y="3961508"/>
            <a:ext cx="2364581"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74C5B39-27DE-762E-C000-B1B1908C1C5D}"/>
              </a:ext>
            </a:extLst>
          </p:cNvPr>
          <p:cNvSpPr txBox="1"/>
          <p:nvPr/>
        </p:nvSpPr>
        <p:spPr>
          <a:xfrm>
            <a:off x="792992" y="1392935"/>
            <a:ext cx="1245181" cy="600304"/>
          </a:xfrm>
          <a:prstGeom prst="rect">
            <a:avLst/>
          </a:prstGeom>
          <a:noFill/>
        </p:spPr>
        <p:txBody>
          <a:bodyPr wrap="none" rtlCol="0">
            <a:spAutoFit/>
          </a:bodyPr>
          <a:lstStyle/>
          <a:p>
            <a:pPr defTabSz="685800">
              <a:defRPr/>
            </a:pPr>
            <a:r>
              <a:rPr lang="pt-BR" sz="1200" b="1" i="0" strike="noStrike" cap="none" spc="0" baseline="0">
                <a:solidFill>
                  <a:srgbClr val="FFFFFF"/>
                </a:solidFill>
                <a:effectLst/>
                <a:latin typeface="Calibri"/>
                <a:ea typeface="Calibri"/>
                <a:cs typeface="Calibri"/>
              </a:rPr>
              <a:t>Físico</a:t>
            </a:r>
          </a:p>
          <a:p>
            <a:pPr marL="214313" indent="-214313" defTabSz="685800">
              <a:buFont typeface="Arial" panose="020B0604020202020204" pitchFamily="34" charset="0"/>
              <a:buChar char="•"/>
              <a:defRPr/>
            </a:pPr>
            <a:r>
              <a:rPr lang="pt-BR" sz="1050" b="0" i="0" strike="noStrike" cap="none" spc="0" baseline="0">
                <a:solidFill>
                  <a:srgbClr val="FFFFFF"/>
                </a:solidFill>
                <a:effectLst/>
                <a:latin typeface="Calibri"/>
                <a:ea typeface="Calibri"/>
                <a:cs typeface="Calibri"/>
              </a:rPr>
              <a:t>Disponibilidade</a:t>
            </a:r>
          </a:p>
          <a:p>
            <a:pPr marL="214313" indent="-214313" defTabSz="685800">
              <a:buFont typeface="Arial" panose="020B0604020202020204" pitchFamily="34" charset="0"/>
              <a:buChar char="•"/>
              <a:defRPr/>
            </a:pPr>
            <a:r>
              <a:rPr lang="pt-BR" sz="1050" b="0" i="0" strike="noStrike" cap="none" spc="0" baseline="0">
                <a:solidFill>
                  <a:srgbClr val="FFFFFF"/>
                </a:solidFill>
                <a:effectLst/>
                <a:latin typeface="Calibri"/>
                <a:ea typeface="Calibri"/>
                <a:cs typeface="Calibri"/>
              </a:rPr>
              <a:t>Infraestrutura</a:t>
            </a:r>
            <a:endParaRPr lang="en-ZA" sz="1050">
              <a:solidFill>
                <a:srgbClr val="FFFFFF"/>
              </a:solidFill>
              <a:latin typeface="Calibri" panose="020F0502020204030204"/>
            </a:endParaRPr>
          </a:p>
        </p:txBody>
      </p:sp>
      <p:sp>
        <p:nvSpPr>
          <p:cNvPr id="10" name="TextBox 9">
            <a:extLst>
              <a:ext uri="{FF2B5EF4-FFF2-40B4-BE49-F238E27FC236}">
                <a16:creationId xmlns:a16="http://schemas.microsoft.com/office/drawing/2014/main" id="{03292064-A167-4CC1-E833-EE715F617823}"/>
              </a:ext>
            </a:extLst>
          </p:cNvPr>
          <p:cNvSpPr txBox="1"/>
          <p:nvPr/>
        </p:nvSpPr>
        <p:spPr>
          <a:xfrm>
            <a:off x="793109" y="2272937"/>
            <a:ext cx="1625181" cy="600304"/>
          </a:xfrm>
          <a:prstGeom prst="rect">
            <a:avLst/>
          </a:prstGeom>
          <a:noFill/>
        </p:spPr>
        <p:txBody>
          <a:bodyPr wrap="none" rtlCol="0">
            <a:spAutoFit/>
          </a:bodyPr>
          <a:lstStyle/>
          <a:p>
            <a:pPr defTabSz="685800">
              <a:defRPr/>
            </a:pPr>
            <a:r>
              <a:rPr lang="pt-BR" sz="1200" b="1" i="0" strike="noStrike" cap="none" spc="0" baseline="0">
                <a:solidFill>
                  <a:srgbClr val="FFFFFF"/>
                </a:solidFill>
                <a:effectLst/>
                <a:latin typeface="Calibri"/>
                <a:ea typeface="Calibri"/>
                <a:cs typeface="Calibri"/>
              </a:rPr>
              <a:t>Qualidade</a:t>
            </a:r>
          </a:p>
          <a:p>
            <a:pPr marL="214313" indent="-214313" defTabSz="685800">
              <a:buFont typeface="Arial" panose="020B0604020202020204" pitchFamily="34" charset="0"/>
              <a:buChar char="•"/>
              <a:defRPr/>
            </a:pPr>
            <a:r>
              <a:rPr lang="pt-BR" sz="1050" b="0" i="0" strike="noStrike" cap="none" spc="0" baseline="0">
                <a:solidFill>
                  <a:srgbClr val="FFFFFF"/>
                </a:solidFill>
                <a:effectLst/>
                <a:latin typeface="Calibri"/>
                <a:ea typeface="Calibri"/>
                <a:cs typeface="Calibri"/>
              </a:rPr>
              <a:t>Qualidade em declínio</a:t>
            </a:r>
          </a:p>
          <a:p>
            <a:pPr marL="214313" indent="-214313" defTabSz="685800">
              <a:buFont typeface="Arial" panose="020B0604020202020204" pitchFamily="34" charset="0"/>
              <a:buChar char="•"/>
              <a:defRPr/>
            </a:pPr>
            <a:r>
              <a:rPr lang="pt-BR" sz="1050" b="0" i="0" strike="noStrike" cap="none" spc="0" baseline="0">
                <a:solidFill>
                  <a:srgbClr val="FFFFFF"/>
                </a:solidFill>
                <a:effectLst/>
                <a:latin typeface="Calibri"/>
                <a:ea typeface="Calibri"/>
                <a:cs typeface="Calibri"/>
              </a:rPr>
              <a:t>Infraestrutura</a:t>
            </a:r>
            <a:endParaRPr lang="en-ZA" sz="1050">
              <a:solidFill>
                <a:srgbClr val="FFFFFF"/>
              </a:solidFill>
              <a:latin typeface="Calibri" panose="020F0502020204030204"/>
            </a:endParaRPr>
          </a:p>
        </p:txBody>
      </p:sp>
      <p:sp>
        <p:nvSpPr>
          <p:cNvPr id="11" name="TextBox 10">
            <a:extLst>
              <a:ext uri="{FF2B5EF4-FFF2-40B4-BE49-F238E27FC236}">
                <a16:creationId xmlns:a16="http://schemas.microsoft.com/office/drawing/2014/main" id="{B2105706-9587-DE1E-4E01-56343A52896E}"/>
              </a:ext>
            </a:extLst>
          </p:cNvPr>
          <p:cNvSpPr txBox="1"/>
          <p:nvPr/>
        </p:nvSpPr>
        <p:spPr>
          <a:xfrm>
            <a:off x="792991" y="3197900"/>
            <a:ext cx="1664459" cy="594360"/>
          </a:xfrm>
          <a:prstGeom prst="rect">
            <a:avLst/>
          </a:prstGeom>
          <a:noFill/>
        </p:spPr>
        <p:txBody>
          <a:bodyPr wrap="square" rtlCol="0">
            <a:spAutoFit/>
          </a:bodyPr>
          <a:lstStyle/>
          <a:p>
            <a:pPr defTabSz="685800">
              <a:defRPr/>
            </a:pPr>
            <a:r>
              <a:rPr lang="pt-BR" sz="1200" b="1" i="0" strike="noStrike" cap="none" spc="0" baseline="0">
                <a:solidFill>
                  <a:srgbClr val="FFFFFF"/>
                </a:solidFill>
                <a:effectLst/>
                <a:latin typeface="Calibri"/>
                <a:ea typeface="Calibri"/>
                <a:cs typeface="Calibri"/>
              </a:rPr>
              <a:t>Regulatório</a:t>
            </a:r>
          </a:p>
          <a:p>
            <a:pPr marL="214313" indent="-214313" defTabSz="685800">
              <a:buFont typeface="Arial" panose="020B0604020202020204" pitchFamily="34" charset="0"/>
              <a:buChar char="•"/>
              <a:defRPr/>
            </a:pPr>
            <a:r>
              <a:rPr lang="pt-BR" sz="1050" b="0" i="0" strike="noStrike" cap="none" spc="0" baseline="0">
                <a:solidFill>
                  <a:srgbClr val="FFFFFF"/>
                </a:solidFill>
                <a:effectLst/>
                <a:latin typeface="Calibri"/>
                <a:ea typeface="Calibri"/>
                <a:cs typeface="Calibri"/>
              </a:rPr>
              <a:t>Estruturas regulatórias inexistentes ou ruins</a:t>
            </a:r>
            <a:endParaRPr lang="en-ZA" sz="1050">
              <a:solidFill>
                <a:srgbClr val="FFFFFF"/>
              </a:solidFill>
              <a:latin typeface="Calibri" panose="020F0502020204030204"/>
            </a:endParaRPr>
          </a:p>
        </p:txBody>
      </p:sp>
      <p:sp>
        <p:nvSpPr>
          <p:cNvPr id="12" name="TextBox 11">
            <a:extLst>
              <a:ext uri="{FF2B5EF4-FFF2-40B4-BE49-F238E27FC236}">
                <a16:creationId xmlns:a16="http://schemas.microsoft.com/office/drawing/2014/main" id="{7B72F960-5DEF-E490-8652-5F570D494677}"/>
              </a:ext>
            </a:extLst>
          </p:cNvPr>
          <p:cNvSpPr txBox="1"/>
          <p:nvPr/>
        </p:nvSpPr>
        <p:spPr>
          <a:xfrm>
            <a:off x="792992" y="4126586"/>
            <a:ext cx="1571590" cy="754380"/>
          </a:xfrm>
          <a:prstGeom prst="rect">
            <a:avLst/>
          </a:prstGeom>
          <a:noFill/>
        </p:spPr>
        <p:txBody>
          <a:bodyPr wrap="square" rtlCol="0">
            <a:spAutoFit/>
          </a:bodyPr>
          <a:lstStyle/>
          <a:p>
            <a:pPr defTabSz="685800">
              <a:defRPr/>
            </a:pPr>
            <a:r>
              <a:rPr lang="pt-BR" sz="1200" b="1" i="0" strike="noStrike" cap="none" spc="0" baseline="0">
                <a:solidFill>
                  <a:srgbClr val="FFFFFF"/>
                </a:solidFill>
                <a:effectLst/>
                <a:latin typeface="Calibri"/>
                <a:ea typeface="Calibri"/>
                <a:cs typeface="Calibri"/>
              </a:rPr>
              <a:t>Reputação</a:t>
            </a:r>
          </a:p>
          <a:p>
            <a:pPr marL="214313" indent="-214313" defTabSz="685800">
              <a:buFont typeface="Arial" panose="020B0604020202020204" pitchFamily="34" charset="0"/>
              <a:buChar char="•"/>
              <a:defRPr/>
            </a:pPr>
            <a:r>
              <a:rPr lang="pt-BR" sz="1050" b="0" i="0" strike="noStrike" cap="none" spc="0" baseline="0">
                <a:solidFill>
                  <a:srgbClr val="FFFFFF"/>
                </a:solidFill>
                <a:effectLst/>
                <a:latin typeface="Calibri"/>
                <a:ea typeface="Calibri"/>
                <a:cs typeface="Calibri"/>
              </a:rPr>
              <a:t>Boicotes/demonstrações da comunidade e/ou de clientes</a:t>
            </a:r>
            <a:endParaRPr lang="en-ZA" sz="1050">
              <a:solidFill>
                <a:srgbClr val="FFFFFF"/>
              </a:solidFill>
              <a:latin typeface="Calibri" panose="020F0502020204030204"/>
            </a:endParaRPr>
          </a:p>
        </p:txBody>
      </p:sp>
      <p:pic>
        <p:nvPicPr>
          <p:cNvPr id="13" name="Graphic 12" descr="Water">
            <a:extLst>
              <a:ext uri="{FF2B5EF4-FFF2-40B4-BE49-F238E27FC236}">
                <a16:creationId xmlns:a16="http://schemas.microsoft.com/office/drawing/2014/main" id="{694F1C48-66B7-3221-82B9-FC59833273B2}"/>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0923" y="1491006"/>
            <a:ext cx="432000" cy="432000"/>
          </a:xfrm>
          <a:prstGeom prst="rect">
            <a:avLst/>
          </a:prstGeom>
        </p:spPr>
      </p:pic>
      <p:pic>
        <p:nvPicPr>
          <p:cNvPr id="14" name="Graphic 13" descr="Danger">
            <a:extLst>
              <a:ext uri="{FF2B5EF4-FFF2-40B4-BE49-F238E27FC236}">
                <a16:creationId xmlns:a16="http://schemas.microsoft.com/office/drawing/2014/main" id="{C546C2BA-CE74-3ABA-A184-48FA2D917ABD}"/>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0923" y="2375830"/>
            <a:ext cx="432000" cy="432000"/>
          </a:xfrm>
          <a:prstGeom prst="rect">
            <a:avLst/>
          </a:prstGeom>
        </p:spPr>
      </p:pic>
      <p:pic>
        <p:nvPicPr>
          <p:cNvPr id="15" name="Graphic 14" descr="Scales of justice">
            <a:extLst>
              <a:ext uri="{FF2B5EF4-FFF2-40B4-BE49-F238E27FC236}">
                <a16:creationId xmlns:a16="http://schemas.microsoft.com/office/drawing/2014/main" id="{117D7B52-63D4-0F15-D0BF-F6087FB89094}"/>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0923" y="3278241"/>
            <a:ext cx="432000" cy="432000"/>
          </a:xfrm>
          <a:prstGeom prst="rect">
            <a:avLst/>
          </a:prstGeom>
        </p:spPr>
      </p:pic>
      <p:sp>
        <p:nvSpPr>
          <p:cNvPr id="16" name="Rectangle 15">
            <a:extLst>
              <a:ext uri="{FF2B5EF4-FFF2-40B4-BE49-F238E27FC236}">
                <a16:creationId xmlns:a16="http://schemas.microsoft.com/office/drawing/2014/main" id="{28D13C74-67E7-2F46-8538-43D727645954}"/>
              </a:ext>
            </a:extLst>
          </p:cNvPr>
          <p:cNvSpPr/>
          <p:nvPr/>
        </p:nvSpPr>
        <p:spPr>
          <a:xfrm>
            <a:off x="2658718" y="1285875"/>
            <a:ext cx="6313832" cy="36336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ZA" sz="1350">
              <a:solidFill>
                <a:srgbClr val="FFFFFF"/>
              </a:solidFill>
              <a:latin typeface="Calibri" panose="020F0502020204030204"/>
            </a:endParaRPr>
          </a:p>
        </p:txBody>
      </p:sp>
      <p:cxnSp>
        <p:nvCxnSpPr>
          <p:cNvPr id="17" name="Straight Connector 16">
            <a:extLst>
              <a:ext uri="{FF2B5EF4-FFF2-40B4-BE49-F238E27FC236}">
                <a16:creationId xmlns:a16="http://schemas.microsoft.com/office/drawing/2014/main" id="{05A60D4B-C947-1C3F-086F-B380C23905D2}"/>
              </a:ext>
            </a:extLst>
          </p:cNvPr>
          <p:cNvCxnSpPr/>
          <p:nvPr/>
        </p:nvCxnSpPr>
        <p:spPr>
          <a:xfrm>
            <a:off x="2679055" y="2146169"/>
            <a:ext cx="6224022" cy="0"/>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63986F-4A9C-9F97-B9BE-ABE25DD88F9B}"/>
              </a:ext>
            </a:extLst>
          </p:cNvPr>
          <p:cNvCxnSpPr/>
          <p:nvPr/>
        </p:nvCxnSpPr>
        <p:spPr>
          <a:xfrm flipV="1">
            <a:off x="2679055" y="3006463"/>
            <a:ext cx="6293495" cy="21688"/>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F255A3-1389-54A9-7E2E-916AAE1D3EEB}"/>
              </a:ext>
            </a:extLst>
          </p:cNvPr>
          <p:cNvCxnSpPr/>
          <p:nvPr/>
        </p:nvCxnSpPr>
        <p:spPr>
          <a:xfrm>
            <a:off x="2679054" y="3956839"/>
            <a:ext cx="6293496" cy="4670"/>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86768BA-AC05-44DF-2960-68B9B107E400}"/>
              </a:ext>
            </a:extLst>
          </p:cNvPr>
          <p:cNvSpPr/>
          <p:nvPr/>
        </p:nvSpPr>
        <p:spPr>
          <a:xfrm>
            <a:off x="2679054" y="888770"/>
            <a:ext cx="6293496" cy="31397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pt-BR" sz="1350" b="1" i="0" strike="noStrike" cap="none" spc="0" baseline="0">
                <a:solidFill>
                  <a:srgbClr val="FFFFFF"/>
                </a:solidFill>
                <a:effectLst/>
                <a:latin typeface="Calibri"/>
                <a:ea typeface="Calibri"/>
                <a:cs typeface="Calibri"/>
              </a:rPr>
              <a:t>Benefícios dos projetos de Reabastecimento</a:t>
            </a:r>
            <a:endParaRPr lang="en-ZA" sz="1350" b="1">
              <a:solidFill>
                <a:srgbClr val="FFFFFF"/>
              </a:solidFill>
              <a:latin typeface="Calibri" panose="020F0502020204030204"/>
            </a:endParaRPr>
          </a:p>
        </p:txBody>
      </p:sp>
      <p:sp>
        <p:nvSpPr>
          <p:cNvPr id="21" name="Rectangle 20">
            <a:extLst>
              <a:ext uri="{FF2B5EF4-FFF2-40B4-BE49-F238E27FC236}">
                <a16:creationId xmlns:a16="http://schemas.microsoft.com/office/drawing/2014/main" id="{BAC6B499-40D1-55C4-E014-38B41F40CF27}"/>
              </a:ext>
            </a:extLst>
          </p:cNvPr>
          <p:cNvSpPr/>
          <p:nvPr/>
        </p:nvSpPr>
        <p:spPr>
          <a:xfrm>
            <a:off x="2729204" y="1392934"/>
            <a:ext cx="6173872" cy="680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4313" indent="-214313" defTabSz="685800">
              <a:buFont typeface="Arial" panose="020B0604020202020204" pitchFamily="34" charset="0"/>
              <a:buChar char="•"/>
              <a:defRPr/>
            </a:pPr>
            <a:r>
              <a:rPr lang="pt-BR" sz="1050" b="1" i="0" strike="noStrike" cap="none" spc="0" baseline="0">
                <a:solidFill>
                  <a:srgbClr val="404040"/>
                </a:solidFill>
                <a:effectLst/>
                <a:latin typeface="Calibri"/>
                <a:ea typeface="Calibri"/>
                <a:cs typeface="Calibri"/>
              </a:rPr>
              <a:t>Aumento da disponibilidade física </a:t>
            </a:r>
            <a:r>
              <a:rPr lang="pt-BR" sz="1050" b="0" i="0" strike="noStrike" cap="none" spc="0" baseline="0">
                <a:solidFill>
                  <a:srgbClr val="404040"/>
                </a:solidFill>
                <a:effectLst/>
                <a:latin typeface="Calibri"/>
                <a:ea typeface="Calibri"/>
                <a:cs typeface="Calibri"/>
              </a:rPr>
              <a:t>de água devido à melhoria dos fluxos fluviais e/ou níveis de águas subterrâneas</a:t>
            </a:r>
          </a:p>
          <a:p>
            <a:pPr marL="214313" indent="-214313" defTabSz="685800">
              <a:buFont typeface="Arial" panose="020B0604020202020204" pitchFamily="34" charset="0"/>
              <a:buChar char="•"/>
              <a:defRPr/>
            </a:pPr>
            <a:r>
              <a:rPr lang="pt-BR" sz="1050" b="1" i="0" strike="noStrike" cap="none" spc="0" baseline="0">
                <a:solidFill>
                  <a:srgbClr val="404040"/>
                </a:solidFill>
                <a:effectLst/>
                <a:latin typeface="Calibri"/>
                <a:ea typeface="Calibri"/>
                <a:cs typeface="Calibri"/>
              </a:rPr>
              <a:t>Melhor resiliência climática </a:t>
            </a:r>
            <a:r>
              <a:rPr lang="pt-BR" sz="1050" b="0" i="0" strike="noStrike" cap="none" spc="0" baseline="0">
                <a:solidFill>
                  <a:srgbClr val="404040"/>
                </a:solidFill>
                <a:effectLst/>
                <a:latin typeface="Calibri"/>
                <a:ea typeface="Calibri"/>
                <a:cs typeface="Calibri"/>
              </a:rPr>
              <a:t>e sustentabilidade do abastecimento de água da bacia hidrográfica</a:t>
            </a:r>
          </a:p>
          <a:p>
            <a:pPr marL="214313" indent="-214313" defTabSz="685800">
              <a:buFont typeface="Arial" panose="020B0604020202020204" pitchFamily="34" charset="0"/>
              <a:buChar char="•"/>
              <a:defRPr/>
            </a:pPr>
            <a:r>
              <a:rPr lang="pt-BR" sz="1050" b="1" i="0" strike="noStrike" cap="none" spc="0" baseline="0">
                <a:solidFill>
                  <a:srgbClr val="404040"/>
                </a:solidFill>
                <a:effectLst/>
                <a:latin typeface="Calibri"/>
                <a:ea typeface="Calibri"/>
                <a:cs typeface="Calibri"/>
              </a:rPr>
              <a:t>Aumenta a</a:t>
            </a:r>
            <a:r>
              <a:rPr lang="pt-BR" sz="1050" b="0" i="0" strike="noStrike" cap="none" spc="0" baseline="0">
                <a:solidFill>
                  <a:srgbClr val="404040"/>
                </a:solidFill>
                <a:effectLst/>
                <a:latin typeface="Calibri"/>
                <a:ea typeface="Calibri"/>
                <a:cs typeface="Calibri"/>
              </a:rPr>
              <a:t> </a:t>
            </a:r>
            <a:r>
              <a:rPr lang="pt-BR" sz="1050" b="1" i="0" strike="noStrike" cap="none" spc="0" baseline="0">
                <a:solidFill>
                  <a:srgbClr val="404040"/>
                </a:solidFill>
                <a:effectLst/>
                <a:latin typeface="Calibri"/>
                <a:ea typeface="Calibri"/>
                <a:cs typeface="Calibri"/>
              </a:rPr>
              <a:t>conscientização</a:t>
            </a:r>
            <a:r>
              <a:rPr lang="pt-BR" sz="1050" b="0" i="0" strike="noStrike" cap="none" spc="0" baseline="0">
                <a:solidFill>
                  <a:srgbClr val="404040"/>
                </a:solidFill>
                <a:effectLst/>
                <a:latin typeface="Calibri"/>
                <a:ea typeface="Calibri"/>
                <a:cs typeface="Calibri"/>
              </a:rPr>
              <a:t> </a:t>
            </a:r>
            <a:r>
              <a:rPr lang="pt-BR" sz="1050" b="1" i="0" strike="noStrike" cap="none" spc="0" baseline="0">
                <a:solidFill>
                  <a:srgbClr val="404040"/>
                </a:solidFill>
                <a:effectLst/>
                <a:latin typeface="Calibri"/>
                <a:ea typeface="Calibri"/>
                <a:cs typeface="Calibri"/>
              </a:rPr>
              <a:t>pública</a:t>
            </a:r>
            <a:r>
              <a:rPr lang="pt-BR" sz="1050" b="0" i="0" strike="noStrike" cap="none" spc="0" baseline="0">
                <a:solidFill>
                  <a:srgbClr val="404040"/>
                </a:solidFill>
                <a:effectLst/>
                <a:latin typeface="Calibri"/>
                <a:ea typeface="Calibri"/>
                <a:cs typeface="Calibri"/>
              </a:rPr>
              <a:t> sobre a conservação da água dentro da bacia hidrográfica</a:t>
            </a:r>
          </a:p>
          <a:p>
            <a:pPr marL="214313" indent="-214313" defTabSz="685800">
              <a:buFont typeface="Arial" panose="020B0604020202020204" pitchFamily="34" charset="0"/>
              <a:buChar char="•"/>
              <a:defRPr/>
            </a:pPr>
            <a:endParaRPr lang="en-ZA" sz="1050">
              <a:solidFill>
                <a:srgbClr val="000000">
                  <a:lumMod val="75000"/>
                  <a:lumOff val="25000"/>
                </a:srgbClr>
              </a:solidFill>
              <a:latin typeface="Calibri" panose="020F0502020204030204"/>
            </a:endParaRPr>
          </a:p>
        </p:txBody>
      </p:sp>
      <p:sp>
        <p:nvSpPr>
          <p:cNvPr id="22" name="Rectangle 21">
            <a:extLst>
              <a:ext uri="{FF2B5EF4-FFF2-40B4-BE49-F238E27FC236}">
                <a16:creationId xmlns:a16="http://schemas.microsoft.com/office/drawing/2014/main" id="{9BBFEF8C-E7F2-A714-40B0-62F91ACABCEC}"/>
              </a:ext>
            </a:extLst>
          </p:cNvPr>
          <p:cNvSpPr/>
          <p:nvPr/>
        </p:nvSpPr>
        <p:spPr>
          <a:xfrm>
            <a:off x="2738866" y="2229300"/>
            <a:ext cx="6173872" cy="680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4313" indent="-214313" defTabSz="685800">
              <a:buFont typeface="Arial" panose="020B0604020202020204" pitchFamily="34" charset="0"/>
              <a:buChar char="•"/>
              <a:defRPr/>
            </a:pPr>
            <a:r>
              <a:rPr lang="pt-BR" sz="1050" b="1" i="0" strike="noStrike" cap="none" spc="0" baseline="0">
                <a:solidFill>
                  <a:srgbClr val="404040"/>
                </a:solidFill>
                <a:effectLst/>
                <a:latin typeface="Calibri"/>
                <a:ea typeface="Calibri"/>
                <a:cs typeface="Calibri"/>
              </a:rPr>
              <a:t>Melhor qualidade da água </a:t>
            </a:r>
            <a:r>
              <a:rPr lang="pt-BR" sz="1050" b="0" i="0" strike="noStrike" cap="none" spc="0" baseline="0">
                <a:solidFill>
                  <a:srgbClr val="404040"/>
                </a:solidFill>
                <a:effectLst/>
                <a:latin typeface="Calibri"/>
                <a:ea typeface="Calibri"/>
                <a:cs typeface="Calibri"/>
              </a:rPr>
              <a:t>à medida que as bacias hidrográficas degradadas são reabilitadas</a:t>
            </a:r>
          </a:p>
          <a:p>
            <a:pPr marL="214313" indent="-214313" defTabSz="685800">
              <a:buFont typeface="Arial" panose="020B0604020202020204" pitchFamily="34" charset="0"/>
              <a:buChar char="•"/>
              <a:defRPr/>
            </a:pPr>
            <a:r>
              <a:rPr lang="pt-BR" sz="1050" b="1" i="0" strike="noStrike" cap="none" spc="0" baseline="0">
                <a:solidFill>
                  <a:srgbClr val="404040"/>
                </a:solidFill>
                <a:effectLst/>
                <a:latin typeface="Calibri"/>
                <a:ea typeface="Calibri"/>
                <a:cs typeface="Calibri"/>
              </a:rPr>
              <a:t>Redução do risco de aumento do custo do tratamento de água</a:t>
            </a:r>
            <a:r>
              <a:rPr lang="pt-BR" sz="1050" b="0" i="0" strike="noStrike" cap="none" spc="0" baseline="0">
                <a:solidFill>
                  <a:srgbClr val="404040"/>
                </a:solidFill>
                <a:effectLst/>
                <a:latin typeface="Calibri"/>
                <a:ea typeface="Calibri"/>
                <a:cs typeface="Calibri"/>
              </a:rPr>
              <a:t>. </a:t>
            </a:r>
          </a:p>
          <a:p>
            <a:pPr marL="214313" indent="-214313" defTabSz="685800">
              <a:buFont typeface="Arial" panose="020B0604020202020204" pitchFamily="34" charset="0"/>
              <a:buChar char="•"/>
              <a:defRPr/>
            </a:pPr>
            <a:endParaRPr lang="en-US" sz="1050">
              <a:solidFill>
                <a:srgbClr val="000000">
                  <a:lumMod val="75000"/>
                  <a:lumOff val="25000"/>
                </a:srgbClr>
              </a:solidFill>
              <a:latin typeface="Calibri" panose="020F0502020204030204"/>
            </a:endParaRPr>
          </a:p>
          <a:p>
            <a:pPr marL="214313" indent="-214313" defTabSz="685800">
              <a:buFont typeface="Arial" panose="020B0604020202020204" pitchFamily="34" charset="0"/>
              <a:buChar char="•"/>
              <a:defRPr/>
            </a:pPr>
            <a:endParaRPr lang="en-ZA" sz="1050">
              <a:solidFill>
                <a:srgbClr val="000000">
                  <a:lumMod val="75000"/>
                  <a:lumOff val="25000"/>
                </a:srgbClr>
              </a:solidFill>
              <a:latin typeface="Calibri" panose="020F0502020204030204"/>
            </a:endParaRPr>
          </a:p>
        </p:txBody>
      </p:sp>
      <p:sp>
        <p:nvSpPr>
          <p:cNvPr id="23" name="Rectangle 22">
            <a:extLst>
              <a:ext uri="{FF2B5EF4-FFF2-40B4-BE49-F238E27FC236}">
                <a16:creationId xmlns:a16="http://schemas.microsoft.com/office/drawing/2014/main" id="{EFF602ED-E91A-70EF-A3E0-6462898082C4}"/>
              </a:ext>
            </a:extLst>
          </p:cNvPr>
          <p:cNvSpPr/>
          <p:nvPr/>
        </p:nvSpPr>
        <p:spPr>
          <a:xfrm>
            <a:off x="2738866" y="3113522"/>
            <a:ext cx="6173872" cy="680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4313" indent="-214313" defTabSz="685800">
              <a:buFont typeface="Arial" panose="020B0604020202020204" pitchFamily="34" charset="0"/>
              <a:buChar char="•"/>
              <a:defRPr/>
            </a:pPr>
            <a:r>
              <a:rPr lang="pt-BR" sz="1050" b="0" i="0" strike="noStrike" cap="none" spc="0" baseline="0">
                <a:solidFill>
                  <a:srgbClr val="404040"/>
                </a:solidFill>
                <a:effectLst/>
                <a:latin typeface="Calibri"/>
                <a:ea typeface="Calibri"/>
                <a:cs typeface="Calibri"/>
              </a:rPr>
              <a:t>Apoia o </a:t>
            </a:r>
            <a:r>
              <a:rPr lang="pt-BR" sz="1050" b="1" i="0" strike="noStrike" cap="none" spc="0" baseline="0">
                <a:solidFill>
                  <a:srgbClr val="404040"/>
                </a:solidFill>
                <a:effectLst/>
                <a:latin typeface="Calibri"/>
                <a:ea typeface="Calibri"/>
                <a:cs typeface="Calibri"/>
              </a:rPr>
              <a:t>desenvolvimento de estruturas regulatórias de bacia hidrográfica </a:t>
            </a:r>
            <a:r>
              <a:rPr lang="pt-BR" sz="1050" b="0" i="0" strike="noStrike" cap="none" spc="0" baseline="0">
                <a:solidFill>
                  <a:srgbClr val="404040"/>
                </a:solidFill>
                <a:effectLst/>
                <a:latin typeface="Calibri"/>
                <a:ea typeface="Calibri"/>
                <a:cs typeface="Calibri"/>
              </a:rPr>
              <a:t>que sejam apropriadas à escala e à natureza do risco </a:t>
            </a:r>
          </a:p>
          <a:p>
            <a:pPr defTabSz="685800">
              <a:defRPr/>
            </a:pPr>
            <a:endParaRPr lang="en-US" sz="1050">
              <a:solidFill>
                <a:srgbClr val="000000">
                  <a:lumMod val="75000"/>
                  <a:lumOff val="25000"/>
                </a:srgbClr>
              </a:solidFill>
              <a:latin typeface="Calibri" panose="020F0502020204030204"/>
            </a:endParaRPr>
          </a:p>
          <a:p>
            <a:pPr marL="214313" indent="-214313" defTabSz="685800">
              <a:buFont typeface="Arial" panose="020B0604020202020204" pitchFamily="34" charset="0"/>
              <a:buChar char="•"/>
              <a:defRPr/>
            </a:pPr>
            <a:endParaRPr lang="en-US" sz="1050">
              <a:solidFill>
                <a:srgbClr val="000000">
                  <a:lumMod val="75000"/>
                  <a:lumOff val="25000"/>
                </a:srgbClr>
              </a:solidFill>
              <a:latin typeface="Calibri" panose="020F0502020204030204"/>
            </a:endParaRPr>
          </a:p>
          <a:p>
            <a:pPr marL="214313" indent="-214313" defTabSz="685800">
              <a:buFont typeface="Arial" panose="020B0604020202020204" pitchFamily="34" charset="0"/>
              <a:buChar char="•"/>
              <a:defRPr/>
            </a:pPr>
            <a:endParaRPr lang="en-US" sz="1050">
              <a:solidFill>
                <a:srgbClr val="000000">
                  <a:lumMod val="75000"/>
                  <a:lumOff val="25000"/>
                </a:srgbClr>
              </a:solidFill>
              <a:latin typeface="Calibri" panose="020F0502020204030204"/>
            </a:endParaRPr>
          </a:p>
          <a:p>
            <a:pPr marL="214313" indent="-214313" defTabSz="685800">
              <a:buFont typeface="Arial" panose="020B0604020202020204" pitchFamily="34" charset="0"/>
              <a:buChar char="•"/>
              <a:defRPr/>
            </a:pPr>
            <a:endParaRPr lang="en-ZA" sz="1050">
              <a:solidFill>
                <a:srgbClr val="000000">
                  <a:lumMod val="75000"/>
                  <a:lumOff val="25000"/>
                </a:srgbClr>
              </a:solidFill>
              <a:latin typeface="Calibri" panose="020F0502020204030204"/>
            </a:endParaRPr>
          </a:p>
        </p:txBody>
      </p:sp>
      <p:sp>
        <p:nvSpPr>
          <p:cNvPr id="24" name="Rectangle 23">
            <a:extLst>
              <a:ext uri="{FF2B5EF4-FFF2-40B4-BE49-F238E27FC236}">
                <a16:creationId xmlns:a16="http://schemas.microsoft.com/office/drawing/2014/main" id="{7FD7E556-8324-2466-A633-9ABD4E41D3BF}"/>
              </a:ext>
            </a:extLst>
          </p:cNvPr>
          <p:cNvSpPr/>
          <p:nvPr/>
        </p:nvSpPr>
        <p:spPr>
          <a:xfrm>
            <a:off x="2738866" y="4039969"/>
            <a:ext cx="6173872" cy="680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14313" indent="-214313" defTabSz="685800">
              <a:buFont typeface="Arial" panose="020B0604020202020204" pitchFamily="34" charset="0"/>
              <a:buChar char="•"/>
              <a:defRPr/>
            </a:pPr>
            <a:r>
              <a:rPr lang="pt-BR" sz="1050" b="0" i="0" strike="noStrike" cap="none" spc="0" baseline="0" dirty="0">
                <a:solidFill>
                  <a:srgbClr val="404040"/>
                </a:solidFill>
                <a:effectLst/>
                <a:latin typeface="Calibri"/>
                <a:ea typeface="Calibri"/>
                <a:cs typeface="Calibri"/>
              </a:rPr>
              <a:t>As comunidades locais se beneficiam da </a:t>
            </a:r>
            <a:r>
              <a:rPr lang="pt-BR" sz="1050" b="1" i="0" strike="noStrike" cap="none" spc="0" baseline="0" dirty="0">
                <a:solidFill>
                  <a:srgbClr val="404040"/>
                </a:solidFill>
                <a:effectLst/>
                <a:latin typeface="Calibri"/>
                <a:ea typeface="Calibri"/>
                <a:cs typeface="Calibri"/>
              </a:rPr>
              <a:t>melhor disponibilidade e qualidade da água</a:t>
            </a:r>
          </a:p>
          <a:p>
            <a:pPr marL="214313" indent="-214313" defTabSz="685800">
              <a:buFont typeface="Arial" panose="020B0604020202020204" pitchFamily="34" charset="0"/>
              <a:buChar char="•"/>
              <a:defRPr/>
            </a:pPr>
            <a:r>
              <a:rPr lang="pt-BR" sz="1050" b="0" i="0" strike="noStrike" cap="none" spc="0" baseline="0" dirty="0">
                <a:solidFill>
                  <a:srgbClr val="404040"/>
                </a:solidFill>
                <a:effectLst/>
                <a:latin typeface="Calibri"/>
                <a:ea typeface="Calibri"/>
                <a:cs typeface="Calibri"/>
              </a:rPr>
              <a:t>Apoia o reconhecimento e a </a:t>
            </a:r>
            <a:r>
              <a:rPr lang="pt-BR" sz="1050" b="1" i="0" strike="noStrike" cap="none" spc="0" baseline="0" dirty="0">
                <a:solidFill>
                  <a:srgbClr val="404040"/>
                </a:solidFill>
                <a:effectLst/>
                <a:latin typeface="Calibri"/>
                <a:ea typeface="Calibri"/>
                <a:cs typeface="Calibri"/>
              </a:rPr>
              <a:t>construção de relacionamentos com as principais partes interessadas</a:t>
            </a:r>
            <a:r>
              <a:rPr lang="pt-BR" sz="1050" b="0" i="0" strike="noStrike" cap="none" spc="0" baseline="0" dirty="0">
                <a:solidFill>
                  <a:srgbClr val="404040"/>
                </a:solidFill>
                <a:effectLst/>
                <a:latin typeface="Calibri"/>
                <a:ea typeface="Calibri"/>
                <a:cs typeface="Calibri"/>
              </a:rPr>
              <a:t>, incluindo autoridades regulatórias</a:t>
            </a:r>
          </a:p>
          <a:p>
            <a:pPr marL="214313" indent="-214313" defTabSz="685800">
              <a:buFont typeface="Arial" panose="020B0604020202020204" pitchFamily="34" charset="0"/>
              <a:buChar char="•"/>
              <a:defRPr/>
            </a:pPr>
            <a:r>
              <a:rPr lang="pt-BR" sz="1050" b="0" i="0" strike="noStrike" cap="none" spc="0" baseline="0" dirty="0">
                <a:solidFill>
                  <a:srgbClr val="404040"/>
                </a:solidFill>
                <a:effectLst/>
                <a:latin typeface="Calibri"/>
                <a:ea typeface="Calibri"/>
                <a:cs typeface="Calibri"/>
              </a:rPr>
              <a:t>Você é visto como parte da solução, não como o problema</a:t>
            </a:r>
          </a:p>
          <a:p>
            <a:pPr marL="214313" indent="-214313" defTabSz="685800">
              <a:buFont typeface="Arial" panose="020B0604020202020204" pitchFamily="34" charset="0"/>
              <a:buChar char="•"/>
              <a:defRPr/>
            </a:pPr>
            <a:endParaRPr lang="en-US" sz="1050" dirty="0">
              <a:solidFill>
                <a:srgbClr val="000000">
                  <a:lumMod val="75000"/>
                  <a:lumOff val="25000"/>
                </a:srgbClr>
              </a:solidFill>
              <a:latin typeface="Calibri" panose="020F0502020204030204"/>
            </a:endParaRPr>
          </a:p>
          <a:p>
            <a:pPr marL="214313" indent="-214313" defTabSz="685800">
              <a:buFont typeface="Arial" panose="020B0604020202020204" pitchFamily="34" charset="0"/>
              <a:buChar char="•"/>
              <a:defRPr/>
            </a:pPr>
            <a:endParaRPr lang="en-US" sz="1050" dirty="0">
              <a:solidFill>
                <a:srgbClr val="000000">
                  <a:lumMod val="75000"/>
                  <a:lumOff val="25000"/>
                </a:srgbClr>
              </a:solidFill>
              <a:latin typeface="Calibri" panose="020F0502020204030204"/>
            </a:endParaRPr>
          </a:p>
          <a:p>
            <a:pPr marL="214313" indent="-214313" defTabSz="685800">
              <a:buFont typeface="Arial" panose="020B0604020202020204" pitchFamily="34" charset="0"/>
              <a:buChar char="•"/>
              <a:defRPr/>
            </a:pPr>
            <a:endParaRPr lang="en-US" sz="1050" dirty="0">
              <a:solidFill>
                <a:srgbClr val="000000">
                  <a:lumMod val="75000"/>
                  <a:lumOff val="25000"/>
                </a:srgbClr>
              </a:solidFill>
              <a:latin typeface="Calibri" panose="020F0502020204030204"/>
            </a:endParaRPr>
          </a:p>
          <a:p>
            <a:pPr marL="214313" indent="-214313" defTabSz="685800">
              <a:buFont typeface="Arial" panose="020B0604020202020204" pitchFamily="34" charset="0"/>
              <a:buChar char="•"/>
              <a:defRPr/>
            </a:pPr>
            <a:endParaRPr lang="en-ZA" sz="1050" dirty="0">
              <a:solidFill>
                <a:srgbClr val="000000">
                  <a:lumMod val="75000"/>
                  <a:lumOff val="25000"/>
                </a:srgbClr>
              </a:solidFill>
              <a:latin typeface="Calibri" panose="020F0502020204030204"/>
            </a:endParaRPr>
          </a:p>
        </p:txBody>
      </p:sp>
      <p:pic>
        <p:nvPicPr>
          <p:cNvPr id="25" name="Picture 11" descr="https://d30y9cdsu7xlg0.cloudfront.net/png/67892-200.png">
            <a:extLst>
              <a:ext uri="{FF2B5EF4-FFF2-40B4-BE49-F238E27FC236}">
                <a16:creationId xmlns:a16="http://schemas.microsoft.com/office/drawing/2014/main" id="{3A4C2101-2DEF-7C9E-D733-985965FC0BF0}"/>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tretch>
            <a:fillRect/>
          </a:stretch>
        </p:blipFill>
        <p:spPr bwMode="auto">
          <a:xfrm>
            <a:off x="230709" y="4211063"/>
            <a:ext cx="432000" cy="4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06320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070F6-3D7F-592C-23D5-CC506CBA03E8}"/>
              </a:ext>
            </a:extLst>
          </p:cNvPr>
          <p:cNvSpPr>
            <a:spLocks noGrp="1"/>
          </p:cNvSpPr>
          <p:nvPr>
            <p:ph type="title"/>
          </p:nvPr>
        </p:nvSpPr>
        <p:spPr/>
        <p:txBody>
          <a:bodyPr/>
          <a:lstStyle/>
          <a:p>
            <a:r>
              <a:rPr lang="pt-BR" sz="3300" b="0" i="0" strike="noStrike" cap="none" spc="0" baseline="0">
                <a:solidFill>
                  <a:srgbClr val="153DCF"/>
                </a:solidFill>
                <a:effectLst/>
                <a:latin typeface="Calibri"/>
                <a:ea typeface="Calibri"/>
                <a:cs typeface="Calibri"/>
              </a:rPr>
              <a:t>Apêndice</a:t>
            </a:r>
            <a:br>
              <a:rPr sz="3300"/>
            </a:br>
            <a:r>
              <a:rPr lang="pt-BR" sz="3300" b="0" i="0" strike="noStrike" cap="none" spc="0" baseline="0">
                <a:solidFill>
                  <a:srgbClr val="153DCF"/>
                </a:solidFill>
                <a:effectLst/>
                <a:latin typeface="Calibri"/>
                <a:ea typeface="Calibri"/>
                <a:cs typeface="Calibri"/>
              </a:rPr>
              <a:t>Recursos adicionais e informação</a:t>
            </a:r>
          </a:p>
        </p:txBody>
      </p:sp>
    </p:spTree>
    <p:extLst>
      <p:ext uri="{BB962C8B-B14F-4D97-AF65-F5344CB8AC3E}">
        <p14:creationId xmlns:p14="http://schemas.microsoft.com/office/powerpoint/2010/main" val="428248224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2400" b="1" i="0" strike="noStrike" cap="none" spc="-15" baseline="0">
                <a:solidFill>
                  <a:srgbClr val="FFFFFF"/>
                </a:solidFill>
                <a:effectLst/>
                <a:latin typeface="Calibri"/>
                <a:ea typeface="Calibri"/>
                <a:cs typeface="Calibri"/>
              </a:rPr>
              <a:t>Links para recursos adicionais e informação</a:t>
            </a:r>
            <a:endParaRPr lang="en-US"/>
          </a:p>
        </p:txBody>
      </p:sp>
      <p:sp>
        <p:nvSpPr>
          <p:cNvPr id="3" name="Text Placeholder 2">
            <a:extLst>
              <a:ext uri="{FF2B5EF4-FFF2-40B4-BE49-F238E27FC236}">
                <a16:creationId xmlns:a16="http://schemas.microsoft.com/office/drawing/2014/main" id="{21909DB3-54AF-0AEF-B0FE-56C1D2A4B55D}"/>
              </a:ext>
            </a:extLst>
          </p:cNvPr>
          <p:cNvSpPr txBox="1"/>
          <p:nvPr/>
        </p:nvSpPr>
        <p:spPr>
          <a:xfrm>
            <a:off x="456924" y="908221"/>
            <a:ext cx="8214110" cy="37954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133CCF"/>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133CCF"/>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133CCF"/>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133CCF"/>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133CC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lnSpc>
                <a:spcPct val="120000"/>
              </a:lnSpc>
              <a:buFont typeface="+mj-lt"/>
              <a:buAutoNum type="arabicPeriod"/>
            </a:pPr>
            <a:r>
              <a:rPr lang="pt-BR" sz="2100" b="0" i="0" strike="noStrike" cap="none" spc="0" baseline="0">
                <a:solidFill>
                  <a:srgbClr val="A6A6A6"/>
                </a:solidFill>
                <a:effectLst/>
                <a:latin typeface="Calibri"/>
                <a:ea typeface="Calibri"/>
                <a:cs typeface="Calibri"/>
                <a:hlinkClick r:id="rId2" history="0"/>
              </a:rPr>
              <a:t>Metodologia de contabilização dos benefícios volumétricos da água</a:t>
            </a:r>
            <a:endParaRPr lang="en-US">
              <a:solidFill>
                <a:schemeClr val="bg1">
                  <a:lumMod val="65000"/>
                </a:schemeClr>
              </a:solidFill>
            </a:endParaRPr>
          </a:p>
          <a:p>
            <a:pPr marL="457200" indent="-457200">
              <a:lnSpc>
                <a:spcPct val="120000"/>
              </a:lnSpc>
              <a:buFont typeface="+mj-lt"/>
              <a:buAutoNum type="arabicPeriod"/>
            </a:pPr>
            <a:r>
              <a:rPr lang="pt-BR" sz="2100" b="0" i="0" strike="noStrike" cap="none" spc="0" baseline="0">
                <a:solidFill>
                  <a:srgbClr val="A6A6A6"/>
                </a:solidFill>
                <a:effectLst/>
                <a:latin typeface="Calibri"/>
                <a:ea typeface="Calibri"/>
                <a:cs typeface="Calibri"/>
                <a:hlinkClick r:id="rId3" history="0"/>
              </a:rPr>
              <a:t>O que significa realmente “escassez de água”, “estresse hídrico” e “risco hídrico”? – CEO Water Mandate (Mandato dos Líderes Empresariais para a Água)</a:t>
            </a:r>
            <a:endParaRPr lang="en-US">
              <a:solidFill>
                <a:schemeClr val="bg1">
                  <a:lumMod val="65000"/>
                </a:schemeClr>
              </a:solidFill>
            </a:endParaRPr>
          </a:p>
        </p:txBody>
      </p:sp>
    </p:spTree>
    <p:extLst>
      <p:ext uri="{BB962C8B-B14F-4D97-AF65-F5344CB8AC3E}">
        <p14:creationId xmlns:p14="http://schemas.microsoft.com/office/powerpoint/2010/main" val="390557031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E080-D8D5-61C2-5C00-182DC672663C}"/>
              </a:ext>
            </a:extLst>
          </p:cNvPr>
          <p:cNvSpPr>
            <a:spLocks noGrp="1"/>
          </p:cNvSpPr>
          <p:nvPr>
            <p:ph type="title"/>
          </p:nvPr>
        </p:nvSpPr>
        <p:spPr/>
        <p:txBody>
          <a:bodyPr/>
          <a:lstStyle/>
          <a:p>
            <a:r>
              <a:rPr lang="pt-BR" sz="3000" b="0" i="0" strike="noStrike" cap="none" spc="0" baseline="0">
                <a:solidFill>
                  <a:srgbClr val="153DCF"/>
                </a:solidFill>
                <a:effectLst/>
                <a:latin typeface="Calibri"/>
                <a:ea typeface="Calibri"/>
                <a:cs typeface="Calibri"/>
              </a:rPr>
              <a:t>Em caso de dúvidas, comunique-se com seu contato da PepsiCo</a:t>
            </a:r>
          </a:p>
        </p:txBody>
      </p:sp>
    </p:spTree>
    <p:extLst>
      <p:ext uri="{BB962C8B-B14F-4D97-AF65-F5344CB8AC3E}">
        <p14:creationId xmlns:p14="http://schemas.microsoft.com/office/powerpoint/2010/main" val="14834003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a:xfrm>
            <a:off x="456925" y="126286"/>
            <a:ext cx="7815205" cy="467417"/>
          </a:xfrm>
        </p:spPr>
        <p:txBody>
          <a:bodyPr/>
          <a:lstStyle/>
          <a:p>
            <a:r>
              <a:rPr lang="pt-BR" sz="1800" b="1" i="0" strike="noStrike" cap="none" spc="-15" baseline="0" dirty="0">
                <a:solidFill>
                  <a:srgbClr val="FFFFFF"/>
                </a:solidFill>
                <a:effectLst/>
                <a:latin typeface="Calibri"/>
                <a:ea typeface="Calibri"/>
                <a:cs typeface="Calibri"/>
              </a:rPr>
              <a:t>O Reabastecimento pode ser considerado como uma busca por “devolver” a água que usamos em nossas operações para a bacia hidrográfica local</a:t>
            </a:r>
          </a:p>
        </p:txBody>
      </p:sp>
      <p:sp>
        <p:nvSpPr>
          <p:cNvPr id="3" name="Content Placeholder 2">
            <a:extLst>
              <a:ext uri="{FF2B5EF4-FFF2-40B4-BE49-F238E27FC236}">
                <a16:creationId xmlns:a16="http://schemas.microsoft.com/office/drawing/2014/main" id="{85304BC9-86CA-7C3F-3A77-9F3E8F0F8E7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9D04060-7BBF-F325-BDD3-A9FBCA735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7921" y="916713"/>
            <a:ext cx="5047520" cy="3852776"/>
          </a:xfrm>
          <a:prstGeom prst="rect">
            <a:avLst/>
          </a:prstGeom>
        </p:spPr>
      </p:pic>
      <p:sp>
        <p:nvSpPr>
          <p:cNvPr id="5" name="Text Placeholder 5">
            <a:extLst>
              <a:ext uri="{FF2B5EF4-FFF2-40B4-BE49-F238E27FC236}">
                <a16:creationId xmlns:a16="http://schemas.microsoft.com/office/drawing/2014/main" id="{CAAD169F-2749-FBBD-6B2A-99FA150E5DF1}"/>
              </a:ext>
            </a:extLst>
          </p:cNvPr>
          <p:cNvSpPr txBox="1"/>
          <p:nvPr/>
        </p:nvSpPr>
        <p:spPr>
          <a:xfrm>
            <a:off x="305698" y="811880"/>
            <a:ext cx="3844326" cy="4062441"/>
          </a:xfrm>
          <a:prstGeom prst="rect">
            <a:avLst/>
          </a:prstGeom>
          <a:solidFill>
            <a:schemeClr val="bg1">
              <a:lumMod val="95000"/>
            </a:schemeClr>
          </a:solidFill>
        </p:spPr>
        <p:txBody>
          <a:bodyPr vert="horz" lIns="91440" tIns="45720" rIns="91440" bIns="45720" rtlCol="0" anchor="t">
            <a:noAutofit/>
          </a:bodyPr>
          <a:lstStyle>
            <a:lvl1pPr marL="171450" indent="-171450" algn="l" defTabSz="685800" rtl="0" eaLnBrk="1" latinLnBrk="0" hangingPunct="1">
              <a:lnSpc>
                <a:spcPct val="100000"/>
              </a:lnSpc>
              <a:spcBef>
                <a:spcPts val="1350"/>
              </a:spcBef>
              <a:buFont typeface="Arial" panose="020B0604020202020204" pitchFamily="34" charset="0"/>
              <a:buChar char="•"/>
              <a:defRPr sz="2100" b="0" i="0" kern="1200">
                <a:solidFill>
                  <a:schemeClr val="accent5">
                    <a:lumMod val="75000"/>
                  </a:schemeClr>
                </a:solidFill>
                <a:latin typeface="Calibri" panose="020F0502020204030204" pitchFamily="34" charset="0"/>
                <a:ea typeface="+mn-ea"/>
                <a:cs typeface="Calibri" panose="020F0502020204030204" pitchFamily="34" charset="0"/>
              </a:defRPr>
            </a:lvl1pPr>
            <a:lvl2pPr marL="603647" indent="-260747" algn="l" defTabSz="685800" rtl="0" eaLnBrk="1" latinLnBrk="0" hangingPunct="1">
              <a:lnSpc>
                <a:spcPct val="100000"/>
              </a:lnSpc>
              <a:spcBef>
                <a:spcPts val="1350"/>
              </a:spcBef>
              <a:buFont typeface="Courier New" panose="02070309020205020404" pitchFamily="49" charset="0"/>
              <a:buChar char="o"/>
              <a:defRPr sz="2100" b="0" i="0" kern="1200">
                <a:solidFill>
                  <a:schemeClr val="accent5">
                    <a:lumMod val="75000"/>
                  </a:schemeClr>
                </a:solidFill>
                <a:latin typeface="Calibri" panose="020F0502020204030204" pitchFamily="34" charset="0"/>
                <a:ea typeface="+mn-ea"/>
                <a:cs typeface="Calibri" panose="020F0502020204030204" pitchFamily="34" charset="0"/>
              </a:defRPr>
            </a:lvl2pPr>
            <a:lvl3pPr marL="817960" indent="-132160" algn="l" defTabSz="685800" rtl="0" eaLnBrk="1" latinLnBrk="0" hangingPunct="1">
              <a:lnSpc>
                <a:spcPct val="90000"/>
              </a:lnSpc>
              <a:spcBef>
                <a:spcPts val="375"/>
              </a:spcBef>
              <a:buFont typeface="Courier New" panose="02070309020205020404" pitchFamily="49" charset="0"/>
              <a:buChar char="o"/>
              <a:defRPr sz="1125" kern="1200">
                <a:solidFill>
                  <a:schemeClr val="accent5">
                    <a:lumMod val="75000"/>
                  </a:schemeClr>
                </a:solidFill>
                <a:latin typeface="+mn-lt"/>
                <a:ea typeface="+mn-ea"/>
                <a:cs typeface="+mn-cs"/>
              </a:defRPr>
            </a:lvl3pPr>
            <a:lvl4pPr marL="1164431" indent="-135731" algn="l" defTabSz="685800" rtl="0" eaLnBrk="1" latinLnBrk="0" hangingPunct="1">
              <a:lnSpc>
                <a:spcPct val="90000"/>
              </a:lnSpc>
              <a:spcBef>
                <a:spcPts val="375"/>
              </a:spcBef>
              <a:buFont typeface="Courier New" panose="02070309020205020404" pitchFamily="49" charset="0"/>
              <a:buChar char="o"/>
              <a:defRPr sz="1125" kern="1200">
                <a:solidFill>
                  <a:schemeClr val="accent5">
                    <a:lumMod val="75000"/>
                  </a:schemeClr>
                </a:solidFill>
                <a:latin typeface="+mn-lt"/>
                <a:ea typeface="+mn-ea"/>
                <a:cs typeface="+mn-cs"/>
              </a:defRPr>
            </a:lvl4pPr>
            <a:lvl5pPr marL="1502569" indent="-130969" algn="l" defTabSz="685800" rtl="0" eaLnBrk="1" latinLnBrk="0" hangingPunct="1">
              <a:lnSpc>
                <a:spcPct val="90000"/>
              </a:lnSpc>
              <a:spcBef>
                <a:spcPts val="375"/>
              </a:spcBef>
              <a:buFont typeface="Courier New" panose="02070309020205020404" pitchFamily="49" charset="0"/>
              <a:buChar char="o"/>
              <a:defRPr sz="1125" kern="1200">
                <a:solidFill>
                  <a:schemeClr val="accent5">
                    <a:lumMod val="7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1350"/>
              </a:spcBef>
              <a:spcAft>
                <a:spcPct val="0"/>
              </a:spcAft>
              <a:buClrTx/>
              <a:buSzTx/>
              <a:buFont typeface="Arial" panose="020B0604020202020204" pitchFamily="34" charset="0"/>
              <a:buNone/>
              <a:defRPr/>
            </a:pPr>
            <a:r>
              <a:rPr lang="pt-BR" sz="1300" b="0" i="0" strike="noStrike" cap="none" spc="0" baseline="0" dirty="0">
                <a:solidFill>
                  <a:srgbClr val="004CAC"/>
                </a:solidFill>
                <a:effectLst/>
                <a:latin typeface="Calibri"/>
                <a:ea typeface="Calibri"/>
                <a:cs typeface="Calibri"/>
              </a:rPr>
              <a:t>Nossa meta de Reabastecimento pode ser pensada como a busca por “</a:t>
            </a:r>
            <a:r>
              <a:rPr lang="pt-BR" sz="1300" b="1" i="0" strike="noStrike" cap="none" spc="0" baseline="0" dirty="0">
                <a:solidFill>
                  <a:srgbClr val="004CAC"/>
                </a:solidFill>
                <a:effectLst/>
                <a:latin typeface="Calibri"/>
                <a:ea typeface="Calibri"/>
                <a:cs typeface="Calibri"/>
              </a:rPr>
              <a:t>recarregar</a:t>
            </a:r>
            <a:r>
              <a:rPr lang="pt-BR" sz="1300" b="0" i="0" strike="noStrike" cap="none" spc="0" baseline="0" dirty="0">
                <a:solidFill>
                  <a:srgbClr val="004CAC"/>
                </a:solidFill>
                <a:effectLst/>
                <a:latin typeface="Calibri"/>
                <a:ea typeface="Calibri"/>
                <a:cs typeface="Calibri"/>
              </a:rPr>
              <a:t>” ou “</a:t>
            </a:r>
            <a:r>
              <a:rPr lang="pt-BR" sz="1300" b="1" i="0" strike="noStrike" cap="none" spc="0" baseline="0" dirty="0">
                <a:solidFill>
                  <a:srgbClr val="004CAC"/>
                </a:solidFill>
                <a:effectLst/>
                <a:latin typeface="Calibri"/>
                <a:ea typeface="Calibri"/>
                <a:cs typeface="Calibri"/>
              </a:rPr>
              <a:t>devolver</a:t>
            </a:r>
            <a:r>
              <a:rPr lang="pt-BR" sz="1300" b="0" i="0" strike="noStrike" cap="none" spc="0" baseline="0" dirty="0">
                <a:solidFill>
                  <a:srgbClr val="004CAC"/>
                </a:solidFill>
                <a:effectLst/>
                <a:latin typeface="Calibri"/>
                <a:ea typeface="Calibri"/>
                <a:cs typeface="Calibri"/>
              </a:rPr>
              <a:t>” a água que utilizamos na nossa fabricação e produto de alto risco hídrico à</a:t>
            </a:r>
            <a:r>
              <a:rPr lang="pt-BR" sz="1300" b="1" i="0" strike="noStrike" cap="none" spc="0" baseline="0" dirty="0">
                <a:solidFill>
                  <a:srgbClr val="004CAC"/>
                </a:solidFill>
                <a:effectLst/>
                <a:latin typeface="Calibri"/>
                <a:ea typeface="Calibri"/>
                <a:cs typeface="Calibri"/>
              </a:rPr>
              <a:t> bacia hidrográfica</a:t>
            </a:r>
            <a:r>
              <a:rPr lang="pt-BR" sz="1300" b="0" i="0" strike="noStrike" cap="none" spc="0" baseline="0" dirty="0">
                <a:solidFill>
                  <a:srgbClr val="004CAC"/>
                </a:solidFill>
                <a:effectLst/>
                <a:latin typeface="Calibri"/>
                <a:ea typeface="Calibri"/>
                <a:cs typeface="Calibri"/>
              </a:rPr>
              <a:t> da qual foi originada. </a:t>
            </a:r>
          </a:p>
          <a:p>
            <a:pPr marL="0" marR="0" lvl="0" indent="0" algn="l" defTabSz="685800" rtl="0" eaLnBrk="1" fontAlgn="auto" latinLnBrk="0" hangingPunct="1">
              <a:lnSpc>
                <a:spcPct val="100000"/>
              </a:lnSpc>
              <a:spcBef>
                <a:spcPts val="1350"/>
              </a:spcBef>
              <a:spcAft>
                <a:spcPct val="0"/>
              </a:spcAft>
              <a:buClrTx/>
              <a:buSzTx/>
              <a:buFont typeface="Arial" panose="020B0604020202020204" pitchFamily="34" charset="0"/>
              <a:buNone/>
              <a:defRPr/>
            </a:pPr>
            <a:r>
              <a:rPr lang="pt-BR" sz="1300" b="0" i="0" strike="noStrike" cap="none" spc="0" baseline="0" dirty="0">
                <a:solidFill>
                  <a:srgbClr val="004CAC"/>
                </a:solidFill>
                <a:effectLst/>
                <a:latin typeface="Calibri"/>
                <a:ea typeface="Calibri"/>
                <a:cs typeface="Calibri"/>
              </a:rPr>
              <a:t>Para alcançar nossa meta de Reabastecimento de 2030, reabastecemos a água que usamos em operações de fabricação localizadas em áreas de alto risco hídrico nas </a:t>
            </a:r>
            <a:r>
              <a:rPr lang="pt-BR" sz="1300" b="1" i="0" strike="noStrike" cap="none" spc="0" baseline="0" dirty="0">
                <a:solidFill>
                  <a:srgbClr val="004CAC"/>
                </a:solidFill>
                <a:effectLst/>
                <a:latin typeface="Calibri"/>
                <a:ea typeface="Calibri"/>
                <a:cs typeface="Calibri"/>
              </a:rPr>
              <a:t>bacias hidrográficas relevantes.</a:t>
            </a:r>
          </a:p>
          <a:p>
            <a:pPr marL="0" marR="0" lvl="0" indent="0" algn="l" defTabSz="685800" rtl="0" eaLnBrk="1" fontAlgn="auto" latinLnBrk="0" hangingPunct="1">
              <a:lnSpc>
                <a:spcPct val="100000"/>
              </a:lnSpc>
              <a:spcBef>
                <a:spcPts val="1350"/>
              </a:spcBef>
              <a:spcAft>
                <a:spcPct val="0"/>
              </a:spcAft>
              <a:buClrTx/>
              <a:buSzTx/>
              <a:buFont typeface="Arial" panose="020B0604020202020204" pitchFamily="34" charset="0"/>
              <a:buNone/>
              <a:defRPr/>
            </a:pPr>
            <a:r>
              <a:rPr lang="pt-BR" sz="1300" b="0" i="0" strike="noStrike" cap="none" spc="0" baseline="0" dirty="0">
                <a:solidFill>
                  <a:srgbClr val="004CAC"/>
                </a:solidFill>
                <a:effectLst/>
                <a:latin typeface="Calibri"/>
                <a:ea typeface="Calibri"/>
                <a:cs typeface="Calibri"/>
              </a:rPr>
              <a:t>Retirar água para nosso uso operacional de uma área já com estresse hídrico cria risco para a PepsiCo e para fabricantes terceirizados, tanto em termos de redução da quantidade de água disponível para nossas necessidades no futuro quanto de aumento da pressão sobre um recurso compartilhado crítico para outras partes interessadas da bacia hidrográfica, incluindo comunidades e ecossistemas. </a:t>
            </a:r>
          </a:p>
        </p:txBody>
      </p:sp>
      <p:grpSp>
        <p:nvGrpSpPr>
          <p:cNvPr id="6" name="Group 5">
            <a:extLst>
              <a:ext uri="{FF2B5EF4-FFF2-40B4-BE49-F238E27FC236}">
                <a16:creationId xmlns:a16="http://schemas.microsoft.com/office/drawing/2014/main" id="{FFE9CA4E-1D4B-8A3F-FF43-74EFBE826782}"/>
              </a:ext>
            </a:extLst>
          </p:cNvPr>
          <p:cNvGrpSpPr/>
          <p:nvPr/>
        </p:nvGrpSpPr>
        <p:grpSpPr>
          <a:xfrm>
            <a:off x="93384" y="839895"/>
            <a:ext cx="270587" cy="261257"/>
            <a:chOff x="5253135" y="5915608"/>
            <a:chExt cx="270587" cy="261257"/>
          </a:xfrm>
        </p:grpSpPr>
        <p:sp>
          <p:nvSpPr>
            <p:cNvPr id="7" name="Oval 6">
              <a:extLst>
                <a:ext uri="{FF2B5EF4-FFF2-40B4-BE49-F238E27FC236}">
                  <a16:creationId xmlns:a16="http://schemas.microsoft.com/office/drawing/2014/main" id="{CFCDC586-582C-4136-2E99-466F78EAE392}"/>
                </a:ext>
              </a:extLst>
            </p:cNvPr>
            <p:cNvSpPr/>
            <p:nvPr/>
          </p:nvSpPr>
          <p:spPr>
            <a:xfrm>
              <a:off x="5253135" y="5915608"/>
              <a:ext cx="270587" cy="2612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Z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C3DABACD-7F59-CFD4-13D4-C3830913AC37}"/>
                </a:ext>
              </a:extLst>
            </p:cNvPr>
            <p:cNvSpPr>
              <a:spLocks noChangeAspect="1"/>
            </p:cNvSpPr>
            <p:nvPr/>
          </p:nvSpPr>
          <p:spPr>
            <a:xfrm>
              <a:off x="5316428" y="5979711"/>
              <a:ext cx="144000" cy="11399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Z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AEFC88C5-6F7A-E90B-0D6D-22A5CD789D6D}"/>
              </a:ext>
            </a:extLst>
          </p:cNvPr>
          <p:cNvGrpSpPr/>
          <p:nvPr/>
        </p:nvGrpSpPr>
        <p:grpSpPr>
          <a:xfrm>
            <a:off x="76226" y="2093410"/>
            <a:ext cx="270587" cy="261257"/>
            <a:chOff x="5253135" y="5915608"/>
            <a:chExt cx="270587" cy="261257"/>
          </a:xfrm>
        </p:grpSpPr>
        <p:sp>
          <p:nvSpPr>
            <p:cNvPr id="10" name="Oval 9">
              <a:extLst>
                <a:ext uri="{FF2B5EF4-FFF2-40B4-BE49-F238E27FC236}">
                  <a16:creationId xmlns:a16="http://schemas.microsoft.com/office/drawing/2014/main" id="{82C42272-D611-6153-39E4-68D95C527145}"/>
                </a:ext>
              </a:extLst>
            </p:cNvPr>
            <p:cNvSpPr/>
            <p:nvPr/>
          </p:nvSpPr>
          <p:spPr>
            <a:xfrm>
              <a:off x="5253135" y="5915608"/>
              <a:ext cx="270587" cy="2612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Z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3EAC25E2-D6CB-DFB7-837C-150C931C1102}"/>
                </a:ext>
              </a:extLst>
            </p:cNvPr>
            <p:cNvSpPr>
              <a:spLocks noChangeAspect="1"/>
            </p:cNvSpPr>
            <p:nvPr/>
          </p:nvSpPr>
          <p:spPr>
            <a:xfrm>
              <a:off x="5316428" y="5979711"/>
              <a:ext cx="144000" cy="11399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Z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C9A89B24-E1AE-C9B8-8C6D-622175E56D83}"/>
              </a:ext>
            </a:extLst>
          </p:cNvPr>
          <p:cNvGrpSpPr/>
          <p:nvPr/>
        </p:nvGrpSpPr>
        <p:grpSpPr>
          <a:xfrm>
            <a:off x="91531" y="3093632"/>
            <a:ext cx="270587" cy="261257"/>
            <a:chOff x="5253135" y="5915608"/>
            <a:chExt cx="270587" cy="261257"/>
          </a:xfrm>
        </p:grpSpPr>
        <p:sp>
          <p:nvSpPr>
            <p:cNvPr id="13" name="Oval 12">
              <a:extLst>
                <a:ext uri="{FF2B5EF4-FFF2-40B4-BE49-F238E27FC236}">
                  <a16:creationId xmlns:a16="http://schemas.microsoft.com/office/drawing/2014/main" id="{F3769E9E-96C5-FC1A-8A2E-9707D1CD6566}"/>
                </a:ext>
              </a:extLst>
            </p:cNvPr>
            <p:cNvSpPr/>
            <p:nvPr/>
          </p:nvSpPr>
          <p:spPr>
            <a:xfrm>
              <a:off x="5253135" y="5915608"/>
              <a:ext cx="270587" cy="2612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Z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04A7A847-8B29-950B-BB0A-7B24187A1315}"/>
                </a:ext>
              </a:extLst>
            </p:cNvPr>
            <p:cNvSpPr>
              <a:spLocks noChangeAspect="1"/>
            </p:cNvSpPr>
            <p:nvPr/>
          </p:nvSpPr>
          <p:spPr>
            <a:xfrm>
              <a:off x="5316428" y="5979711"/>
              <a:ext cx="144000" cy="11399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Z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9533C2BC-D9A6-4199-BE05-BEED08F7B454}"/>
              </a:ext>
            </a:extLst>
          </p:cNvPr>
          <p:cNvSpPr txBox="1"/>
          <p:nvPr/>
        </p:nvSpPr>
        <p:spPr>
          <a:xfrm>
            <a:off x="4505034" y="1084196"/>
            <a:ext cx="1461474" cy="430887"/>
          </a:xfrm>
          <a:prstGeom prst="rect">
            <a:avLst/>
          </a:prstGeom>
          <a:solidFill>
            <a:srgbClr val="0E76BC"/>
          </a:solidFill>
        </p:spPr>
        <p:txBody>
          <a:bodyPr wrap="square" rtlCol="0">
            <a:spAutoFit/>
          </a:bodyPr>
          <a:lstStyle/>
          <a:p>
            <a:pPr algn="ctr"/>
            <a:r>
              <a:rPr lang="pt-BR" sz="800" b="0" i="0" strike="noStrike" cap="none" spc="0" baseline="0" dirty="0">
                <a:solidFill>
                  <a:srgbClr val="FFFFFF"/>
                </a:solidFill>
                <a:effectLst/>
                <a:latin typeface="Calibri"/>
                <a:ea typeface="Calibri"/>
                <a:cs typeface="Calibri"/>
              </a:rPr>
              <a:t>Comunidade a montante</a:t>
            </a:r>
          </a:p>
          <a:p>
            <a:pPr algn="ctr"/>
            <a:r>
              <a:rPr lang="pt-BR" sz="700" b="0" i="0" strike="noStrike" cap="none" spc="0" baseline="0" dirty="0">
                <a:solidFill>
                  <a:srgbClr val="00B0F0"/>
                </a:solidFill>
                <a:effectLst/>
                <a:latin typeface="Calibri"/>
                <a:ea typeface="Calibri"/>
                <a:cs typeface="Calibri"/>
              </a:rPr>
              <a:t>Administradores e fornecedores de serviços de bacias hidrográficas</a:t>
            </a:r>
            <a:endParaRPr lang="en-US" sz="600" dirty="0">
              <a:solidFill>
                <a:srgbClr val="00B0F0"/>
              </a:solidFill>
            </a:endParaRPr>
          </a:p>
        </p:txBody>
      </p:sp>
      <p:sp>
        <p:nvSpPr>
          <p:cNvPr id="16" name="TextBox 15">
            <a:extLst>
              <a:ext uri="{FF2B5EF4-FFF2-40B4-BE49-F238E27FC236}">
                <a16:creationId xmlns:a16="http://schemas.microsoft.com/office/drawing/2014/main" id="{B1DF2A60-8141-4E85-9DE8-CFCE4A91A010}"/>
              </a:ext>
            </a:extLst>
          </p:cNvPr>
          <p:cNvSpPr txBox="1"/>
          <p:nvPr/>
        </p:nvSpPr>
        <p:spPr>
          <a:xfrm>
            <a:off x="6017622" y="916713"/>
            <a:ext cx="1140823" cy="261610"/>
          </a:xfrm>
          <a:prstGeom prst="rect">
            <a:avLst/>
          </a:prstGeom>
          <a:solidFill>
            <a:schemeClr val="bg1"/>
          </a:solidFill>
        </p:spPr>
        <p:txBody>
          <a:bodyPr wrap="square" rtlCol="0">
            <a:spAutoFit/>
          </a:bodyPr>
          <a:lstStyle/>
          <a:p>
            <a:pPr algn="ctr"/>
            <a:r>
              <a:rPr lang="pt-BR" sz="600" b="1" i="0" strike="noStrike" cap="none" spc="0" baseline="0" dirty="0">
                <a:solidFill>
                  <a:srgbClr val="808080"/>
                </a:solidFill>
                <a:effectLst/>
                <a:latin typeface="Calibri"/>
                <a:ea typeface="Calibri"/>
                <a:cs typeface="Calibri"/>
              </a:rPr>
              <a:t>Recursos</a:t>
            </a:r>
          </a:p>
          <a:p>
            <a:pPr algn="ctr"/>
            <a:r>
              <a:rPr lang="pt-BR" sz="500" b="1" i="0" strike="noStrike" cap="none" spc="0" baseline="0" dirty="0">
                <a:solidFill>
                  <a:srgbClr val="808080"/>
                </a:solidFill>
                <a:effectLst/>
                <a:latin typeface="Calibri"/>
                <a:ea typeface="Calibri"/>
                <a:cs typeface="Calibri"/>
              </a:rPr>
              <a:t>Dinheiro, assistência, materiais</a:t>
            </a:r>
          </a:p>
        </p:txBody>
      </p:sp>
      <p:sp>
        <p:nvSpPr>
          <p:cNvPr id="17" name="TextBox 16">
            <a:extLst>
              <a:ext uri="{FF2B5EF4-FFF2-40B4-BE49-F238E27FC236}">
                <a16:creationId xmlns:a16="http://schemas.microsoft.com/office/drawing/2014/main" id="{2B41A638-3043-409B-A3AF-E0AB58F9E375}"/>
              </a:ext>
            </a:extLst>
          </p:cNvPr>
          <p:cNvSpPr txBox="1"/>
          <p:nvPr/>
        </p:nvSpPr>
        <p:spPr>
          <a:xfrm>
            <a:off x="6858183" y="1513476"/>
            <a:ext cx="485180" cy="198120"/>
          </a:xfrm>
          <a:prstGeom prst="rect">
            <a:avLst/>
          </a:prstGeom>
          <a:solidFill>
            <a:srgbClr val="92278F"/>
          </a:solidFill>
        </p:spPr>
        <p:txBody>
          <a:bodyPr wrap="square" rtlCol="0">
            <a:spAutoFit/>
          </a:bodyPr>
          <a:lstStyle/>
          <a:p>
            <a:pPr algn="ctr"/>
            <a:r>
              <a:rPr lang="pt-BR" sz="700" b="1" i="0" strike="noStrike" cap="none" spc="0" baseline="0">
                <a:solidFill>
                  <a:srgbClr val="FFFFFF"/>
                </a:solidFill>
                <a:effectLst/>
                <a:latin typeface="Calibri"/>
                <a:ea typeface="Calibri"/>
                <a:cs typeface="Calibri"/>
              </a:rPr>
              <a:t>Projeto</a:t>
            </a:r>
            <a:endParaRPr lang="en-US" sz="600" b="1">
              <a:solidFill>
                <a:schemeClr val="bg1"/>
              </a:solidFill>
            </a:endParaRPr>
          </a:p>
        </p:txBody>
      </p:sp>
      <p:sp>
        <p:nvSpPr>
          <p:cNvPr id="18" name="TextBox 17">
            <a:extLst>
              <a:ext uri="{FF2B5EF4-FFF2-40B4-BE49-F238E27FC236}">
                <a16:creationId xmlns:a16="http://schemas.microsoft.com/office/drawing/2014/main" id="{22796E7B-B5D8-41B7-AF26-18704CBFECA5}"/>
              </a:ext>
            </a:extLst>
          </p:cNvPr>
          <p:cNvSpPr txBox="1"/>
          <p:nvPr/>
        </p:nvSpPr>
        <p:spPr>
          <a:xfrm>
            <a:off x="4639356" y="3712729"/>
            <a:ext cx="1556791" cy="692497"/>
          </a:xfrm>
          <a:prstGeom prst="rect">
            <a:avLst/>
          </a:prstGeom>
          <a:solidFill>
            <a:srgbClr val="F9EAF2"/>
          </a:solidFill>
        </p:spPr>
        <p:txBody>
          <a:bodyPr wrap="square" rtlCol="0">
            <a:spAutoFit/>
          </a:bodyPr>
          <a:lstStyle/>
          <a:p>
            <a:pPr algn="ctr"/>
            <a:r>
              <a:rPr lang="pt-BR" sz="900" b="0" i="0" strike="noStrike" cap="none" spc="0" baseline="0" dirty="0">
                <a:solidFill>
                  <a:srgbClr val="000000"/>
                </a:solidFill>
                <a:effectLst/>
                <a:latin typeface="Calibri"/>
                <a:ea typeface="Calibri"/>
                <a:cs typeface="Calibri"/>
              </a:rPr>
              <a:t>Serviços de bacia hidrográfica</a:t>
            </a:r>
          </a:p>
          <a:p>
            <a:pPr algn="ctr"/>
            <a:r>
              <a:rPr lang="pt-BR" sz="700" b="0" i="0" strike="noStrike" cap="none" spc="0" baseline="0" dirty="0">
                <a:solidFill>
                  <a:srgbClr val="92278F"/>
                </a:solidFill>
                <a:effectLst/>
                <a:latin typeface="Calibri"/>
                <a:ea typeface="Calibri"/>
                <a:cs typeface="Calibri"/>
              </a:rPr>
              <a:t>p. ex., purificação de água, mitigação de risco de inundação, recarga de aquífero, minimização de erosão</a:t>
            </a:r>
            <a:endParaRPr lang="en-US" sz="500" dirty="0">
              <a:solidFill>
                <a:srgbClr val="92278F"/>
              </a:solidFill>
            </a:endParaRPr>
          </a:p>
        </p:txBody>
      </p:sp>
      <p:sp>
        <p:nvSpPr>
          <p:cNvPr id="19" name="TextBox 18">
            <a:extLst>
              <a:ext uri="{FF2B5EF4-FFF2-40B4-BE49-F238E27FC236}">
                <a16:creationId xmlns:a16="http://schemas.microsoft.com/office/drawing/2014/main" id="{A43BA907-8049-4A45-B939-1FC15B0DFB53}"/>
              </a:ext>
            </a:extLst>
          </p:cNvPr>
          <p:cNvSpPr txBox="1"/>
          <p:nvPr/>
        </p:nvSpPr>
        <p:spPr>
          <a:xfrm>
            <a:off x="7360785" y="2193084"/>
            <a:ext cx="1556791" cy="292388"/>
          </a:xfrm>
          <a:prstGeom prst="rect">
            <a:avLst/>
          </a:prstGeom>
          <a:solidFill>
            <a:srgbClr val="F7941D"/>
          </a:solidFill>
        </p:spPr>
        <p:txBody>
          <a:bodyPr wrap="square" rtlCol="0">
            <a:spAutoFit/>
          </a:bodyPr>
          <a:lstStyle/>
          <a:p>
            <a:pPr algn="ctr"/>
            <a:r>
              <a:rPr lang="pt-BR" sz="800" b="0" i="0" strike="noStrike" cap="none" spc="0" baseline="0" dirty="0">
                <a:solidFill>
                  <a:srgbClr val="FFFFFF"/>
                </a:solidFill>
                <a:effectLst/>
                <a:latin typeface="Calibri"/>
                <a:ea typeface="Calibri"/>
                <a:cs typeface="Calibri"/>
              </a:rPr>
              <a:t>Usuários de água a jusante</a:t>
            </a:r>
          </a:p>
          <a:p>
            <a:pPr algn="ctr"/>
            <a:r>
              <a:rPr lang="pt-BR" sz="500" b="0" i="0" strike="noStrike" cap="none" spc="0" baseline="0" dirty="0">
                <a:solidFill>
                  <a:srgbClr val="FFFF00"/>
                </a:solidFill>
                <a:effectLst/>
                <a:latin typeface="Calibri"/>
                <a:ea typeface="Calibri"/>
                <a:cs typeface="Calibri"/>
              </a:rPr>
              <a:t>Beneficiários de serviços de bacia hidrográfica</a:t>
            </a:r>
            <a:endParaRPr lang="en-US" sz="400" dirty="0">
              <a:solidFill>
                <a:srgbClr val="FFFF00"/>
              </a:solidFill>
            </a:endParaRPr>
          </a:p>
        </p:txBody>
      </p:sp>
      <p:sp>
        <p:nvSpPr>
          <p:cNvPr id="20" name="TextBox 19">
            <a:extLst>
              <a:ext uri="{FF2B5EF4-FFF2-40B4-BE49-F238E27FC236}">
                <a16:creationId xmlns:a16="http://schemas.microsoft.com/office/drawing/2014/main" id="{480B9AD9-336E-4EE8-9643-12CA312524BC}"/>
              </a:ext>
            </a:extLst>
          </p:cNvPr>
          <p:cNvSpPr txBox="1"/>
          <p:nvPr/>
        </p:nvSpPr>
        <p:spPr>
          <a:xfrm>
            <a:off x="7394478" y="1445833"/>
            <a:ext cx="787224" cy="198120"/>
          </a:xfrm>
          <a:prstGeom prst="rect">
            <a:avLst/>
          </a:prstGeom>
          <a:solidFill>
            <a:schemeClr val="bg1"/>
          </a:solidFill>
        </p:spPr>
        <p:txBody>
          <a:bodyPr wrap="square" rtlCol="0">
            <a:spAutoFit/>
          </a:bodyPr>
          <a:lstStyle/>
          <a:p>
            <a:pPr algn="ctr"/>
            <a:r>
              <a:rPr lang="pt-BR" sz="700" b="1" i="0" strike="noStrike" cap="none" spc="0" baseline="0">
                <a:solidFill>
                  <a:srgbClr val="A6A6A6"/>
                </a:solidFill>
                <a:effectLst/>
                <a:latin typeface="Calibri"/>
                <a:ea typeface="Calibri"/>
                <a:cs typeface="Calibri"/>
              </a:rPr>
              <a:t>Investimentos</a:t>
            </a:r>
            <a:endParaRPr lang="en-US" sz="600" b="1">
              <a:solidFill>
                <a:schemeClr val="bg1">
                  <a:lumMod val="65000"/>
                </a:schemeClr>
              </a:solidFill>
            </a:endParaRPr>
          </a:p>
        </p:txBody>
      </p:sp>
    </p:spTree>
    <p:extLst>
      <p:ext uri="{BB962C8B-B14F-4D97-AF65-F5344CB8AC3E}">
        <p14:creationId xmlns:p14="http://schemas.microsoft.com/office/powerpoint/2010/main" val="147668484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1800" b="1" i="0" strike="noStrike" cap="none" spc="-15" baseline="0" dirty="0">
                <a:solidFill>
                  <a:srgbClr val="FFFFFF"/>
                </a:solidFill>
                <a:effectLst/>
                <a:latin typeface="Calibri"/>
                <a:ea typeface="Calibri"/>
                <a:cs typeface="Calibri"/>
              </a:rPr>
              <a:t>O Reabastecimento é alcançado por meio de projetos implementados por organizações parceiras que oferecem “benefícios volumétricos da água”</a:t>
            </a:r>
          </a:p>
        </p:txBody>
      </p:sp>
      <p:sp>
        <p:nvSpPr>
          <p:cNvPr id="3" name="Content Placeholder 2">
            <a:extLst>
              <a:ext uri="{FF2B5EF4-FFF2-40B4-BE49-F238E27FC236}">
                <a16:creationId xmlns:a16="http://schemas.microsoft.com/office/drawing/2014/main" id="{85304BC9-86CA-7C3F-3A77-9F3E8F0F8E7C}"/>
              </a:ext>
            </a:extLst>
          </p:cNvPr>
          <p:cNvSpPr>
            <a:spLocks noGrp="1"/>
          </p:cNvSpPr>
          <p:nvPr>
            <p:ph idx="1"/>
          </p:nvPr>
        </p:nvSpPr>
        <p:spPr>
          <a:xfrm>
            <a:off x="456924" y="810941"/>
            <a:ext cx="8214110" cy="3795472"/>
          </a:xfrm>
        </p:spPr>
        <p:txBody>
          <a:bodyPr>
            <a:normAutofit/>
          </a:bodyPr>
          <a:lstStyle/>
          <a:p>
            <a:r>
              <a:rPr lang="pt-BR" sz="1800" b="0" i="0" strike="noStrike" cap="none" spc="0" baseline="0" dirty="0">
                <a:solidFill>
                  <a:srgbClr val="133CCF"/>
                </a:solidFill>
                <a:effectLst/>
                <a:latin typeface="Calibri"/>
                <a:ea typeface="Calibri"/>
                <a:cs typeface="Calibri"/>
              </a:rPr>
              <a:t>O Reabastecimento é obtido por meio de</a:t>
            </a:r>
            <a:r>
              <a:rPr lang="pt-BR" sz="1800" b="1" i="0" strike="noStrike" cap="none" spc="0" baseline="0" dirty="0">
                <a:solidFill>
                  <a:srgbClr val="133CCF"/>
                </a:solidFill>
                <a:effectLst/>
                <a:latin typeface="Calibri"/>
                <a:ea typeface="Calibri"/>
                <a:cs typeface="Calibri"/>
              </a:rPr>
              <a:t> </a:t>
            </a:r>
            <a:r>
              <a:rPr lang="pt-BR" sz="1800" b="1" i="0" strike="noStrike" cap="none" spc="0" baseline="0" dirty="0">
                <a:solidFill>
                  <a:srgbClr val="00B050"/>
                </a:solidFill>
                <a:effectLst/>
                <a:latin typeface="Calibri"/>
                <a:ea typeface="Calibri"/>
                <a:cs typeface="Calibri"/>
              </a:rPr>
              <a:t>organizações parceiras </a:t>
            </a:r>
            <a:r>
              <a:rPr lang="pt-BR" sz="1800" b="0" i="0" strike="noStrike" cap="none" spc="0" baseline="0" dirty="0">
                <a:solidFill>
                  <a:srgbClr val="133CCF"/>
                </a:solidFill>
                <a:effectLst/>
                <a:latin typeface="Calibri"/>
                <a:ea typeface="Calibri"/>
                <a:cs typeface="Calibri"/>
              </a:rPr>
              <a:t>de financiamento para implementar </a:t>
            </a:r>
            <a:r>
              <a:rPr lang="pt-BR" sz="1800" b="1" i="0" strike="noStrike" cap="none" spc="0" baseline="0" dirty="0">
                <a:solidFill>
                  <a:srgbClr val="133CCF"/>
                </a:solidFill>
                <a:effectLst/>
                <a:latin typeface="Calibri"/>
                <a:ea typeface="Calibri"/>
                <a:cs typeface="Calibri"/>
              </a:rPr>
              <a:t>quatro tipos típicos de projetos</a:t>
            </a:r>
            <a:r>
              <a:rPr lang="pt-BR" sz="1800" b="0" i="0" strike="noStrike" cap="none" spc="0" baseline="0" dirty="0">
                <a:solidFill>
                  <a:srgbClr val="133CCF"/>
                </a:solidFill>
                <a:effectLst/>
                <a:latin typeface="Calibri"/>
                <a:ea typeface="Calibri"/>
                <a:cs typeface="Calibri"/>
              </a:rPr>
              <a:t>:</a:t>
            </a:r>
          </a:p>
          <a:p>
            <a:pPr lvl="1"/>
            <a:r>
              <a:rPr lang="pt-BR" sz="1400" b="0" i="0" strike="noStrike" cap="none" spc="0" baseline="0" dirty="0">
                <a:solidFill>
                  <a:srgbClr val="133CCF"/>
                </a:solidFill>
                <a:effectLst/>
                <a:latin typeface="Calibri"/>
                <a:ea typeface="Calibri"/>
                <a:cs typeface="Calibri"/>
              </a:rPr>
              <a:t>  Conservação e restauração de terras</a:t>
            </a:r>
          </a:p>
          <a:p>
            <a:pPr lvl="1"/>
            <a:r>
              <a:rPr lang="pt-BR" sz="1400" b="0" i="0" strike="noStrike" cap="none" spc="0" baseline="0" dirty="0">
                <a:solidFill>
                  <a:srgbClr val="133CCF"/>
                </a:solidFill>
                <a:effectLst/>
                <a:latin typeface="Calibri"/>
                <a:ea typeface="Calibri"/>
                <a:cs typeface="Calibri"/>
              </a:rPr>
              <a:t>  Confiabilidade do abastecimento de água</a:t>
            </a:r>
          </a:p>
          <a:p>
            <a:pPr lvl="1"/>
            <a:r>
              <a:rPr lang="pt-BR" sz="1400" b="0" i="0" strike="noStrike" cap="none" spc="0" baseline="0" dirty="0">
                <a:solidFill>
                  <a:srgbClr val="133CCF"/>
                </a:solidFill>
                <a:effectLst/>
                <a:latin typeface="Calibri"/>
                <a:ea typeface="Calibri"/>
                <a:cs typeface="Calibri"/>
              </a:rPr>
              <a:t>  Qualidade da água</a:t>
            </a:r>
          </a:p>
          <a:p>
            <a:pPr lvl="1"/>
            <a:r>
              <a:rPr lang="pt-BR" sz="1400" b="0" i="0" strike="noStrike" cap="none" spc="0" baseline="0" dirty="0">
                <a:solidFill>
                  <a:srgbClr val="133CCF"/>
                </a:solidFill>
                <a:effectLst/>
                <a:latin typeface="Calibri"/>
                <a:ea typeface="Calibri"/>
                <a:cs typeface="Calibri"/>
              </a:rPr>
              <a:t>  Restauração do habitat aquático</a:t>
            </a:r>
            <a:br>
              <a:rPr lang="pt-BR" sz="1400" b="0" i="0" strike="noStrike" cap="none" spc="0" baseline="0" dirty="0">
                <a:solidFill>
                  <a:srgbClr val="133CCF"/>
                </a:solidFill>
                <a:effectLst/>
                <a:latin typeface="Calibri"/>
                <a:ea typeface="Calibri"/>
                <a:cs typeface="Calibri"/>
              </a:rPr>
            </a:br>
            <a:endParaRPr lang="en-US" sz="1400" dirty="0"/>
          </a:p>
          <a:p>
            <a:pPr>
              <a:spcBef>
                <a:spcPct val="0"/>
              </a:spcBef>
            </a:pPr>
            <a:r>
              <a:rPr lang="pt-BR" sz="1800" b="0" i="0" strike="noStrike" cap="none" spc="0" baseline="0" dirty="0">
                <a:solidFill>
                  <a:srgbClr val="133CCF"/>
                </a:solidFill>
                <a:effectLst/>
                <a:latin typeface="Calibri"/>
                <a:ea typeface="Calibri"/>
                <a:cs typeface="Calibri"/>
              </a:rPr>
              <a:t>O impacto do projeto é medido em termos dos </a:t>
            </a:r>
            <a:r>
              <a:rPr lang="pt-BR" sz="1800" b="1" i="0" strike="noStrike" cap="none" spc="0" baseline="0" dirty="0">
                <a:solidFill>
                  <a:srgbClr val="00B050"/>
                </a:solidFill>
                <a:effectLst/>
                <a:latin typeface="Calibri"/>
                <a:ea typeface="Calibri"/>
                <a:cs typeface="Calibri"/>
              </a:rPr>
              <a:t>benefícios volumétricos da água</a:t>
            </a:r>
            <a:r>
              <a:rPr lang="pt-BR" sz="1800" b="1" i="0" strike="noStrike" cap="none" spc="0" baseline="0" dirty="0">
                <a:solidFill>
                  <a:srgbClr val="133CCF"/>
                </a:solidFill>
                <a:effectLst/>
                <a:latin typeface="Calibri"/>
                <a:ea typeface="Calibri"/>
                <a:cs typeface="Calibri"/>
              </a:rPr>
              <a:t> </a:t>
            </a:r>
            <a:r>
              <a:rPr lang="pt-BR" sz="1800" b="0" i="0" strike="noStrike" cap="none" spc="0" baseline="0" dirty="0">
                <a:solidFill>
                  <a:srgbClr val="133CCF"/>
                </a:solidFill>
                <a:effectLst/>
                <a:latin typeface="Calibri"/>
                <a:ea typeface="Calibri"/>
                <a:cs typeface="Calibri"/>
              </a:rPr>
              <a:t>das atividades implementadas. Para esses quatro tipos de projeto, o impacto é medido usando-se os seguintes </a:t>
            </a:r>
            <a:r>
              <a:rPr lang="pt-BR" sz="1800" b="1" i="0" strike="noStrike" cap="none" spc="0" baseline="0" dirty="0">
                <a:solidFill>
                  <a:srgbClr val="133CCF"/>
                </a:solidFill>
                <a:effectLst/>
                <a:latin typeface="Calibri"/>
                <a:ea typeface="Calibri"/>
                <a:cs typeface="Calibri"/>
              </a:rPr>
              <a:t>indicadores</a:t>
            </a:r>
            <a:r>
              <a:rPr lang="pt-BR" sz="1800" b="0" i="0" strike="noStrike" cap="none" spc="0" baseline="0" dirty="0">
                <a:solidFill>
                  <a:srgbClr val="133CCF"/>
                </a:solidFill>
                <a:effectLst/>
                <a:latin typeface="Calibri"/>
                <a:ea typeface="Calibri"/>
                <a:cs typeface="Calibri"/>
              </a:rPr>
              <a:t>:</a:t>
            </a:r>
          </a:p>
          <a:p>
            <a:endParaRPr lang="en-US" sz="1800" dirty="0"/>
          </a:p>
        </p:txBody>
      </p:sp>
      <p:graphicFrame>
        <p:nvGraphicFramePr>
          <p:cNvPr id="4" name="Table 9">
            <a:extLst>
              <a:ext uri="{FF2B5EF4-FFF2-40B4-BE49-F238E27FC236}">
                <a16:creationId xmlns:a16="http://schemas.microsoft.com/office/drawing/2014/main" id="{6A6933EB-1331-AB5E-0089-A7B7029D4720}"/>
              </a:ext>
            </a:extLst>
          </p:cNvPr>
          <p:cNvGraphicFramePr>
            <a:graphicFrameLocks noGrp="1"/>
          </p:cNvGraphicFramePr>
          <p:nvPr>
            <p:extLst>
              <p:ext uri="{D42A27DB-BD31-4B8C-83A1-F6EECF244321}">
                <p14:modId xmlns:p14="http://schemas.microsoft.com/office/powerpoint/2010/main" val="2129602684"/>
              </p:ext>
            </p:extLst>
          </p:nvPr>
        </p:nvGraphicFramePr>
        <p:xfrm>
          <a:off x="456924" y="3237566"/>
          <a:ext cx="8214110" cy="1630282"/>
        </p:xfrm>
        <a:graphic>
          <a:graphicData uri="http://schemas.openxmlformats.org/drawingml/2006/table">
            <a:tbl>
              <a:tblPr firstRow="1" bandRow="1">
                <a:tableStyleId>{5C22544A-7EE6-4342-B048-85BDC9FD1C3A}</a:tableStyleId>
              </a:tblPr>
              <a:tblGrid>
                <a:gridCol w="1642822">
                  <a:extLst>
                    <a:ext uri="{9D8B030D-6E8A-4147-A177-3AD203B41FA5}">
                      <a16:colId xmlns:a16="http://schemas.microsoft.com/office/drawing/2014/main" val="2826378005"/>
                    </a:ext>
                  </a:extLst>
                </a:gridCol>
                <a:gridCol w="1642822">
                  <a:extLst>
                    <a:ext uri="{9D8B030D-6E8A-4147-A177-3AD203B41FA5}">
                      <a16:colId xmlns:a16="http://schemas.microsoft.com/office/drawing/2014/main" val="2407040112"/>
                    </a:ext>
                  </a:extLst>
                </a:gridCol>
                <a:gridCol w="1642822">
                  <a:extLst>
                    <a:ext uri="{9D8B030D-6E8A-4147-A177-3AD203B41FA5}">
                      <a16:colId xmlns:a16="http://schemas.microsoft.com/office/drawing/2014/main" val="2535229868"/>
                    </a:ext>
                  </a:extLst>
                </a:gridCol>
                <a:gridCol w="1642822">
                  <a:extLst>
                    <a:ext uri="{9D8B030D-6E8A-4147-A177-3AD203B41FA5}">
                      <a16:colId xmlns:a16="http://schemas.microsoft.com/office/drawing/2014/main" val="102348291"/>
                    </a:ext>
                  </a:extLst>
                </a:gridCol>
                <a:gridCol w="1642822">
                  <a:extLst>
                    <a:ext uri="{9D8B030D-6E8A-4147-A177-3AD203B41FA5}">
                      <a16:colId xmlns:a16="http://schemas.microsoft.com/office/drawing/2014/main" val="723758107"/>
                    </a:ext>
                  </a:extLst>
                </a:gridCol>
              </a:tblGrid>
              <a:tr h="430522">
                <a:tc>
                  <a:txBody>
                    <a:bodyPr/>
                    <a:lstStyle/>
                    <a:p>
                      <a:pPr algn="ctr"/>
                      <a:endParaRPr lang="en-US" sz="12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pt-BR" sz="1200" b="1" i="0" strike="noStrike" cap="none" spc="0" baseline="0" dirty="0">
                          <a:solidFill>
                            <a:srgbClr val="FFFFFF"/>
                          </a:solidFill>
                          <a:effectLst/>
                          <a:latin typeface="Calibri"/>
                          <a:ea typeface="Calibri"/>
                          <a:cs typeface="Calibri"/>
                        </a:rPr>
                        <a:t>Conservação e restauração de terras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pt-BR" sz="1200" b="1" i="0" strike="noStrike" cap="none" spc="0" baseline="0">
                          <a:solidFill>
                            <a:srgbClr val="FFFFFF"/>
                          </a:solidFill>
                          <a:effectLst/>
                          <a:latin typeface="Calibri"/>
                          <a:ea typeface="Calibri"/>
                          <a:cs typeface="Calibri"/>
                        </a:rPr>
                        <a:t>Confiabilidade do abastecimento de água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pt-BR" sz="1200" b="1" i="0" strike="noStrike" cap="none" spc="0" baseline="0" dirty="0">
                          <a:solidFill>
                            <a:srgbClr val="FFFFFF"/>
                          </a:solidFill>
                          <a:effectLst/>
                          <a:latin typeface="Calibri"/>
                          <a:ea typeface="Calibri"/>
                          <a:cs typeface="Calibri"/>
                        </a:rPr>
                        <a:t>Qualidade da água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pt-BR" sz="1200" b="1" i="0" strike="noStrike" cap="none" spc="0" baseline="0">
                          <a:solidFill>
                            <a:srgbClr val="FFFFFF"/>
                          </a:solidFill>
                          <a:effectLst/>
                          <a:latin typeface="Calibri"/>
                          <a:ea typeface="Calibri"/>
                          <a:cs typeface="Calibri"/>
                        </a:rPr>
                        <a:t>Restauração do habitat aquático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437424306"/>
                  </a:ext>
                </a:extLst>
              </a:tr>
              <a:tr h="990202">
                <a:tc>
                  <a:txBody>
                    <a:bodyPr/>
                    <a:lstStyle/>
                    <a:p>
                      <a:pPr algn="ctr"/>
                      <a:r>
                        <a:rPr lang="pt-BR" sz="1200" b="1" i="0" strike="noStrike" cap="none" spc="0" baseline="0">
                          <a:solidFill>
                            <a:srgbClr val="000000"/>
                          </a:solidFill>
                          <a:effectLst/>
                          <a:latin typeface="Calibri"/>
                          <a:ea typeface="Calibri"/>
                          <a:cs typeface="Calibri"/>
                        </a:rPr>
                        <a:t>Indicadores volumétricos de benefício de água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285750" indent="-285750">
                        <a:buFont typeface="Arial" panose="020B0604020202020204" pitchFamily="34" charset="0"/>
                        <a:buChar char="•"/>
                      </a:pPr>
                      <a:r>
                        <a:rPr lang="pt-BR" sz="1050" b="0" i="0" strike="noStrike" cap="none" spc="0" baseline="0" dirty="0">
                          <a:solidFill>
                            <a:srgbClr val="000000"/>
                          </a:solidFill>
                          <a:effectLst/>
                          <a:latin typeface="Calibri"/>
                          <a:ea typeface="Calibri"/>
                          <a:cs typeface="Calibri"/>
                        </a:rPr>
                        <a:t>Prevenção do escoamento</a:t>
                      </a:r>
                    </a:p>
                    <a:p>
                      <a:pPr marL="285750" indent="-285750">
                        <a:buFont typeface="Arial" panose="020B0604020202020204" pitchFamily="34" charset="0"/>
                        <a:buChar char="•"/>
                      </a:pPr>
                      <a:r>
                        <a:rPr lang="pt-BR" sz="1050" b="0" i="0" strike="noStrike" cap="none" spc="0" baseline="0" dirty="0">
                          <a:solidFill>
                            <a:srgbClr val="000000"/>
                          </a:solidFill>
                          <a:effectLst/>
                          <a:latin typeface="Calibri"/>
                          <a:ea typeface="Calibri"/>
                          <a:cs typeface="Calibri"/>
                        </a:rPr>
                        <a:t>Redução do escoamento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285750" indent="-285750">
                        <a:buFont typeface="Arial" panose="020B0604020202020204" pitchFamily="34" charset="0"/>
                        <a:buChar char="•"/>
                      </a:pPr>
                      <a:r>
                        <a:rPr lang="pt-BR" sz="1050" b="0" i="0" strike="noStrike" cap="none" spc="0" baseline="0">
                          <a:solidFill>
                            <a:srgbClr val="000000"/>
                          </a:solidFill>
                          <a:effectLst/>
                          <a:latin typeface="Calibri"/>
                          <a:ea typeface="Calibri"/>
                          <a:cs typeface="Calibri"/>
                        </a:rPr>
                        <a:t>Redução da retirada ou do consumo</a:t>
                      </a:r>
                    </a:p>
                    <a:p>
                      <a:pPr marL="285750" indent="-285750">
                        <a:buFont typeface="Arial" panose="020B0604020202020204" pitchFamily="34" charset="0"/>
                        <a:buChar char="•"/>
                      </a:pPr>
                      <a:r>
                        <a:rPr lang="pt-BR" sz="1050" b="0" i="0" strike="noStrike" cap="none" spc="0" baseline="0">
                          <a:solidFill>
                            <a:srgbClr val="000000"/>
                          </a:solidFill>
                          <a:effectLst/>
                          <a:latin typeface="Calibri"/>
                          <a:ea typeface="Calibri"/>
                          <a:cs typeface="Calibri"/>
                        </a:rPr>
                        <a:t>Volume fornecido</a:t>
                      </a:r>
                    </a:p>
                    <a:p>
                      <a:pPr marL="285750" indent="-285750">
                        <a:buFont typeface="Arial" panose="020B0604020202020204" pitchFamily="34" charset="0"/>
                        <a:buChar char="•"/>
                      </a:pPr>
                      <a:r>
                        <a:rPr lang="pt-BR" sz="1050" b="0" i="0" strike="noStrike" cap="none" spc="0" baseline="0">
                          <a:solidFill>
                            <a:srgbClr val="000000"/>
                          </a:solidFill>
                          <a:effectLst/>
                          <a:latin typeface="Calibri"/>
                          <a:ea typeface="Calibri"/>
                          <a:cs typeface="Calibri"/>
                        </a:rPr>
                        <a:t>Recarga aumentada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285750" indent="-285750">
                        <a:buFont typeface="Arial" panose="020B0604020202020204" pitchFamily="34" charset="0"/>
                        <a:buChar char="•"/>
                      </a:pPr>
                      <a:r>
                        <a:rPr lang="pt-BR" sz="1050" b="0" i="0" strike="noStrike" cap="none" spc="0" baseline="0">
                          <a:solidFill>
                            <a:srgbClr val="000000"/>
                          </a:solidFill>
                          <a:effectLst/>
                          <a:latin typeface="Calibri"/>
                          <a:ea typeface="Calibri"/>
                          <a:cs typeface="Calibri"/>
                        </a:rPr>
                        <a:t>Redução do escoamento</a:t>
                      </a:r>
                    </a:p>
                    <a:p>
                      <a:pPr marL="285750" indent="-285750">
                        <a:buFont typeface="Arial" panose="020B0604020202020204" pitchFamily="34" charset="0"/>
                        <a:buChar char="•"/>
                      </a:pPr>
                      <a:r>
                        <a:rPr lang="pt-BR" sz="1050" b="0" i="0" strike="noStrike" cap="none" spc="0" baseline="0">
                          <a:solidFill>
                            <a:srgbClr val="000000"/>
                          </a:solidFill>
                          <a:effectLst/>
                          <a:latin typeface="Calibri"/>
                          <a:ea typeface="Calibri"/>
                          <a:cs typeface="Calibri"/>
                        </a:rPr>
                        <a:t>Volume capturado</a:t>
                      </a:r>
                    </a:p>
                    <a:p>
                      <a:pPr marL="285750" indent="-285750">
                        <a:buFont typeface="Arial" panose="020B0604020202020204" pitchFamily="34" charset="0"/>
                        <a:buChar char="•"/>
                      </a:pPr>
                      <a:r>
                        <a:rPr lang="pt-BR" sz="1050" b="0" i="0" strike="noStrike" cap="none" spc="0" baseline="0">
                          <a:solidFill>
                            <a:srgbClr val="000000"/>
                          </a:solidFill>
                          <a:effectLst/>
                          <a:latin typeface="Calibri"/>
                          <a:ea typeface="Calibri"/>
                          <a:cs typeface="Calibri"/>
                        </a:rPr>
                        <a:t>Volume tratado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285750" indent="-285750">
                        <a:buFont typeface="Arial" panose="020B0604020202020204" pitchFamily="34" charset="0"/>
                        <a:buChar char="•"/>
                      </a:pPr>
                      <a:r>
                        <a:rPr lang="pt-BR" sz="1050" b="0" i="0" strike="noStrike" cap="none" spc="0" baseline="0" dirty="0">
                          <a:solidFill>
                            <a:srgbClr val="000000"/>
                          </a:solidFill>
                          <a:effectLst/>
                          <a:latin typeface="Calibri"/>
                          <a:ea typeface="Calibri"/>
                          <a:cs typeface="Calibri"/>
                        </a:rPr>
                        <a:t>Recarga mantida</a:t>
                      </a:r>
                    </a:p>
                    <a:p>
                      <a:pPr marL="285750" indent="-285750">
                        <a:buFont typeface="Arial" panose="020B0604020202020204" pitchFamily="34" charset="0"/>
                        <a:buChar char="•"/>
                      </a:pPr>
                      <a:r>
                        <a:rPr lang="pt-BR" sz="1050" b="0" i="0" strike="noStrike" cap="none" spc="0" baseline="0" dirty="0">
                          <a:solidFill>
                            <a:srgbClr val="000000"/>
                          </a:solidFill>
                          <a:effectLst/>
                          <a:latin typeface="Calibri"/>
                          <a:ea typeface="Calibri"/>
                          <a:cs typeface="Calibri"/>
                        </a:rPr>
                        <a:t>Recarga aumentada</a:t>
                      </a:r>
                    </a:p>
                    <a:p>
                      <a:pPr marL="285750" indent="-285750">
                        <a:buFont typeface="Arial" panose="020B0604020202020204" pitchFamily="34" charset="0"/>
                        <a:buChar char="•"/>
                      </a:pPr>
                      <a:r>
                        <a:rPr lang="pt-BR" sz="1050" b="0" i="0" strike="noStrike" cap="none" spc="0" baseline="0" dirty="0">
                          <a:solidFill>
                            <a:srgbClr val="000000"/>
                          </a:solidFill>
                          <a:effectLst/>
                          <a:latin typeface="Calibri"/>
                          <a:ea typeface="Calibri"/>
                          <a:cs typeface="Calibri"/>
                        </a:rPr>
                        <a:t>Redução da retirada</a:t>
                      </a:r>
                    </a:p>
                    <a:p>
                      <a:pPr marL="285750" indent="-285750">
                        <a:buFont typeface="Arial" panose="020B0604020202020204" pitchFamily="34" charset="0"/>
                        <a:buChar char="•"/>
                      </a:pPr>
                      <a:r>
                        <a:rPr lang="pt-BR" sz="1050" b="0" i="0" strike="noStrike" cap="none" spc="0" baseline="0" dirty="0">
                          <a:solidFill>
                            <a:srgbClr val="000000"/>
                          </a:solidFill>
                          <a:effectLst/>
                          <a:latin typeface="Calibri"/>
                          <a:ea typeface="Calibri"/>
                          <a:cs typeface="Calibri"/>
                        </a:rPr>
                        <a:t>Melhor regime de fluxo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32646030"/>
                  </a:ext>
                </a:extLst>
              </a:tr>
            </a:tbl>
          </a:graphicData>
        </a:graphic>
      </p:graphicFrame>
    </p:spTree>
    <p:extLst>
      <p:ext uri="{BB962C8B-B14F-4D97-AF65-F5344CB8AC3E}">
        <p14:creationId xmlns:p14="http://schemas.microsoft.com/office/powerpoint/2010/main" val="35018910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1800" b="1" i="0" strike="noStrike" cap="none" spc="-15" baseline="0" dirty="0">
                <a:solidFill>
                  <a:srgbClr val="FFFFFF"/>
                </a:solidFill>
                <a:effectLst/>
                <a:latin typeface="Calibri"/>
                <a:ea typeface="Calibri"/>
                <a:cs typeface="Calibri"/>
              </a:rPr>
              <a:t>Há muitas maneiras pelas quais o Reabastecimento pode ser alcançado e diferentes métodos para calcular seus benefícios volumétricos de água</a:t>
            </a:r>
          </a:p>
        </p:txBody>
      </p:sp>
      <p:sp>
        <p:nvSpPr>
          <p:cNvPr id="4" name="Rectangle 3">
            <a:extLst>
              <a:ext uri="{FF2B5EF4-FFF2-40B4-BE49-F238E27FC236}">
                <a16:creationId xmlns:a16="http://schemas.microsoft.com/office/drawing/2014/main" id="{89093D8D-B803-5F57-200D-347E2B5DD613}"/>
              </a:ext>
            </a:extLst>
          </p:cNvPr>
          <p:cNvSpPr/>
          <p:nvPr/>
        </p:nvSpPr>
        <p:spPr>
          <a:xfrm>
            <a:off x="202234" y="1005709"/>
            <a:ext cx="8743041" cy="373814"/>
          </a:xfrm>
          <a:prstGeom prst="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ZA"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20CEDF9-D035-A342-480F-B3A8EEDB226F}"/>
              </a:ext>
            </a:extLst>
          </p:cNvPr>
          <p:cNvSpPr/>
          <p:nvPr/>
        </p:nvSpPr>
        <p:spPr>
          <a:xfrm>
            <a:off x="202234" y="1417622"/>
            <a:ext cx="2420779" cy="33591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ZA"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AACC91E-0A55-36CE-1709-D2F6DF5AE3B7}"/>
              </a:ext>
            </a:extLst>
          </p:cNvPr>
          <p:cNvSpPr/>
          <p:nvPr/>
        </p:nvSpPr>
        <p:spPr>
          <a:xfrm>
            <a:off x="2698759" y="1417622"/>
            <a:ext cx="2805932" cy="33591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ZA"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F43B641-D59F-1390-64EA-E6ADDB34F5A4}"/>
              </a:ext>
            </a:extLst>
          </p:cNvPr>
          <p:cNvSpPr/>
          <p:nvPr/>
        </p:nvSpPr>
        <p:spPr>
          <a:xfrm>
            <a:off x="5512511" y="874039"/>
            <a:ext cx="76199" cy="3904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ZA"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200FA33-835A-7C30-1450-B13CE9EAB4AD}"/>
              </a:ext>
            </a:extLst>
          </p:cNvPr>
          <p:cNvSpPr/>
          <p:nvPr/>
        </p:nvSpPr>
        <p:spPr>
          <a:xfrm>
            <a:off x="5588341" y="1417622"/>
            <a:ext cx="3356934" cy="33591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ZA"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ACC741E-933E-84F0-CD2F-11EE58053D9E}"/>
              </a:ext>
            </a:extLst>
          </p:cNvPr>
          <p:cNvSpPr txBox="1"/>
          <p:nvPr/>
        </p:nvSpPr>
        <p:spPr>
          <a:xfrm>
            <a:off x="184093" y="1054116"/>
            <a:ext cx="2313454"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100" b="1" i="0" strike="noStrike" cap="none" spc="0" baseline="0" dirty="0">
                <a:solidFill>
                  <a:srgbClr val="FFFFFF"/>
                </a:solidFill>
                <a:effectLst/>
                <a:latin typeface="Calibri"/>
                <a:ea typeface="Calibri"/>
                <a:cs typeface="Calibri"/>
              </a:rPr>
              <a:t>Tipo de projeto de Reabastecimento</a:t>
            </a:r>
            <a:endParaRPr kumimoji="0" lang="en-ZA" sz="1100" b="1" i="0" u="none" strike="noStrike" kern="1200" cap="none" spc="0" normalizeH="0" baseline="0" noProof="0" dirty="0">
              <a:ln>
                <a:noFill/>
              </a:ln>
              <a:solidFill>
                <a:srgbClr val="FFFFFF"/>
              </a:solidFill>
              <a:effectLst/>
              <a:uLnTx/>
              <a:uFillTx/>
              <a:latin typeface="Calibri" panose="020F0502020204030204"/>
            </a:endParaRPr>
          </a:p>
        </p:txBody>
      </p:sp>
      <p:sp>
        <p:nvSpPr>
          <p:cNvPr id="10" name="TextBox 9">
            <a:extLst>
              <a:ext uri="{FF2B5EF4-FFF2-40B4-BE49-F238E27FC236}">
                <a16:creationId xmlns:a16="http://schemas.microsoft.com/office/drawing/2014/main" id="{8DC14FA1-BE03-B989-F80B-C799BA77D35E}"/>
              </a:ext>
            </a:extLst>
          </p:cNvPr>
          <p:cNvSpPr txBox="1"/>
          <p:nvPr/>
        </p:nvSpPr>
        <p:spPr>
          <a:xfrm>
            <a:off x="2716900" y="1054116"/>
            <a:ext cx="1191190" cy="300152"/>
          </a:xfrm>
          <a:prstGeom prst="rect">
            <a:avLst/>
          </a:prstGeom>
          <a:noFill/>
        </p:spPr>
        <p:txBody>
          <a:bodyPr wrap="non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350" b="1" i="0" strike="noStrike" cap="none" spc="0" baseline="0">
                <a:solidFill>
                  <a:srgbClr val="FFFFFF"/>
                </a:solidFill>
                <a:effectLst/>
                <a:latin typeface="Calibri"/>
                <a:ea typeface="Calibri"/>
                <a:cs typeface="Calibri"/>
              </a:rPr>
              <a:t>Objetivo geral</a:t>
            </a:r>
            <a:endParaRPr kumimoji="0" lang="en-ZA" sz="135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40CF846-98AD-4951-5FD1-CE53998B3301}"/>
              </a:ext>
            </a:extLst>
          </p:cNvPr>
          <p:cNvSpPr txBox="1"/>
          <p:nvPr/>
        </p:nvSpPr>
        <p:spPr>
          <a:xfrm>
            <a:off x="5596674" y="1054116"/>
            <a:ext cx="3414831" cy="297180"/>
          </a:xfrm>
          <a:prstGeom prst="rect">
            <a:avLst/>
          </a:prstGeom>
          <a:noFill/>
        </p:spPr>
        <p:txBody>
          <a:bodyPr wrap="square" rtlCol="0">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350" b="1" i="0" strike="noStrike" cap="none" spc="0" baseline="0">
                <a:solidFill>
                  <a:srgbClr val="FFFFFF"/>
                </a:solidFill>
                <a:effectLst/>
                <a:latin typeface="Calibri"/>
                <a:ea typeface="Calibri"/>
                <a:cs typeface="Calibri"/>
              </a:rPr>
              <a:t>Cálculo do volume de Reabastecimento</a:t>
            </a:r>
            <a:endParaRPr kumimoji="0" lang="en-ZA" sz="135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DB3E341-1EBD-8CB5-26B3-CABDA45FFF92}"/>
              </a:ext>
            </a:extLst>
          </p:cNvPr>
          <p:cNvSpPr txBox="1"/>
          <p:nvPr/>
        </p:nvSpPr>
        <p:spPr>
          <a:xfrm>
            <a:off x="202234" y="1427930"/>
            <a:ext cx="2411708" cy="25146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1" i="0" strike="noStrike" cap="none" spc="0" baseline="0">
                <a:solidFill>
                  <a:srgbClr val="000000"/>
                </a:solidFill>
                <a:effectLst/>
                <a:latin typeface="Calibri"/>
                <a:ea typeface="Calibri"/>
                <a:cs typeface="Calibri"/>
              </a:rPr>
              <a:t>Reflorestamento</a:t>
            </a:r>
          </a:p>
        </p:txBody>
      </p:sp>
      <p:sp>
        <p:nvSpPr>
          <p:cNvPr id="13" name="TextBox 12">
            <a:extLst>
              <a:ext uri="{FF2B5EF4-FFF2-40B4-BE49-F238E27FC236}">
                <a16:creationId xmlns:a16="http://schemas.microsoft.com/office/drawing/2014/main" id="{D1DE37F6-9344-CE00-937B-0121309E00AF}"/>
              </a:ext>
            </a:extLst>
          </p:cNvPr>
          <p:cNvSpPr txBox="1"/>
          <p:nvPr/>
        </p:nvSpPr>
        <p:spPr>
          <a:xfrm>
            <a:off x="2707830" y="1427929"/>
            <a:ext cx="2791565" cy="57150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0" i="0" strike="noStrike" cap="none" spc="0" baseline="0">
                <a:solidFill>
                  <a:srgbClr val="000000"/>
                </a:solidFill>
                <a:effectLst/>
                <a:latin typeface="Calibri"/>
                <a:ea typeface="Calibri"/>
                <a:cs typeface="Calibri"/>
              </a:rPr>
              <a:t>Reduzir os impactos da bacia hidrográfica devido ao escoamento excessivo e aumentar a infiltração de águas subterrâneas</a:t>
            </a:r>
          </a:p>
        </p:txBody>
      </p:sp>
      <p:sp>
        <p:nvSpPr>
          <p:cNvPr id="14" name="TextBox 13">
            <a:extLst>
              <a:ext uri="{FF2B5EF4-FFF2-40B4-BE49-F238E27FC236}">
                <a16:creationId xmlns:a16="http://schemas.microsoft.com/office/drawing/2014/main" id="{132B109B-C22C-8AE1-FBEF-38354A57BD22}"/>
              </a:ext>
            </a:extLst>
          </p:cNvPr>
          <p:cNvSpPr txBox="1"/>
          <p:nvPr/>
        </p:nvSpPr>
        <p:spPr>
          <a:xfrm>
            <a:off x="5588341" y="1382585"/>
            <a:ext cx="3356934" cy="707886"/>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00" b="0" i="0" strike="noStrike" cap="none" spc="0" baseline="0" dirty="0">
                <a:solidFill>
                  <a:srgbClr val="000000"/>
                </a:solidFill>
                <a:effectLst/>
                <a:latin typeface="Calibri"/>
                <a:ea typeface="Calibri"/>
                <a:cs typeface="Calibri"/>
              </a:rPr>
              <a:t>Usar as propriedades de captação da bacia hidrográfica (inclinação do terreno, tipo de solo, tipo de vegetação e idade, etc.) para calcular a redução no escoamento da água e lavagem e entrega de sedimentos</a:t>
            </a:r>
          </a:p>
        </p:txBody>
      </p:sp>
      <p:cxnSp>
        <p:nvCxnSpPr>
          <p:cNvPr id="15" name="Straight Connector 14">
            <a:extLst>
              <a:ext uri="{FF2B5EF4-FFF2-40B4-BE49-F238E27FC236}">
                <a16:creationId xmlns:a16="http://schemas.microsoft.com/office/drawing/2014/main" id="{D9BB492D-BEB3-505D-BAB8-F289F01EC5DD}"/>
              </a:ext>
            </a:extLst>
          </p:cNvPr>
          <p:cNvCxnSpPr/>
          <p:nvPr/>
        </p:nvCxnSpPr>
        <p:spPr>
          <a:xfrm>
            <a:off x="2698759" y="2033255"/>
            <a:ext cx="2801143" cy="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92E207-E0BC-34FE-DF9B-F98739220C32}"/>
              </a:ext>
            </a:extLst>
          </p:cNvPr>
          <p:cNvCxnSpPr/>
          <p:nvPr/>
        </p:nvCxnSpPr>
        <p:spPr>
          <a:xfrm>
            <a:off x="5587604" y="2033255"/>
            <a:ext cx="3339531" cy="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728756-5FAD-CBAE-991C-64459B9C9CB8}"/>
              </a:ext>
            </a:extLst>
          </p:cNvPr>
          <p:cNvCxnSpPr/>
          <p:nvPr/>
        </p:nvCxnSpPr>
        <p:spPr>
          <a:xfrm flipV="1">
            <a:off x="202234" y="2033255"/>
            <a:ext cx="2411708" cy="67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F0A5CA1-CC46-DD5B-1BDC-3D2FECCD4D26}"/>
              </a:ext>
            </a:extLst>
          </p:cNvPr>
          <p:cNvSpPr txBox="1"/>
          <p:nvPr/>
        </p:nvSpPr>
        <p:spPr>
          <a:xfrm>
            <a:off x="206706" y="2097731"/>
            <a:ext cx="1591518" cy="25146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1" i="0" strike="noStrike" cap="none" spc="0" baseline="0">
                <a:solidFill>
                  <a:srgbClr val="000000"/>
                </a:solidFill>
                <a:effectLst/>
                <a:latin typeface="Calibri"/>
                <a:ea typeface="Calibri"/>
                <a:cs typeface="Calibri"/>
              </a:rPr>
              <a:t>Eficiência de irrigação</a:t>
            </a:r>
          </a:p>
        </p:txBody>
      </p:sp>
      <p:sp>
        <p:nvSpPr>
          <p:cNvPr id="19" name="TextBox 18">
            <a:extLst>
              <a:ext uri="{FF2B5EF4-FFF2-40B4-BE49-F238E27FC236}">
                <a16:creationId xmlns:a16="http://schemas.microsoft.com/office/drawing/2014/main" id="{FCD99FA9-53C6-2BD1-D891-031A6FE77BA9}"/>
              </a:ext>
            </a:extLst>
          </p:cNvPr>
          <p:cNvSpPr txBox="1"/>
          <p:nvPr/>
        </p:nvSpPr>
        <p:spPr>
          <a:xfrm>
            <a:off x="2707830" y="2097730"/>
            <a:ext cx="2801143" cy="41148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0" i="0" strike="noStrike" cap="none" spc="0" baseline="0">
                <a:solidFill>
                  <a:srgbClr val="000000"/>
                </a:solidFill>
                <a:effectLst/>
                <a:latin typeface="Calibri"/>
                <a:ea typeface="Calibri"/>
                <a:cs typeface="Calibri"/>
              </a:rPr>
              <a:t>Reduzir a retirada e o uso da irrigação por gotejamento ou outras melhorias de eficiência</a:t>
            </a:r>
          </a:p>
        </p:txBody>
      </p:sp>
      <p:sp>
        <p:nvSpPr>
          <p:cNvPr id="20" name="TextBox 19">
            <a:extLst>
              <a:ext uri="{FF2B5EF4-FFF2-40B4-BE49-F238E27FC236}">
                <a16:creationId xmlns:a16="http://schemas.microsoft.com/office/drawing/2014/main" id="{B921B09F-0E6E-E28E-425C-7EEBB922EB13}"/>
              </a:ext>
            </a:extLst>
          </p:cNvPr>
          <p:cNvSpPr txBox="1"/>
          <p:nvPr/>
        </p:nvSpPr>
        <p:spPr>
          <a:xfrm>
            <a:off x="5579638" y="2097730"/>
            <a:ext cx="3365636" cy="41148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0" i="0" strike="noStrike" cap="none" spc="0" baseline="0">
                <a:solidFill>
                  <a:srgbClr val="000000"/>
                </a:solidFill>
                <a:effectLst/>
                <a:latin typeface="Calibri"/>
                <a:ea typeface="Calibri"/>
                <a:cs typeface="Calibri"/>
              </a:rPr>
              <a:t>Calculado usando a redução na quantidade de água usada para irrigação (dados medidos preferidos)</a:t>
            </a:r>
          </a:p>
        </p:txBody>
      </p:sp>
      <p:cxnSp>
        <p:nvCxnSpPr>
          <p:cNvPr id="21" name="Straight Connector 20">
            <a:extLst>
              <a:ext uri="{FF2B5EF4-FFF2-40B4-BE49-F238E27FC236}">
                <a16:creationId xmlns:a16="http://schemas.microsoft.com/office/drawing/2014/main" id="{66065026-11FE-4AE7-354B-851294E6D4B1}"/>
              </a:ext>
            </a:extLst>
          </p:cNvPr>
          <p:cNvCxnSpPr/>
          <p:nvPr/>
        </p:nvCxnSpPr>
        <p:spPr>
          <a:xfrm>
            <a:off x="2707830" y="2627660"/>
            <a:ext cx="2801143" cy="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46F57D2-22C8-63D8-8275-A749027083D4}"/>
              </a:ext>
            </a:extLst>
          </p:cNvPr>
          <p:cNvCxnSpPr/>
          <p:nvPr/>
        </p:nvCxnSpPr>
        <p:spPr>
          <a:xfrm>
            <a:off x="5596674" y="2627660"/>
            <a:ext cx="3339531" cy="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59D997-31B0-3084-71A1-C70331AB57AC}"/>
              </a:ext>
            </a:extLst>
          </p:cNvPr>
          <p:cNvCxnSpPr/>
          <p:nvPr/>
        </p:nvCxnSpPr>
        <p:spPr>
          <a:xfrm flipV="1">
            <a:off x="211304" y="2627661"/>
            <a:ext cx="2411708" cy="67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D2ECE0D-E994-5FB9-B87D-F9FA6EB590FF}"/>
              </a:ext>
            </a:extLst>
          </p:cNvPr>
          <p:cNvCxnSpPr/>
          <p:nvPr/>
        </p:nvCxnSpPr>
        <p:spPr>
          <a:xfrm>
            <a:off x="2698759" y="3429336"/>
            <a:ext cx="2801143" cy="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00A3AB1-F616-3026-01DC-CD5A5E635413}"/>
              </a:ext>
            </a:extLst>
          </p:cNvPr>
          <p:cNvCxnSpPr/>
          <p:nvPr/>
        </p:nvCxnSpPr>
        <p:spPr>
          <a:xfrm>
            <a:off x="5587604" y="3429336"/>
            <a:ext cx="3339531" cy="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02996EA-BC33-B997-0ED7-FCB7EF8513EA}"/>
              </a:ext>
            </a:extLst>
          </p:cNvPr>
          <p:cNvCxnSpPr/>
          <p:nvPr/>
        </p:nvCxnSpPr>
        <p:spPr>
          <a:xfrm flipV="1">
            <a:off x="202234" y="3429336"/>
            <a:ext cx="2411708" cy="67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35CEF69-4D53-38B0-55AA-126E5F928863}"/>
              </a:ext>
            </a:extLst>
          </p:cNvPr>
          <p:cNvSpPr txBox="1"/>
          <p:nvPr/>
        </p:nvSpPr>
        <p:spPr>
          <a:xfrm>
            <a:off x="211304" y="4341975"/>
            <a:ext cx="1931099" cy="41148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1" i="0" strike="noStrike" cap="none" spc="0" baseline="0">
                <a:solidFill>
                  <a:srgbClr val="000000"/>
                </a:solidFill>
                <a:effectLst/>
                <a:latin typeface="Calibri"/>
                <a:ea typeface="Calibri"/>
                <a:cs typeface="Calibri"/>
              </a:rPr>
              <a:t>Redução da perda de água sem receita (reparo de vazamento)</a:t>
            </a:r>
          </a:p>
        </p:txBody>
      </p:sp>
      <p:sp>
        <p:nvSpPr>
          <p:cNvPr id="28" name="TextBox 27">
            <a:extLst>
              <a:ext uri="{FF2B5EF4-FFF2-40B4-BE49-F238E27FC236}">
                <a16:creationId xmlns:a16="http://schemas.microsoft.com/office/drawing/2014/main" id="{B0A98A37-7F57-6C11-64D1-5578631715A8}"/>
              </a:ext>
            </a:extLst>
          </p:cNvPr>
          <p:cNvSpPr txBox="1"/>
          <p:nvPr/>
        </p:nvSpPr>
        <p:spPr>
          <a:xfrm>
            <a:off x="2716900" y="4355960"/>
            <a:ext cx="2781989" cy="41148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0" i="0" strike="noStrike" cap="none" spc="0" baseline="0">
                <a:solidFill>
                  <a:srgbClr val="000000"/>
                </a:solidFill>
                <a:effectLst/>
                <a:latin typeface="Calibri"/>
                <a:ea typeface="Calibri"/>
                <a:cs typeface="Calibri"/>
              </a:rPr>
              <a:t>Reduzir as retiradas de água por meio de atualizações de infraestrutura</a:t>
            </a:r>
          </a:p>
        </p:txBody>
      </p:sp>
      <p:sp>
        <p:nvSpPr>
          <p:cNvPr id="29" name="TextBox 28">
            <a:extLst>
              <a:ext uri="{FF2B5EF4-FFF2-40B4-BE49-F238E27FC236}">
                <a16:creationId xmlns:a16="http://schemas.microsoft.com/office/drawing/2014/main" id="{21B4E15B-2A73-A7CD-900F-7EA01FE520F5}"/>
              </a:ext>
            </a:extLst>
          </p:cNvPr>
          <p:cNvSpPr txBox="1"/>
          <p:nvPr/>
        </p:nvSpPr>
        <p:spPr>
          <a:xfrm>
            <a:off x="5588341" y="4355960"/>
            <a:ext cx="3356934" cy="41148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0" i="0" strike="noStrike" cap="none" spc="0" baseline="0">
                <a:solidFill>
                  <a:srgbClr val="000000"/>
                </a:solidFill>
                <a:effectLst/>
                <a:latin typeface="Calibri"/>
                <a:ea typeface="Calibri"/>
                <a:cs typeface="Calibri"/>
              </a:rPr>
              <a:t>Usar os dados de medição para calcular a economia de água pré e pós-reparos</a:t>
            </a:r>
          </a:p>
        </p:txBody>
      </p:sp>
      <p:sp>
        <p:nvSpPr>
          <p:cNvPr id="30" name="TextBox 29">
            <a:extLst>
              <a:ext uri="{FF2B5EF4-FFF2-40B4-BE49-F238E27FC236}">
                <a16:creationId xmlns:a16="http://schemas.microsoft.com/office/drawing/2014/main" id="{44E34E01-8760-68DF-9AD4-10FACA00C8C9}"/>
              </a:ext>
            </a:extLst>
          </p:cNvPr>
          <p:cNvSpPr txBox="1"/>
          <p:nvPr/>
        </p:nvSpPr>
        <p:spPr>
          <a:xfrm>
            <a:off x="197636" y="2705939"/>
            <a:ext cx="1654829" cy="41148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1" i="0" strike="noStrike" cap="none" spc="0" baseline="0">
                <a:solidFill>
                  <a:srgbClr val="000000"/>
                </a:solidFill>
                <a:effectLst/>
                <a:latin typeface="Calibri"/>
                <a:ea typeface="Calibri"/>
                <a:cs typeface="Calibri"/>
              </a:rPr>
              <a:t>Remoção invasiva de espécies vegetais</a:t>
            </a:r>
          </a:p>
        </p:txBody>
      </p:sp>
      <p:sp>
        <p:nvSpPr>
          <p:cNvPr id="31" name="TextBox 30">
            <a:extLst>
              <a:ext uri="{FF2B5EF4-FFF2-40B4-BE49-F238E27FC236}">
                <a16:creationId xmlns:a16="http://schemas.microsoft.com/office/drawing/2014/main" id="{278AA639-5A78-0649-19DB-D50973258D49}"/>
              </a:ext>
            </a:extLst>
          </p:cNvPr>
          <p:cNvSpPr txBox="1"/>
          <p:nvPr/>
        </p:nvSpPr>
        <p:spPr>
          <a:xfrm>
            <a:off x="2693228" y="2698704"/>
            <a:ext cx="2801143" cy="89154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0" i="0" strike="noStrike" cap="none" spc="0" baseline="0">
                <a:solidFill>
                  <a:srgbClr val="000000"/>
                </a:solidFill>
                <a:effectLst/>
                <a:latin typeface="Calibri"/>
                <a:ea typeface="Calibri"/>
                <a:cs typeface="Calibri"/>
              </a:rPr>
              <a:t>Remoção de espécies de plantas invasivas em uma captação que normalmente consome significativamente mais água do que espécies de plantas nativas e substitui por plantas indígenas</a:t>
            </a:r>
          </a:p>
        </p:txBody>
      </p:sp>
      <p:sp>
        <p:nvSpPr>
          <p:cNvPr id="32" name="TextBox 31">
            <a:extLst>
              <a:ext uri="{FF2B5EF4-FFF2-40B4-BE49-F238E27FC236}">
                <a16:creationId xmlns:a16="http://schemas.microsoft.com/office/drawing/2014/main" id="{CC3B666B-C0DD-4BD2-6743-DE7F598BE6B8}"/>
              </a:ext>
            </a:extLst>
          </p:cNvPr>
          <p:cNvSpPr txBox="1"/>
          <p:nvPr/>
        </p:nvSpPr>
        <p:spPr>
          <a:xfrm>
            <a:off x="5575104" y="2705939"/>
            <a:ext cx="3365636" cy="57150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0" i="0" strike="noStrike" cap="none" spc="0" baseline="0">
                <a:solidFill>
                  <a:srgbClr val="000000"/>
                </a:solidFill>
                <a:effectLst/>
                <a:latin typeface="Calibri"/>
                <a:ea typeface="Calibri"/>
                <a:cs typeface="Calibri"/>
              </a:rPr>
              <a:t>Calculado pela comparação da diferença nas taxas de evapotranspiração entre espécies de plantas invasivas e nativas</a:t>
            </a:r>
          </a:p>
        </p:txBody>
      </p:sp>
      <p:sp>
        <p:nvSpPr>
          <p:cNvPr id="33" name="TextBox 32">
            <a:extLst>
              <a:ext uri="{FF2B5EF4-FFF2-40B4-BE49-F238E27FC236}">
                <a16:creationId xmlns:a16="http://schemas.microsoft.com/office/drawing/2014/main" id="{46D1B51C-54B7-C2E0-C92E-3068997D6A87}"/>
              </a:ext>
            </a:extLst>
          </p:cNvPr>
          <p:cNvSpPr txBox="1"/>
          <p:nvPr/>
        </p:nvSpPr>
        <p:spPr>
          <a:xfrm>
            <a:off x="211304" y="3468106"/>
            <a:ext cx="1535447" cy="41148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1" i="0" strike="noStrike" cap="none" spc="0" baseline="0">
                <a:solidFill>
                  <a:srgbClr val="000000"/>
                </a:solidFill>
                <a:effectLst/>
                <a:latin typeface="Calibri"/>
                <a:ea typeface="Calibri"/>
                <a:cs typeface="Calibri"/>
              </a:rPr>
              <a:t>Produção de culturas alternativas</a:t>
            </a:r>
          </a:p>
        </p:txBody>
      </p:sp>
      <p:sp>
        <p:nvSpPr>
          <p:cNvPr id="34" name="TextBox 33">
            <a:extLst>
              <a:ext uri="{FF2B5EF4-FFF2-40B4-BE49-F238E27FC236}">
                <a16:creationId xmlns:a16="http://schemas.microsoft.com/office/drawing/2014/main" id="{3318747C-BB50-2D98-6CF4-80F0C6697447}"/>
              </a:ext>
            </a:extLst>
          </p:cNvPr>
          <p:cNvSpPr txBox="1"/>
          <p:nvPr/>
        </p:nvSpPr>
        <p:spPr>
          <a:xfrm>
            <a:off x="2698759" y="3481086"/>
            <a:ext cx="2801143" cy="73152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0" i="0" strike="noStrike" cap="none" spc="0" baseline="0">
                <a:solidFill>
                  <a:srgbClr val="000000"/>
                </a:solidFill>
                <a:effectLst/>
                <a:latin typeface="Calibri"/>
                <a:ea typeface="Calibri"/>
                <a:cs typeface="Calibri"/>
              </a:rPr>
              <a:t>Troca de culturas com altos requisitos de água (por exemplo, alfafa) por culturas com menor demanda de água durante a estação de cultivo (por exemplo, cevada).</a:t>
            </a:r>
          </a:p>
        </p:txBody>
      </p:sp>
      <p:sp>
        <p:nvSpPr>
          <p:cNvPr id="35" name="TextBox 34">
            <a:extLst>
              <a:ext uri="{FF2B5EF4-FFF2-40B4-BE49-F238E27FC236}">
                <a16:creationId xmlns:a16="http://schemas.microsoft.com/office/drawing/2014/main" id="{91BB288A-3505-D1BB-20B8-05F329EC75E5}"/>
              </a:ext>
            </a:extLst>
          </p:cNvPr>
          <p:cNvSpPr txBox="1"/>
          <p:nvPr/>
        </p:nvSpPr>
        <p:spPr>
          <a:xfrm>
            <a:off x="5606481" y="3479043"/>
            <a:ext cx="3365636" cy="731520"/>
          </a:xfrm>
          <a:prstGeom prst="rect">
            <a:avLst/>
          </a:prstGeom>
          <a:noFill/>
        </p:spPr>
        <p:txBody>
          <a:bodyPr wrap="square">
            <a:spAutoFit/>
          </a:bodyPr>
          <a:lstStyle/>
          <a:p>
            <a:pPr marL="0" marR="0" lvl="0" indent="0" algn="l" defTabSz="685800" rtl="0" eaLnBrk="1" fontAlgn="auto" latinLnBrk="0" hangingPunct="1">
              <a:lnSpc>
                <a:spcPct val="100000"/>
              </a:lnSpc>
              <a:spcBef>
                <a:spcPct val="0"/>
              </a:spcBef>
              <a:spcAft>
                <a:spcPct val="0"/>
              </a:spcAft>
              <a:buClrTx/>
              <a:buSzTx/>
              <a:buFontTx/>
              <a:buNone/>
              <a:defRPr/>
            </a:pPr>
            <a:r>
              <a:rPr lang="pt-BR" sz="1050" b="0" i="0" strike="noStrike" cap="none" spc="0" baseline="0">
                <a:solidFill>
                  <a:srgbClr val="000000"/>
                </a:solidFill>
                <a:effectLst/>
                <a:latin typeface="Calibri"/>
                <a:ea typeface="Calibri"/>
                <a:cs typeface="Calibri"/>
              </a:rPr>
              <a:t>Calculado avaliando o delta entre o uso de água potável (por acre) da cultura existente sendo cultivada e a cultura de substituição pretendida. Consumo baseado em dados estabelecidos por tipo de cultura. </a:t>
            </a:r>
          </a:p>
        </p:txBody>
      </p:sp>
      <p:cxnSp>
        <p:nvCxnSpPr>
          <p:cNvPr id="36" name="Straight Connector 35">
            <a:extLst>
              <a:ext uri="{FF2B5EF4-FFF2-40B4-BE49-F238E27FC236}">
                <a16:creationId xmlns:a16="http://schemas.microsoft.com/office/drawing/2014/main" id="{DF56B89E-0FD9-867D-B061-64AC5D055E50}"/>
              </a:ext>
            </a:extLst>
          </p:cNvPr>
          <p:cNvCxnSpPr/>
          <p:nvPr/>
        </p:nvCxnSpPr>
        <p:spPr>
          <a:xfrm>
            <a:off x="2698759" y="4312979"/>
            <a:ext cx="2801143" cy="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6DA0F2F-3C66-F213-CF20-1DFB8AE211F9}"/>
              </a:ext>
            </a:extLst>
          </p:cNvPr>
          <p:cNvCxnSpPr/>
          <p:nvPr/>
        </p:nvCxnSpPr>
        <p:spPr>
          <a:xfrm>
            <a:off x="5587603" y="4312979"/>
            <a:ext cx="3339531" cy="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D6064D5-A781-293A-097A-E8D9FB4F4E7B}"/>
              </a:ext>
            </a:extLst>
          </p:cNvPr>
          <p:cNvCxnSpPr/>
          <p:nvPr/>
        </p:nvCxnSpPr>
        <p:spPr>
          <a:xfrm flipV="1">
            <a:off x="202233" y="4312979"/>
            <a:ext cx="2411708" cy="67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pic>
        <p:nvPicPr>
          <p:cNvPr id="39" name="Graphic 38" descr="Fir tree with solid fill">
            <a:extLst>
              <a:ext uri="{FF2B5EF4-FFF2-40B4-BE49-F238E27FC236}">
                <a16:creationId xmlns:a16="http://schemas.microsoft.com/office/drawing/2014/main" id="{E4E2DEE4-1FEF-2A74-6B9E-CFEE12EE7C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3916" y="1498436"/>
            <a:ext cx="394946" cy="394946"/>
          </a:xfrm>
          <a:prstGeom prst="rect">
            <a:avLst/>
          </a:prstGeom>
        </p:spPr>
      </p:pic>
      <p:pic>
        <p:nvPicPr>
          <p:cNvPr id="40" name="Graphic 39" descr="Fir tree with solid fill">
            <a:extLst>
              <a:ext uri="{FF2B5EF4-FFF2-40B4-BE49-F238E27FC236}">
                <a16:creationId xmlns:a16="http://schemas.microsoft.com/office/drawing/2014/main" id="{D89806B4-48E8-7E5A-FF8E-057DB3EF63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00472" y="1501162"/>
            <a:ext cx="394946" cy="394946"/>
          </a:xfrm>
          <a:prstGeom prst="rect">
            <a:avLst/>
          </a:prstGeom>
        </p:spPr>
      </p:pic>
      <p:pic>
        <p:nvPicPr>
          <p:cNvPr id="41" name="Picture 2" descr="Png File Svg - Alfalfa Icon Clipart (#4797154) - PikPng">
            <a:extLst>
              <a:ext uri="{FF2B5EF4-FFF2-40B4-BE49-F238E27FC236}">
                <a16:creationId xmlns:a16="http://schemas.microsoft.com/office/drawing/2014/main" id="{BF262C22-EB21-A454-FA1A-CD5E2EF1C5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57" b="95472" l="10000" r="90000">
                        <a14:foregroundMark x1="48690" y1="17453" x2="48690" y2="17453"/>
                        <a14:foregroundMark x1="51429" y1="68679" x2="51429" y2="68679"/>
                        <a14:foregroundMark x1="49048" y1="91887" x2="49048" y2="91887"/>
                        <a14:foregroundMark x1="38810" y1="6698" x2="38810" y2="6698"/>
                        <a14:foregroundMark x1="70833" y1="4717" x2="70833" y2="4717"/>
                        <a14:foregroundMark x1="26071" y1="4057" x2="26071" y2="4057"/>
                        <a14:foregroundMark x1="50952" y1="95472" x2="50952" y2="95472"/>
                      </a14:backgroundRemoval>
                    </a14:imgEffect>
                  </a14:imgLayer>
                </a14:imgProps>
              </a:ext>
              <a:ext uri="{28A0092B-C50C-407E-A947-70E740481C1C}">
                <a14:useLocalDpi xmlns:a14="http://schemas.microsoft.com/office/drawing/2010/main" val="0"/>
              </a:ext>
            </a:extLst>
          </a:blip>
          <a:stretch>
            <a:fillRect/>
          </a:stretch>
        </p:blipFill>
        <p:spPr bwMode="auto">
          <a:xfrm>
            <a:off x="1898459" y="3709942"/>
            <a:ext cx="273398" cy="34504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Barley Icons - Download Free Vector Icons | Noun Project">
            <a:extLst>
              <a:ext uri="{FF2B5EF4-FFF2-40B4-BE49-F238E27FC236}">
                <a16:creationId xmlns:a16="http://schemas.microsoft.com/office/drawing/2014/main" id="{36ABC581-DB68-C77A-C6BA-49C352AF907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211246" y="3595137"/>
            <a:ext cx="483395" cy="483395"/>
          </a:xfrm>
          <a:prstGeom prst="rect">
            <a:avLst/>
          </a:prstGeom>
          <a:noFill/>
          <a:extLst>
            <a:ext uri="{909E8E84-426E-40DD-AFC4-6F175D3DCCD1}">
              <a14:hiddenFill xmlns:a14="http://schemas.microsoft.com/office/drawing/2010/main">
                <a:solidFill>
                  <a:srgbClr val="FFFFFF"/>
                </a:solidFill>
              </a14:hiddenFill>
            </a:ext>
          </a:extLst>
        </p:spPr>
      </p:pic>
      <p:sp>
        <p:nvSpPr>
          <p:cNvPr id="43" name="Arrow: Right 42">
            <a:extLst>
              <a:ext uri="{FF2B5EF4-FFF2-40B4-BE49-F238E27FC236}">
                <a16:creationId xmlns:a16="http://schemas.microsoft.com/office/drawing/2014/main" id="{B94874AA-8AB2-AE7A-13E4-FE7A27C1741B}"/>
              </a:ext>
            </a:extLst>
          </p:cNvPr>
          <p:cNvSpPr/>
          <p:nvPr/>
        </p:nvSpPr>
        <p:spPr>
          <a:xfrm>
            <a:off x="2173818" y="3817695"/>
            <a:ext cx="160314" cy="885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ZA"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4" name="Graphic 43" descr="Fir tree with solid fill">
            <a:extLst>
              <a:ext uri="{FF2B5EF4-FFF2-40B4-BE49-F238E27FC236}">
                <a16:creationId xmlns:a16="http://schemas.microsoft.com/office/drawing/2014/main" id="{A5BF504F-4EE7-A826-64BF-002A401232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4537" y="1500573"/>
            <a:ext cx="394946" cy="394946"/>
          </a:xfrm>
          <a:prstGeom prst="rect">
            <a:avLst/>
          </a:prstGeom>
        </p:spPr>
      </p:pic>
      <p:pic>
        <p:nvPicPr>
          <p:cNvPr id="45" name="Picture 6" descr="Drip irrigation system icon Royalty Free Vector Image">
            <a:extLst>
              <a:ext uri="{FF2B5EF4-FFF2-40B4-BE49-F238E27FC236}">
                <a16:creationId xmlns:a16="http://schemas.microsoft.com/office/drawing/2014/main" id="{CB6ABF82-5B71-50C1-FB79-AAE9E8D26E81}"/>
              </a:ext>
            </a:extLst>
          </p:cNvPr>
          <p:cNvPicPr>
            <a:picLocks noChangeAspect="1" noChangeArrowheads="1"/>
          </p:cNvPicPr>
          <p:nvPr/>
        </p:nvPicPr>
        <p:blipFill>
          <a:blip r:embed="rId7">
            <a:biLevel thresh="50000"/>
            <a:extLst>
              <a:ext uri="{BEBA8EAE-BF5A-486C-A8C5-ECC9F3942E4B}">
                <a14:imgProps xmlns:a14="http://schemas.microsoft.com/office/drawing/2010/main">
                  <a14:imgLayer r:embed="rId8">
                    <a14:imgEffect>
                      <a14:backgroundRemoval t="9965" b="89860" l="9911" r="89941">
                        <a14:foregroundMark x1="33432" y1="55245" x2="33432" y2="55245"/>
                        <a14:foregroundMark x1="70266" y1="53846" x2="70266" y2="53846"/>
                        <a14:foregroundMark x1="70266" y1="72727" x2="70266" y2="72727"/>
                        <a14:foregroundMark x1="34024" y1="73951" x2="34024" y2="73951"/>
                        <a14:foregroundMark x1="44822" y1="18706" x2="44822" y2="18706"/>
                      </a14:backgroundRemoval>
                    </a14:imgEffect>
                  </a14:imgLayer>
                </a14:imgProps>
              </a:ext>
              <a:ext uri="{28A0092B-C50C-407E-A947-70E740481C1C}">
                <a14:useLocalDpi xmlns:a14="http://schemas.microsoft.com/office/drawing/2010/main" val="0"/>
              </a:ext>
            </a:extLst>
          </a:blip>
          <a:stretch>
            <a:fillRect/>
          </a:stretch>
        </p:blipFill>
        <p:spPr bwMode="auto">
          <a:xfrm>
            <a:off x="1898459" y="2080827"/>
            <a:ext cx="600740" cy="5086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Pipe, leak Free Icon of Material Design">
            <a:extLst>
              <a:ext uri="{FF2B5EF4-FFF2-40B4-BE49-F238E27FC236}">
                <a16:creationId xmlns:a16="http://schemas.microsoft.com/office/drawing/2014/main" id="{E09CE372-5A48-4170-02D2-2F36EE273DE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2889" y1="36889" x2="32889" y2="36889"/>
                        <a14:foregroundMark x1="58667" y1="39111" x2="58667" y2="39111"/>
                        <a14:foregroundMark x1="52444" y1="64889" x2="52444" y2="64889"/>
                      </a14:backgroundRemoval>
                    </a14:imgEffect>
                  </a14:imgLayer>
                </a14:imgProps>
              </a:ext>
              <a:ext uri="{28A0092B-C50C-407E-A947-70E740481C1C}">
                <a14:useLocalDpi xmlns:a14="http://schemas.microsoft.com/office/drawing/2010/main" val="0"/>
              </a:ext>
            </a:extLst>
          </a:blip>
          <a:stretch>
            <a:fillRect/>
          </a:stretch>
        </p:blipFill>
        <p:spPr bwMode="auto">
          <a:xfrm>
            <a:off x="2045134" y="4286183"/>
            <a:ext cx="531627" cy="53162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Tree Cutting Icons - Download Free Vector Icons | Noun Project">
            <a:extLst>
              <a:ext uri="{FF2B5EF4-FFF2-40B4-BE49-F238E27FC236}">
                <a16:creationId xmlns:a16="http://schemas.microsoft.com/office/drawing/2014/main" id="{7DEAD083-A8C3-216C-7B23-858CD392677C}"/>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918182" y="2724576"/>
            <a:ext cx="561294" cy="561294"/>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B1EDB9E7-2DA9-1394-D2B9-25B24D630502}"/>
              </a:ext>
            </a:extLst>
          </p:cNvPr>
          <p:cNvSpPr/>
          <p:nvPr/>
        </p:nvSpPr>
        <p:spPr>
          <a:xfrm>
            <a:off x="2603239" y="961666"/>
            <a:ext cx="139926" cy="3904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ct val="0"/>
              </a:spcBef>
              <a:spcAft>
                <a:spcPct val="0"/>
              </a:spcAft>
              <a:buClrTx/>
              <a:buSzTx/>
              <a:buFontTx/>
              <a:buNone/>
              <a:defRPr/>
            </a:pPr>
            <a:endParaRPr kumimoji="0" lang="en-ZA"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4482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4222A1-30BE-2BA5-471E-1E2FB6C6AC52}"/>
              </a:ext>
            </a:extLst>
          </p:cNvPr>
          <p:cNvSpPr>
            <a:spLocks noGrp="1"/>
          </p:cNvSpPr>
          <p:nvPr>
            <p:ph type="body" sz="quarter" idx="15"/>
          </p:nvPr>
        </p:nvSpPr>
        <p:spPr>
          <a:xfrm>
            <a:off x="219618" y="2713986"/>
            <a:ext cx="5508445" cy="450875"/>
          </a:xfrm>
        </p:spPr>
        <p:txBody>
          <a:bodyPr/>
          <a:lstStyle/>
          <a:p>
            <a:r>
              <a:rPr lang="pt-BR" sz="3300" b="1" i="0" strike="noStrike" cap="none" spc="0" baseline="0">
                <a:solidFill>
                  <a:srgbClr val="FFFFFF"/>
                </a:solidFill>
                <a:effectLst/>
                <a:latin typeface="Calibri"/>
                <a:ea typeface="Calibri"/>
                <a:cs typeface="Calibri"/>
              </a:rPr>
              <a:t>Requisitos do Programa e Meta de Reabastecimento da PepsiCo</a:t>
            </a:r>
          </a:p>
        </p:txBody>
      </p:sp>
    </p:spTree>
    <p:extLst>
      <p:ext uri="{BB962C8B-B14F-4D97-AF65-F5344CB8AC3E}">
        <p14:creationId xmlns:p14="http://schemas.microsoft.com/office/powerpoint/2010/main" val="194928355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1B4D-19A8-8A6D-F69A-EA9BA1BD2931}"/>
              </a:ext>
            </a:extLst>
          </p:cNvPr>
          <p:cNvSpPr>
            <a:spLocks noGrp="1"/>
          </p:cNvSpPr>
          <p:nvPr>
            <p:ph type="title"/>
          </p:nvPr>
        </p:nvSpPr>
        <p:spPr/>
        <p:txBody>
          <a:bodyPr/>
          <a:lstStyle/>
          <a:p>
            <a:r>
              <a:rPr lang="pt-BR" sz="2400" b="1" i="0" strike="noStrike" cap="none" spc="-15" baseline="0">
                <a:solidFill>
                  <a:srgbClr val="FFFFFF"/>
                </a:solidFill>
                <a:effectLst/>
                <a:latin typeface="Calibri"/>
                <a:ea typeface="Calibri"/>
                <a:cs typeface="Calibri"/>
              </a:rPr>
              <a:t>A PepsiCo tem uma meta de Reabastecimento para 2030 específica para fabricantes terceirizados</a:t>
            </a:r>
          </a:p>
        </p:txBody>
      </p:sp>
      <p:sp>
        <p:nvSpPr>
          <p:cNvPr id="3" name="Content Placeholder 2">
            <a:extLst>
              <a:ext uri="{FF2B5EF4-FFF2-40B4-BE49-F238E27FC236}">
                <a16:creationId xmlns:a16="http://schemas.microsoft.com/office/drawing/2014/main" id="{85304BC9-86CA-7C3F-3A77-9F3E8F0F8E7C}"/>
              </a:ext>
            </a:extLst>
          </p:cNvPr>
          <p:cNvSpPr>
            <a:spLocks noGrp="1"/>
          </p:cNvSpPr>
          <p:nvPr>
            <p:ph idx="1"/>
          </p:nvPr>
        </p:nvSpPr>
        <p:spPr>
          <a:xfrm>
            <a:off x="1743715" y="1351700"/>
            <a:ext cx="6927143" cy="751114"/>
          </a:xfrm>
        </p:spPr>
        <p:txBody>
          <a:bodyPr>
            <a:normAutofit fontScale="92500" lnSpcReduction="20000"/>
          </a:bodyPr>
          <a:lstStyle/>
          <a:p>
            <a:pPr marL="0" indent="0">
              <a:buNone/>
            </a:pPr>
            <a:r>
              <a:rPr lang="pt-BR" sz="2100" b="0" i="0" strike="noStrike" cap="none" spc="0" baseline="0">
                <a:solidFill>
                  <a:srgbClr val="133CCF"/>
                </a:solidFill>
                <a:effectLst/>
                <a:latin typeface="Calibri"/>
                <a:ea typeface="Calibri"/>
                <a:cs typeface="Calibri"/>
              </a:rPr>
              <a:t>Até </a:t>
            </a:r>
            <a:r>
              <a:rPr lang="pt-BR" sz="2100" b="1" i="0" strike="noStrike" cap="none" spc="0" baseline="0">
                <a:solidFill>
                  <a:srgbClr val="FF6600"/>
                </a:solidFill>
                <a:effectLst/>
                <a:latin typeface="Calibri"/>
                <a:ea typeface="Calibri"/>
                <a:cs typeface="Calibri"/>
              </a:rPr>
              <a:t>2030</a:t>
            </a:r>
            <a:r>
              <a:rPr lang="pt-BR" sz="2100" b="0" i="0" strike="noStrike" cap="none" spc="0" baseline="0">
                <a:solidFill>
                  <a:srgbClr val="133CCF"/>
                </a:solidFill>
                <a:effectLst/>
                <a:latin typeface="Calibri"/>
                <a:ea typeface="Calibri"/>
                <a:cs typeface="Calibri"/>
              </a:rPr>
              <a:t>: Em áreas de alto risco hídrico, Reabastecer 100% da água relacionada ao produto da PepsiCo</a:t>
            </a:r>
            <a:r>
              <a:rPr lang="pt-BR" sz="2100" b="0" i="0" strike="noStrike" cap="none" spc="0" baseline="30000">
                <a:solidFill>
                  <a:srgbClr val="133CCF"/>
                </a:solidFill>
                <a:effectLst/>
                <a:latin typeface="Calibri"/>
                <a:ea typeface="Calibri"/>
                <a:cs typeface="Calibri"/>
              </a:rPr>
              <a:t>1</a:t>
            </a:r>
            <a:r>
              <a:rPr lang="pt-BR" sz="2100" b="0" i="0" strike="noStrike" cap="none" spc="0" baseline="0">
                <a:solidFill>
                  <a:srgbClr val="133CCF"/>
                </a:solidFill>
                <a:effectLst/>
                <a:latin typeface="Calibri"/>
                <a:ea typeface="Calibri"/>
                <a:cs typeface="Calibri"/>
              </a:rPr>
              <a:t> usada em instalações de fabricação.</a:t>
            </a:r>
          </a:p>
        </p:txBody>
      </p:sp>
      <p:sp>
        <p:nvSpPr>
          <p:cNvPr id="4" name="TextBox 3">
            <a:extLst>
              <a:ext uri="{FF2B5EF4-FFF2-40B4-BE49-F238E27FC236}">
                <a16:creationId xmlns:a16="http://schemas.microsoft.com/office/drawing/2014/main" id="{886CABE6-7A81-6E15-FF34-927FECBF1A4C}"/>
              </a:ext>
            </a:extLst>
          </p:cNvPr>
          <p:cNvSpPr txBox="1"/>
          <p:nvPr/>
        </p:nvSpPr>
        <p:spPr>
          <a:xfrm>
            <a:off x="378548" y="4462235"/>
            <a:ext cx="8075919" cy="636422"/>
          </a:xfrm>
          <a:prstGeom prst="rect">
            <a:avLst/>
          </a:prstGeom>
          <a:noFill/>
        </p:spPr>
        <p:txBody>
          <a:bodyPr wrap="square" rtlCol="0">
            <a:spAutoFit/>
          </a:bodyPr>
          <a:lstStyle/>
          <a:p>
            <a:r>
              <a:rPr lang="pt-BR" sz="1200" b="0" i="1" strike="noStrike" cap="none" spc="0" baseline="30000">
                <a:solidFill>
                  <a:srgbClr val="133CCF"/>
                </a:solidFill>
                <a:effectLst/>
                <a:latin typeface="Calibri"/>
                <a:ea typeface="Calibri"/>
                <a:cs typeface="Calibri"/>
              </a:rPr>
              <a:t>1 Embora o requisito seja Reabastecer o uso de água relacionado aos produtos PepsiCo, os 3PMs são incentivados a Reabastecer o uso total de água do local sempre que possível.</a:t>
            </a:r>
          </a:p>
          <a:p>
            <a:r>
              <a:rPr lang="pt-BR" sz="1200" b="0" i="1" strike="noStrike" cap="none" spc="0" baseline="30000">
                <a:solidFill>
                  <a:srgbClr val="133CCF"/>
                </a:solidFill>
                <a:effectLst/>
                <a:latin typeface="Calibri"/>
                <a:ea typeface="Calibri"/>
                <a:cs typeface="Calibri"/>
              </a:rPr>
              <a:t>2 Avaliação mais recente realizada em 2021. Comunique-se com seu contato da PepsiCo para obter mais informações.</a:t>
            </a:r>
          </a:p>
          <a:p>
            <a:r>
              <a:rPr lang="pt-BR" sz="1200" b="0" i="1" strike="noStrike" cap="none" spc="0" baseline="30000">
                <a:solidFill>
                  <a:srgbClr val="133CCF"/>
                </a:solidFill>
                <a:effectLst/>
                <a:latin typeface="Calibri"/>
                <a:ea typeface="Calibri"/>
                <a:cs typeface="Calibri"/>
              </a:rPr>
              <a:t>3 A metodologia independente de avaliação de risco da água exigirá aprovação da PepsiCo. Comunique-se com seu contato da PepsiCo para discutir.</a:t>
            </a:r>
          </a:p>
          <a:p>
            <a:endParaRPr lang="en-US" sz="1200" i="1">
              <a:solidFill>
                <a:srgbClr val="133CCF"/>
              </a:solidFill>
            </a:endParaRPr>
          </a:p>
        </p:txBody>
      </p:sp>
      <p:pic>
        <p:nvPicPr>
          <p:cNvPr id="5" name="slide3">
            <a:extLst>
              <a:ext uri="{FF2B5EF4-FFF2-40B4-BE49-F238E27FC236}">
                <a16:creationId xmlns:a16="http://schemas.microsoft.com/office/drawing/2014/main" id="{275DDD81-04B3-4A2A-6AB0-E92757B51686}"/>
              </a:ext>
            </a:extLst>
          </p:cNvPr>
          <p:cNvPicPr>
            <a:picLocks noChangeAspect="1"/>
          </p:cNvPicPr>
          <p:nvPr/>
        </p:nvPicPr>
        <p:blipFill>
          <a:blip r:embed="rId2">
            <a:extLst>
              <a:ext uri="{28A0092B-C50C-407E-A947-70E740481C1C}">
                <a14:useLocalDpi xmlns:a14="http://schemas.microsoft.com/office/drawing/2010/main" val="0"/>
              </a:ext>
            </a:extLst>
          </a:blip>
          <a:srcRect r="85245" b="82129"/>
          <a:stretch>
            <a:fillRect/>
          </a:stretch>
        </p:blipFill>
        <p:spPr>
          <a:xfrm>
            <a:off x="217394" y="1025699"/>
            <a:ext cx="1448120" cy="1403116"/>
          </a:xfrm>
          <a:prstGeom prst="rect">
            <a:avLst/>
          </a:prstGeom>
        </p:spPr>
      </p:pic>
      <p:sp>
        <p:nvSpPr>
          <p:cNvPr id="6" name="Content Placeholder 2">
            <a:extLst>
              <a:ext uri="{FF2B5EF4-FFF2-40B4-BE49-F238E27FC236}">
                <a16:creationId xmlns:a16="http://schemas.microsoft.com/office/drawing/2014/main" id="{9B9689F3-91F7-48FE-2422-81C152DA0A23}"/>
              </a:ext>
            </a:extLst>
          </p:cNvPr>
          <p:cNvSpPr txBox="1"/>
          <p:nvPr/>
        </p:nvSpPr>
        <p:spPr>
          <a:xfrm>
            <a:off x="473055" y="2428815"/>
            <a:ext cx="8197890" cy="2067173"/>
          </a:xfrm>
          <a:prstGeom prst="rect">
            <a:avLst/>
          </a:prstGeom>
        </p:spPr>
        <p:txBody>
          <a:bodyPr vert="horz" lIns="91440" tIns="45720" rIns="91440" bIns="45720" rtlCol="0">
            <a:normAutofit/>
          </a:bodyPr>
          <a:lstStyle>
            <a:lvl1pPr marL="128588" indent="-128588" algn="l" defTabSz="685800" rtl="0" eaLnBrk="1" latinLnBrk="0" hangingPunct="1">
              <a:lnSpc>
                <a:spcPct val="90000"/>
              </a:lnSpc>
              <a:spcBef>
                <a:spcPts val="750"/>
              </a:spcBef>
              <a:buFont typeface="Arial" panose="020B0604020202020204" pitchFamily="34" charset="0"/>
              <a:buChar char="•"/>
              <a:defRPr sz="2100" kern="1200">
                <a:solidFill>
                  <a:srgbClr val="133CCF"/>
                </a:solidFill>
                <a:latin typeface="+mn-lt"/>
                <a:ea typeface="+mn-ea"/>
                <a:cs typeface="+mn-cs"/>
              </a:defRPr>
            </a:lvl1pPr>
            <a:lvl2pPr marL="258366" indent="-129779" algn="l" defTabSz="685800" rtl="0" eaLnBrk="1" latinLnBrk="0" hangingPunct="1">
              <a:lnSpc>
                <a:spcPct val="90000"/>
              </a:lnSpc>
              <a:spcBef>
                <a:spcPts val="375"/>
              </a:spcBef>
              <a:buSzPct val="70000"/>
              <a:buFont typeface="Courier New" panose="02070309020205020404" pitchFamily="49" charset="0"/>
              <a:buChar char="o"/>
              <a:defRPr sz="1350" kern="1200">
                <a:solidFill>
                  <a:srgbClr val="133CCF"/>
                </a:solidFill>
                <a:latin typeface="+mn-lt"/>
                <a:ea typeface="+mn-ea"/>
                <a:cs typeface="+mn-cs"/>
              </a:defRPr>
            </a:lvl2pPr>
            <a:lvl3pPr marL="388144" indent="-129779" algn="l" defTabSz="685800" rtl="0" eaLnBrk="1" latinLnBrk="0" hangingPunct="1">
              <a:lnSpc>
                <a:spcPct val="90000"/>
              </a:lnSpc>
              <a:spcBef>
                <a:spcPts val="375"/>
              </a:spcBef>
              <a:buFont typeface="Wingdings" pitchFamily="2" charset="2"/>
              <a:buChar char="§"/>
              <a:defRPr sz="1350" kern="1200">
                <a:solidFill>
                  <a:srgbClr val="133CCF"/>
                </a:solidFill>
                <a:latin typeface="+mn-lt"/>
                <a:ea typeface="+mn-ea"/>
                <a:cs typeface="+mn-cs"/>
              </a:defRPr>
            </a:lvl3pPr>
            <a:lvl4pPr marL="517922" indent="-129779" algn="l" defTabSz="685800" rtl="0" eaLnBrk="1" latinLnBrk="0" hangingPunct="1">
              <a:lnSpc>
                <a:spcPct val="90000"/>
              </a:lnSpc>
              <a:spcBef>
                <a:spcPts val="375"/>
              </a:spcBef>
              <a:buSzPct val="70000"/>
              <a:buFont typeface="Wingdings" pitchFamily="2" charset="2"/>
              <a:buChar char="q"/>
              <a:defRPr sz="1350" kern="1200">
                <a:solidFill>
                  <a:srgbClr val="133CCF"/>
                </a:solidFill>
                <a:latin typeface="+mn-lt"/>
                <a:ea typeface="+mn-ea"/>
                <a:cs typeface="+mn-cs"/>
              </a:defRPr>
            </a:lvl4pPr>
            <a:lvl5pPr marL="647700" indent="-129779" algn="l" defTabSz="685800" rtl="0" eaLnBrk="1" latinLnBrk="0" hangingPunct="1">
              <a:lnSpc>
                <a:spcPct val="90000"/>
              </a:lnSpc>
              <a:spcBef>
                <a:spcPts val="375"/>
              </a:spcBef>
              <a:buSzPct val="80000"/>
              <a:buFont typeface="Wingdings" pitchFamily="2" charset="2"/>
              <a:buChar char="v"/>
              <a:defRPr sz="1350" kern="1200">
                <a:solidFill>
                  <a:srgbClr val="133CC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US" sz="1000" dirty="0"/>
          </a:p>
          <a:p>
            <a:r>
              <a:rPr lang="pt-BR" sz="1400" b="1" i="0" strike="noStrike" cap="none" spc="0" baseline="0" dirty="0">
                <a:solidFill>
                  <a:srgbClr val="133CCF"/>
                </a:solidFill>
                <a:effectLst/>
                <a:latin typeface="Calibri"/>
                <a:ea typeface="Calibri"/>
                <a:cs typeface="Calibri"/>
              </a:rPr>
              <a:t>Objetivo: </a:t>
            </a:r>
            <a:r>
              <a:rPr lang="pt-BR" sz="1400" b="0" i="0" strike="noStrike" cap="none" spc="0" baseline="0" dirty="0">
                <a:solidFill>
                  <a:srgbClr val="133CCF"/>
                </a:solidFill>
                <a:effectLst/>
                <a:latin typeface="Calibri"/>
                <a:ea typeface="Calibri"/>
                <a:cs typeface="Calibri"/>
              </a:rPr>
              <a:t>Por meio dessa meta, os fabricantes terceirizados (3PM) podem reduzir os riscos de negócios relacionados à água, apoiar a “licença de operação” local e estimular a ação coletiva em nível de bacia hidrográfica e a colaboração na gestão hídrica.</a:t>
            </a:r>
          </a:p>
          <a:p>
            <a:endParaRPr lang="en-US" sz="600" b="1" dirty="0"/>
          </a:p>
          <a:p>
            <a:r>
              <a:rPr lang="pt-BR" sz="1400" b="1" i="0" strike="noStrike" cap="none" spc="0" baseline="0" dirty="0">
                <a:solidFill>
                  <a:srgbClr val="133CCF"/>
                </a:solidFill>
                <a:effectLst/>
                <a:latin typeface="Calibri"/>
                <a:ea typeface="Calibri"/>
                <a:cs typeface="Calibri"/>
              </a:rPr>
              <a:t>Escopo: </a:t>
            </a:r>
            <a:r>
              <a:rPr lang="pt-BR" sz="1400" b="0" i="0" strike="noStrike" cap="none" spc="0" baseline="0" dirty="0">
                <a:solidFill>
                  <a:srgbClr val="133CCF"/>
                </a:solidFill>
                <a:effectLst/>
                <a:latin typeface="Calibri"/>
                <a:ea typeface="Calibri"/>
                <a:cs typeface="Calibri"/>
              </a:rPr>
              <a:t>Essa meta inclui o uso de água de todas as plantas 3PM designadas como de alto risco hídrico de acordo com a Avaliação Global de risco hídrico, que é conduzida a cada 3 anos</a:t>
            </a:r>
            <a:r>
              <a:rPr lang="pt-BR" sz="1400" b="0" i="0" strike="noStrike" cap="none" spc="0" baseline="30000" dirty="0">
                <a:solidFill>
                  <a:srgbClr val="133CCF"/>
                </a:solidFill>
                <a:effectLst/>
                <a:latin typeface="Calibri"/>
                <a:ea typeface="Calibri"/>
                <a:cs typeface="Calibri"/>
              </a:rPr>
              <a:t>2</a:t>
            </a:r>
            <a:r>
              <a:rPr lang="pt-BR" sz="1400" b="0" i="0" strike="noStrike" cap="none" spc="0" baseline="0" dirty="0">
                <a:solidFill>
                  <a:srgbClr val="133CCF"/>
                </a:solidFill>
                <a:effectLst/>
                <a:latin typeface="Calibri"/>
                <a:ea typeface="Calibri"/>
                <a:cs typeface="Calibri"/>
              </a:rPr>
              <a:t>, ou através de uma avaliação de risco equivalente realizada pelo 3PM </a:t>
            </a:r>
            <a:r>
              <a:rPr lang="pt-BR" sz="1400" b="0" i="0" strike="noStrike" cap="none" spc="0" baseline="30000" dirty="0">
                <a:solidFill>
                  <a:srgbClr val="133CCF"/>
                </a:solidFill>
                <a:effectLst/>
                <a:latin typeface="Calibri"/>
                <a:ea typeface="Calibri"/>
                <a:cs typeface="Calibri"/>
              </a:rPr>
              <a:t>3</a:t>
            </a:r>
            <a:r>
              <a:rPr lang="pt-BR" sz="1400" b="0" i="0" strike="noStrike" cap="none" spc="0" baseline="0" dirty="0">
                <a:solidFill>
                  <a:srgbClr val="133CCF"/>
                </a:solidFill>
                <a:effectLst/>
                <a:latin typeface="Calibri"/>
                <a:ea typeface="Calibri"/>
                <a:cs typeface="Calibri"/>
              </a:rPr>
              <a:t>.</a:t>
            </a:r>
            <a:endParaRPr lang="en-US" dirty="0"/>
          </a:p>
        </p:txBody>
      </p:sp>
      <p:sp>
        <p:nvSpPr>
          <p:cNvPr id="7" name="TextBox 6"/>
          <p:cNvSpPr txBox="1"/>
          <p:nvPr/>
        </p:nvSpPr>
        <p:spPr>
          <a:xfrm>
            <a:off x="696686" y="2102814"/>
            <a:ext cx="928914" cy="369332"/>
          </a:xfrm>
          <a:prstGeom prst="rect">
            <a:avLst/>
          </a:prstGeom>
          <a:solidFill>
            <a:schemeClr val="bg1"/>
          </a:solidFill>
        </p:spPr>
        <p:txBody>
          <a:bodyPr wrap="square" rtlCol="0">
            <a:spAutoFit/>
          </a:bodyPr>
          <a:lstStyle/>
          <a:p>
            <a:r>
              <a:rPr lang="en-US" b="1" dirty="0">
                <a:solidFill>
                  <a:schemeClr val="accent6"/>
                </a:solidFill>
              </a:rPr>
              <a:t>ÁGUA</a:t>
            </a:r>
          </a:p>
        </p:txBody>
      </p:sp>
    </p:spTree>
    <p:extLst>
      <p:ext uri="{BB962C8B-B14F-4D97-AF65-F5344CB8AC3E}">
        <p14:creationId xmlns:p14="http://schemas.microsoft.com/office/powerpoint/2010/main" val="32145196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F9AA-2A17-1632-2594-7223A1D713FB}"/>
              </a:ext>
            </a:extLst>
          </p:cNvPr>
          <p:cNvSpPr>
            <a:spLocks noGrp="1"/>
          </p:cNvSpPr>
          <p:nvPr>
            <p:ph type="title"/>
          </p:nvPr>
        </p:nvSpPr>
        <p:spPr/>
        <p:txBody>
          <a:bodyPr/>
          <a:lstStyle/>
          <a:p>
            <a:r>
              <a:rPr lang="pt-BR" sz="2400" b="1" i="0" strike="noStrike" cap="none" spc="-15" baseline="0">
                <a:solidFill>
                  <a:srgbClr val="FFFFFF"/>
                </a:solidFill>
                <a:effectLst/>
                <a:latin typeface="Calibri"/>
                <a:ea typeface="Calibri"/>
                <a:cs typeface="Calibri"/>
              </a:rPr>
              <a:t>O Reabastecimento se aplica a fábricas terceirizadas consideradas de alto risco hídrico</a:t>
            </a:r>
          </a:p>
        </p:txBody>
      </p:sp>
      <p:sp>
        <p:nvSpPr>
          <p:cNvPr id="3" name="Content Placeholder 9">
            <a:extLst>
              <a:ext uri="{FF2B5EF4-FFF2-40B4-BE49-F238E27FC236}">
                <a16:creationId xmlns:a16="http://schemas.microsoft.com/office/drawing/2014/main" id="{44CF16E2-E1A4-875D-D587-98C340301880}"/>
              </a:ext>
            </a:extLst>
          </p:cNvPr>
          <p:cNvSpPr txBox="1"/>
          <p:nvPr/>
        </p:nvSpPr>
        <p:spPr>
          <a:xfrm>
            <a:off x="249787" y="942702"/>
            <a:ext cx="4383173" cy="3835918"/>
          </a:xfrm>
          <a:prstGeom prst="rect">
            <a:avLst/>
          </a:prstGeom>
        </p:spPr>
        <p:txBody>
          <a:bodyPr vert="horz" lIns="91440" tIns="45720" rIns="91440" bIns="45720" rtlCol="0" anchor="t">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a:pPr>
            <a:r>
              <a:rPr lang="pt-BR" sz="1800" b="1" i="0" strike="noStrike" cap="none" spc="0" baseline="0" dirty="0">
                <a:solidFill>
                  <a:srgbClr val="009031"/>
                </a:solidFill>
                <a:effectLst/>
                <a:latin typeface="Calibri"/>
                <a:ea typeface="Calibri"/>
                <a:cs typeface="Calibri"/>
              </a:rPr>
              <a:t>O que significa alto risco hídrico?</a:t>
            </a:r>
            <a:endParaRPr kumimoji="0" lang="en-US" sz="1800" b="0" i="0" u="none" strike="noStrike" kern="1200" cap="none" spc="0" normalizeH="0" baseline="0" noProof="0" dirty="0">
              <a:ln>
                <a:noFill/>
              </a:ln>
              <a:solidFill>
                <a:srgbClr val="00C041">
                  <a:lumMod val="75000"/>
                </a:srgbClr>
              </a:solidFill>
              <a:effectLst/>
              <a:uLnTx/>
              <a:uFillTx/>
              <a:latin typeface="Calibri" panose="020F0502020204030204"/>
              <a:ea typeface="+mn-ea"/>
              <a:cs typeface="Calibri"/>
            </a:endParaRPr>
          </a:p>
          <a:p>
            <a:pPr marL="0" marR="0" lvl="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lt"/>
              <a:cs typeface="Calibri"/>
            </a:endParaRPr>
          </a:p>
          <a:p>
            <a:pPr marL="0" marR="0" lvl="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a:pPr>
            <a:r>
              <a:rPr lang="pt-BR" sz="1200" b="1" i="0" strike="noStrike" cap="none" spc="0" baseline="0" dirty="0">
                <a:solidFill>
                  <a:srgbClr val="133CCF"/>
                </a:solidFill>
                <a:effectLst/>
                <a:latin typeface="Calibri"/>
                <a:ea typeface="Calibri"/>
                <a:cs typeface="Calibri"/>
              </a:rPr>
              <a:t>“Risco hídrico” refere-se à possibilidade de uma entidade enfrentar um desafio relacionado à água (por exemplo, escassez de água, estresse hídrico, inundações, deterioração da infraestrutura, seca).</a:t>
            </a:r>
          </a:p>
          <a:p>
            <a:pPr marL="0" marR="0" lvl="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a:pPr>
            <a:endParaRPr lang="en-US" sz="1200" dirty="0">
              <a:solidFill>
                <a:srgbClr val="133CCF"/>
              </a:solidFill>
            </a:endParaRPr>
          </a:p>
          <a:p>
            <a:pPr marL="171450" marR="0" lvl="0" indent="-171450" algn="l" defTabSz="685800" rtl="0" eaLnBrk="1" fontAlgn="auto" latinLnBrk="0" hangingPunct="1">
              <a:lnSpc>
                <a:spcPct val="90000"/>
              </a:lnSpc>
              <a:spcBef>
                <a:spcPts val="750"/>
              </a:spcBef>
              <a:spcAft>
                <a:spcPct val="0"/>
              </a:spcAft>
              <a:buClrTx/>
              <a:buSzTx/>
              <a:buFont typeface="Arial" panose="020B0604020202020204" pitchFamily="34" charset="0"/>
              <a:buNone/>
              <a:defRPr/>
            </a:pPr>
            <a:r>
              <a:rPr lang="pt-BR" sz="1200" b="0" i="0" strike="noStrike" cap="none" spc="0" baseline="0" dirty="0">
                <a:solidFill>
                  <a:srgbClr val="133CCF"/>
                </a:solidFill>
                <a:effectLst/>
                <a:latin typeface="Calibri"/>
                <a:ea typeface="Calibri"/>
                <a:cs typeface="Calibri"/>
              </a:rPr>
              <a:t>“risco hídrico para as empresas” refere-se às maneiras pelas quais os desafios relacionados à água potencialmente prejudicam a viabilidade dos negócios. É comumente categorizado em três tipos inter-relacionados:</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Ø"/>
              <a:defRPr/>
            </a:pPr>
            <a:r>
              <a:rPr lang="pt-BR" sz="1100" b="0" i="1" strike="noStrike" cap="none" spc="0" baseline="0" dirty="0">
                <a:solidFill>
                  <a:srgbClr val="133CCF"/>
                </a:solidFill>
                <a:effectLst/>
                <a:latin typeface="Calibri"/>
                <a:ea typeface="Calibri"/>
                <a:cs typeface="Calibri"/>
              </a:rPr>
              <a:t>Físico</a:t>
            </a:r>
            <a:r>
              <a:rPr lang="pt-BR" sz="1100" b="0" i="0" strike="noStrike" cap="none" spc="0" baseline="0" dirty="0">
                <a:solidFill>
                  <a:srgbClr val="133CCF"/>
                </a:solidFill>
                <a:effectLst/>
                <a:latin typeface="Calibri"/>
                <a:ea typeface="Calibri"/>
                <a:cs typeface="Calibri"/>
              </a:rPr>
              <a:t> – ter pouca água, muita água, água inadequada para uso ou água inacessível</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Ø"/>
              <a:defRPr/>
            </a:pPr>
            <a:r>
              <a:rPr lang="pt-BR" sz="1100" b="0" i="1" strike="noStrike" cap="none" spc="0" baseline="0" dirty="0">
                <a:solidFill>
                  <a:srgbClr val="133CCF"/>
                </a:solidFill>
                <a:effectLst/>
                <a:latin typeface="Calibri"/>
                <a:ea typeface="Calibri"/>
                <a:cs typeface="Calibri"/>
              </a:rPr>
              <a:t>Regulatório</a:t>
            </a:r>
            <a:r>
              <a:rPr lang="pt-BR" sz="1100" b="0" i="0" strike="noStrike" cap="none" spc="0" baseline="0" dirty="0">
                <a:solidFill>
                  <a:srgbClr val="133CCF"/>
                </a:solidFill>
                <a:effectLst/>
                <a:latin typeface="Calibri"/>
                <a:ea typeface="Calibri"/>
                <a:cs typeface="Calibri"/>
              </a:rPr>
              <a:t> – Mudança, ineficácia ou implementação deficiente da política pública de água e/ou regulamentações</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Ø"/>
              <a:defRPr/>
            </a:pPr>
            <a:r>
              <a:rPr lang="pt-BR" sz="1100" b="0" i="1" strike="noStrike" cap="none" spc="0" baseline="0" dirty="0" err="1">
                <a:solidFill>
                  <a:srgbClr val="133CCF"/>
                </a:solidFill>
                <a:effectLst/>
                <a:latin typeface="Calibri"/>
                <a:ea typeface="Calibri"/>
                <a:cs typeface="Calibri"/>
              </a:rPr>
              <a:t>Reputacional</a:t>
            </a:r>
            <a:r>
              <a:rPr lang="pt-BR" sz="1100" b="0" i="0" strike="noStrike" cap="none" spc="0" baseline="0" dirty="0">
                <a:solidFill>
                  <a:srgbClr val="133CCF"/>
                </a:solidFill>
                <a:effectLst/>
                <a:latin typeface="Calibri"/>
                <a:ea typeface="Calibri"/>
                <a:cs typeface="Calibri"/>
              </a:rPr>
              <a:t> – Percepções das partes interessadas de que uma empresa não conduz negócios de forma sustentável ou responsável com relação à água</a:t>
            </a:r>
          </a:p>
          <a:p>
            <a:pPr marL="0" marR="0" lvl="0" indent="0" algn="l" defTabSz="685800" rtl="0" eaLnBrk="1" fontAlgn="auto" latinLnBrk="0" hangingPunct="1">
              <a:lnSpc>
                <a:spcPct val="90000"/>
              </a:lnSpc>
              <a:spcBef>
                <a:spcPts val="750"/>
              </a:spcBef>
              <a:spcAft>
                <a:spcPct val="0"/>
              </a:spcAft>
              <a:buClr>
                <a:srgbClr val="00B050"/>
              </a:buClr>
              <a:buSzTx/>
              <a:buNone/>
              <a:defRPr/>
            </a:pP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685800" rtl="0" eaLnBrk="1" fontAlgn="auto" latinLnBrk="0" hangingPunct="1">
              <a:lnSpc>
                <a:spcPct val="90000"/>
              </a:lnSpc>
              <a:spcBef>
                <a:spcPts val="750"/>
              </a:spcBef>
              <a:spcAft>
                <a:spcPct val="0"/>
              </a:spcAft>
              <a:buClr>
                <a:srgbClr val="00B050"/>
              </a:buClr>
              <a:buSzTx/>
              <a:buFont typeface="Arial" panose="020B0604020202020204" pitchFamily="34" charset="0"/>
              <a:buNone/>
              <a:defRPr/>
            </a:pPr>
            <a:r>
              <a:rPr lang="pt-BR" sz="1100" b="0" i="0" strike="noStrike" cap="none" spc="0" baseline="0" dirty="0">
                <a:solidFill>
                  <a:srgbClr val="133CCF"/>
                </a:solidFill>
                <a:effectLst/>
                <a:latin typeface="Calibri"/>
                <a:ea typeface="Calibri"/>
                <a:cs typeface="Calibri"/>
              </a:rPr>
              <a:t>Fonte: </a:t>
            </a:r>
            <a:r>
              <a:rPr lang="pt-BR" sz="1100" b="0" i="0" strike="noStrike" cap="none" spc="0" baseline="0" dirty="0">
                <a:solidFill>
                  <a:srgbClr val="A6A6A6"/>
                </a:solidFill>
                <a:effectLst/>
                <a:latin typeface="Calibri"/>
                <a:ea typeface="Calibri"/>
                <a:cs typeface="Calibri"/>
                <a:hlinkClick r:id="rId2" history="0"/>
              </a:rPr>
              <a:t>O que significa realmente “escassez de água”, “estresse hídrico” e “risco hídrico”? - Mandato de água do CEO</a:t>
            </a:r>
            <a:endParaRPr kumimoji="0" lang="en-US" sz="11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Calibri"/>
            </a:endParaRP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anose="020B0604020202020204" pitchFamily="34" charset="0"/>
              <a:buChar char="ü"/>
              <a:defRPr/>
            </a:pPr>
            <a:endParaRPr kumimoji="0" lang="en-US" sz="1100" b="0"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sp>
        <p:nvSpPr>
          <p:cNvPr id="4" name="Content Placeholder 9">
            <a:extLst>
              <a:ext uri="{FF2B5EF4-FFF2-40B4-BE49-F238E27FC236}">
                <a16:creationId xmlns:a16="http://schemas.microsoft.com/office/drawing/2014/main" id="{6EAD22E2-9B76-6C1B-B3E3-628DF1937A5F}"/>
              </a:ext>
            </a:extLst>
          </p:cNvPr>
          <p:cNvSpPr txBox="1"/>
          <p:nvPr/>
        </p:nvSpPr>
        <p:spPr>
          <a:xfrm>
            <a:off x="4535680" y="942702"/>
            <a:ext cx="4383173" cy="3883543"/>
          </a:xfrm>
          <a:prstGeom prst="rect">
            <a:avLst/>
          </a:prstGeom>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ct val="0"/>
              </a:spcAft>
              <a:buClrTx/>
              <a:buSzTx/>
              <a:buFont typeface="Arial" panose="020B0604020202020204" pitchFamily="34" charset="0"/>
              <a:buNone/>
              <a:defRPr/>
            </a:pPr>
            <a:r>
              <a:rPr lang="pt-BR" sz="1800" b="1" i="0" strike="noStrike" cap="none" spc="0" baseline="0" dirty="0">
                <a:solidFill>
                  <a:srgbClr val="009031"/>
                </a:solidFill>
                <a:effectLst/>
                <a:latin typeface="Calibri"/>
                <a:ea typeface="Calibri"/>
                <a:cs typeface="Calibri"/>
              </a:rPr>
              <a:t>Como a PepsiCo avalia o alto risco hídrico?</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Ø"/>
              <a:defRPr/>
            </a:pPr>
            <a:endParaRPr kumimoji="0" lang="en-US" sz="1100" b="0" i="1" u="none" strike="noStrike" kern="1200" cap="none" spc="0" normalizeH="0" baseline="0" noProof="0" dirty="0">
              <a:ln>
                <a:noFill/>
              </a:ln>
              <a:solidFill>
                <a:srgbClr val="000000"/>
              </a:solidFill>
              <a:effectLst/>
              <a:uLnTx/>
              <a:uFillTx/>
              <a:latin typeface="Calibri" panose="020F0502020204030204"/>
              <a:ea typeface="+mn-lt"/>
              <a:cs typeface="Calibri"/>
            </a:endParaRP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Ø"/>
              <a:defRPr/>
            </a:pPr>
            <a:r>
              <a:rPr lang="pt-BR" sz="1200" b="0" i="0" strike="noStrike" cap="none" spc="0" baseline="0" dirty="0">
                <a:solidFill>
                  <a:srgbClr val="133CCF"/>
                </a:solidFill>
                <a:effectLst/>
                <a:latin typeface="Calibri"/>
                <a:ea typeface="Calibri"/>
                <a:cs typeface="Calibri"/>
              </a:rPr>
              <a:t>Todas as instalações globais de fabricação terceirizada estão incluídas em uma avaliação de risco hídrico, realizada a cada 3 anos</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Ø"/>
              <a:defRPr/>
            </a:pPr>
            <a:r>
              <a:rPr lang="pt-BR" sz="1200" b="0" i="0" strike="noStrike" cap="none" spc="0" baseline="0" dirty="0">
                <a:solidFill>
                  <a:srgbClr val="133CCF"/>
                </a:solidFill>
                <a:effectLst/>
                <a:latin typeface="Calibri"/>
                <a:ea typeface="Calibri"/>
                <a:cs typeface="Calibri"/>
              </a:rPr>
              <a:t>Os locais são priorizados com base em uma classificação derivada de uma pontuação média calculada a partir de </a:t>
            </a:r>
          </a:p>
          <a:p>
            <a:pPr marL="514350" marR="0" lvl="1" indent="-171450" algn="l" defTabSz="685800" rtl="0" eaLnBrk="1" fontAlgn="auto" latinLnBrk="0" hangingPunct="1">
              <a:lnSpc>
                <a:spcPct val="90000"/>
              </a:lnSpc>
              <a:spcBef>
                <a:spcPts val="375"/>
              </a:spcBef>
              <a:spcAft>
                <a:spcPct val="0"/>
              </a:spcAft>
              <a:buClr>
                <a:srgbClr val="00B050"/>
              </a:buClr>
              <a:buSzTx/>
              <a:buFont typeface="Wingdings" pitchFamily="2" charset="2"/>
              <a:buChar char="Ø"/>
              <a:defRPr/>
            </a:pPr>
            <a:r>
              <a:rPr lang="pt-BR" sz="1050" b="0" i="0" strike="noStrike" cap="none" spc="0" baseline="0" dirty="0">
                <a:solidFill>
                  <a:srgbClr val="133CCF"/>
                </a:solidFill>
                <a:effectLst/>
                <a:latin typeface="Calibri"/>
                <a:ea typeface="Calibri"/>
                <a:cs typeface="Calibri"/>
              </a:rPr>
              <a:t>Indicadores de aqueduto WRI Core </a:t>
            </a:r>
          </a:p>
          <a:p>
            <a:pPr marL="514350" marR="0" lvl="1" indent="-171450" algn="l" defTabSz="685800" rtl="0" eaLnBrk="1" fontAlgn="auto" latinLnBrk="0" hangingPunct="1">
              <a:lnSpc>
                <a:spcPct val="90000"/>
              </a:lnSpc>
              <a:spcBef>
                <a:spcPts val="375"/>
              </a:spcBef>
              <a:spcAft>
                <a:spcPct val="0"/>
              </a:spcAft>
              <a:buClr>
                <a:srgbClr val="00B050"/>
              </a:buClr>
              <a:buSzTx/>
              <a:buFont typeface="Wingdings" pitchFamily="2" charset="2"/>
              <a:buChar char="Ø"/>
              <a:defRPr/>
            </a:pPr>
            <a:r>
              <a:rPr lang="pt-BR" sz="1050" b="0" i="0" strike="noStrike" cap="none" spc="0" baseline="0" dirty="0">
                <a:solidFill>
                  <a:srgbClr val="133CCF"/>
                </a:solidFill>
                <a:effectLst/>
                <a:latin typeface="Calibri"/>
                <a:ea typeface="Calibri"/>
                <a:cs typeface="Calibri"/>
              </a:rPr>
              <a:t>Validação regional do consultor</a:t>
            </a:r>
            <a:r>
              <a:rPr lang="pt-BR" sz="1050" b="0" i="0" strike="noStrike" cap="none" spc="0" baseline="30000" dirty="0">
                <a:solidFill>
                  <a:srgbClr val="133CCF"/>
                </a:solidFill>
                <a:effectLst/>
                <a:latin typeface="Calibri"/>
                <a:ea typeface="Calibri"/>
                <a:cs typeface="Calibri"/>
              </a:rPr>
              <a:t>1</a:t>
            </a:r>
            <a:r>
              <a:rPr lang="pt-BR" sz="1050" b="0" i="0" strike="noStrike" cap="none" spc="0" baseline="0" dirty="0">
                <a:solidFill>
                  <a:srgbClr val="133CCF"/>
                </a:solidFill>
                <a:effectLst/>
                <a:latin typeface="Calibri"/>
                <a:ea typeface="Calibri"/>
                <a:cs typeface="Calibri"/>
              </a:rPr>
              <a:t> </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Ø"/>
              <a:defRPr/>
            </a:pPr>
            <a:r>
              <a:rPr lang="pt-BR" sz="1200" b="0" i="0" strike="noStrike" cap="none" spc="0" baseline="0" dirty="0">
                <a:solidFill>
                  <a:srgbClr val="133CCF"/>
                </a:solidFill>
                <a:effectLst/>
                <a:latin typeface="Calibri"/>
                <a:ea typeface="Calibri"/>
                <a:cs typeface="Calibri"/>
              </a:rPr>
              <a:t>Todas as classificações são baseadas em uma escala de 1 (Baixo) a 5 (Alto) com </a:t>
            </a:r>
            <a:r>
              <a:rPr lang="pt-BR" sz="1200" b="1" i="0" strike="noStrike" cap="none" spc="0" baseline="0" dirty="0">
                <a:solidFill>
                  <a:srgbClr val="133CCF"/>
                </a:solidFill>
                <a:effectLst/>
                <a:latin typeface="Calibri"/>
                <a:ea typeface="Calibri"/>
                <a:cs typeface="Calibri"/>
              </a:rPr>
              <a:t>&gt; 3,0 representando uma posição de risco de negócios moderado ou superior</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Ø"/>
              <a:defRPr/>
            </a:pPr>
            <a:r>
              <a:rPr lang="pt-BR" sz="1200" b="0" i="0" strike="noStrike" cap="none" spc="0" baseline="0" dirty="0">
                <a:solidFill>
                  <a:srgbClr val="133CCF"/>
                </a:solidFill>
                <a:effectLst/>
                <a:latin typeface="Calibri"/>
                <a:ea typeface="Calibri"/>
                <a:cs typeface="Calibri"/>
              </a:rPr>
              <a:t>As classificações foram calculadas para as condições de </a:t>
            </a:r>
            <a:r>
              <a:rPr lang="pt-BR" sz="1200" b="1" i="0" strike="noStrike" cap="none" spc="0" baseline="0" dirty="0">
                <a:solidFill>
                  <a:srgbClr val="133CCF"/>
                </a:solidFill>
                <a:effectLst/>
                <a:latin typeface="Calibri"/>
                <a:ea typeface="Calibri"/>
                <a:cs typeface="Calibri"/>
              </a:rPr>
              <a:t>tendência atual e futura </a:t>
            </a:r>
            <a:r>
              <a:rPr lang="pt-BR" sz="1200" b="0" i="0" strike="noStrike" cap="none" spc="0" baseline="0" dirty="0">
                <a:solidFill>
                  <a:srgbClr val="133CCF"/>
                </a:solidFill>
                <a:effectLst/>
                <a:latin typeface="Calibri"/>
                <a:ea typeface="Calibri"/>
                <a:cs typeface="Calibri"/>
              </a:rPr>
              <a:t>(3 a 5 anos)  </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Ø"/>
              <a:defRPr/>
            </a:pPr>
            <a:r>
              <a:rPr lang="pt-BR" sz="1200" b="0" i="0" strike="noStrike" cap="none" spc="0" baseline="0" dirty="0">
                <a:solidFill>
                  <a:srgbClr val="133CCF"/>
                </a:solidFill>
                <a:effectLst/>
                <a:latin typeface="Calibri"/>
                <a:ea typeface="Calibri"/>
                <a:cs typeface="Calibri"/>
              </a:rPr>
              <a:t>Pontuações de 3,5 ou mais resultam em categorização de alto risco hídrico</a:t>
            </a: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Ø"/>
              <a:defRPr/>
            </a:pPr>
            <a:endParaRPr kumimoji="0" lang="en-US" sz="600" b="0" i="1"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171450" marR="0" lvl="0" indent="-171450" algn="l" defTabSz="685800" rtl="0" eaLnBrk="1" fontAlgn="auto" latinLnBrk="0" hangingPunct="1">
              <a:lnSpc>
                <a:spcPct val="90000"/>
              </a:lnSpc>
              <a:spcBef>
                <a:spcPts val="750"/>
              </a:spcBef>
              <a:spcAft>
                <a:spcPct val="0"/>
              </a:spcAft>
              <a:buClr>
                <a:srgbClr val="00B050"/>
              </a:buClr>
              <a:buSzTx/>
              <a:buFont typeface="Wingdings" pitchFamily="2" charset="2"/>
              <a:buChar char="Ø"/>
              <a:defRPr/>
            </a:pPr>
            <a:endPar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685800" rtl="0" eaLnBrk="1" fontAlgn="auto" latinLnBrk="0" hangingPunct="1">
              <a:lnSpc>
                <a:spcPct val="90000"/>
              </a:lnSpc>
              <a:spcBef>
                <a:spcPts val="750"/>
              </a:spcBef>
              <a:spcAft>
                <a:spcPct val="0"/>
              </a:spcAft>
              <a:buClr>
                <a:srgbClr val="00B050"/>
              </a:buClr>
              <a:buSzTx/>
              <a:buFont typeface="Arial" panose="020B0604020202020204" pitchFamily="34" charset="0"/>
              <a:buNone/>
              <a:defRPr/>
            </a:pPr>
            <a:r>
              <a:rPr lang="pt-BR" sz="1100" b="0" i="1" strike="noStrike" cap="none" spc="0" baseline="30000" dirty="0">
                <a:solidFill>
                  <a:srgbClr val="133CCF"/>
                </a:solidFill>
                <a:effectLst/>
                <a:latin typeface="Calibri"/>
                <a:ea typeface="Calibri"/>
                <a:cs typeface="Calibri"/>
              </a:rPr>
              <a:t>1</a:t>
            </a:r>
            <a:r>
              <a:rPr lang="pt-BR" sz="1100" b="0" i="1" strike="noStrike" cap="none" spc="0" baseline="0" dirty="0">
                <a:solidFill>
                  <a:srgbClr val="133CCF"/>
                </a:solidFill>
                <a:effectLst/>
                <a:latin typeface="Calibri"/>
                <a:ea typeface="Calibri"/>
                <a:cs typeface="Calibri"/>
              </a:rPr>
              <a:t> O consultor selecionado é um fornecedor líder de experiência em recursos hídricos com ampla experiência no setor de alimentos e bebidas</a:t>
            </a:r>
          </a:p>
        </p:txBody>
      </p:sp>
    </p:spTree>
    <p:extLst>
      <p:ext uri="{BB962C8B-B14F-4D97-AF65-F5344CB8AC3E}">
        <p14:creationId xmlns:p14="http://schemas.microsoft.com/office/powerpoint/2010/main" val="96268731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3.06.30"/>
  <p:tag name="AS_TITLE" val="Aspose.Slides for Java"/>
  <p:tag name="AS_VERSION" val="23.6"/>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4UswMk6tSYOEbZk9J4oLz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VmumAfODR6u9HLECeMFd.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VmumAfODR6u9HLECeMFd.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
      <a:dk1>
        <a:srgbClr val="000000"/>
      </a:dk1>
      <a:lt1>
        <a:srgbClr val="FFFFFF"/>
      </a:lt1>
      <a:dk2>
        <a:srgbClr val="44546A"/>
      </a:dk2>
      <a:lt2>
        <a:srgbClr val="E7E6E6"/>
      </a:lt2>
      <a:accent1>
        <a:srgbClr val="00C041"/>
      </a:accent1>
      <a:accent2>
        <a:srgbClr val="00A651"/>
      </a:accent2>
      <a:accent3>
        <a:srgbClr val="8EDB43"/>
      </a:accent3>
      <a:accent4>
        <a:srgbClr val="FFC62C"/>
      </a:accent4>
      <a:accent5>
        <a:srgbClr val="0065E5"/>
      </a:accent5>
      <a:accent6>
        <a:srgbClr val="4FE2F3"/>
      </a:accent6>
      <a:hlink>
        <a:srgbClr val="797979"/>
      </a:hlink>
      <a:folHlink>
        <a:srgbClr val="A9A9A9"/>
      </a:folHlink>
    </a:clrScheme>
    <a:fontScheme name="Calibri">
      <a:maj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PEP+">
      <a:dk1>
        <a:srgbClr val="000000"/>
      </a:dk1>
      <a:lt1>
        <a:srgbClr val="FFFFFF"/>
      </a:lt1>
      <a:dk2>
        <a:srgbClr val="44546A"/>
      </a:dk2>
      <a:lt2>
        <a:srgbClr val="E7E6E6"/>
      </a:lt2>
      <a:accent1>
        <a:srgbClr val="00C041"/>
      </a:accent1>
      <a:accent2>
        <a:srgbClr val="00A651"/>
      </a:accent2>
      <a:accent3>
        <a:srgbClr val="8EDB43"/>
      </a:accent3>
      <a:accent4>
        <a:srgbClr val="FFC62C"/>
      </a:accent4>
      <a:accent5>
        <a:srgbClr val="0065E5"/>
      </a:accent5>
      <a:accent6>
        <a:srgbClr val="4FE2F3"/>
      </a:accent6>
      <a:hlink>
        <a:srgbClr val="797979"/>
      </a:hlink>
      <a:folHlink>
        <a:srgbClr val="A9A9A9"/>
      </a:folHlink>
    </a:clrScheme>
    <a:fontScheme name="Calibri">
      <a:maj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5_Office Theme">
  <a:themeElements>
    <a:clrScheme name="PEP SMM">
      <a:dk1>
        <a:sysClr val="windowText" lastClr="000000"/>
      </a:dk1>
      <a:lt1>
        <a:sysClr val="window" lastClr="FFFFFF"/>
      </a:lt1>
      <a:dk2>
        <a:srgbClr val="0070C0"/>
      </a:dk2>
      <a:lt2>
        <a:srgbClr val="EEECE1"/>
      </a:lt2>
      <a:accent1>
        <a:srgbClr val="009ADA"/>
      </a:accent1>
      <a:accent2>
        <a:srgbClr val="ED1B2E"/>
      </a:accent2>
      <a:accent3>
        <a:srgbClr val="009E58"/>
      </a:accent3>
      <a:accent4>
        <a:srgbClr val="800080"/>
      </a:accent4>
      <a:accent5>
        <a:srgbClr val="4BACC6"/>
      </a:accent5>
      <a:accent6>
        <a:srgbClr val="F47937"/>
      </a:accent6>
      <a:hlink>
        <a:srgbClr val="00529C"/>
      </a:hlink>
      <a:folHlink>
        <a:srgbClr val="A6A6A6"/>
      </a:folHlink>
    </a:clrScheme>
    <a:fontScheme name="Office">
      <a:maj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9_Office Theme">
  <a:themeElements>
    <a:clrScheme name="PEP SMM">
      <a:dk1>
        <a:sysClr val="windowText" lastClr="000000"/>
      </a:dk1>
      <a:lt1>
        <a:sysClr val="window" lastClr="FFFFFF"/>
      </a:lt1>
      <a:dk2>
        <a:srgbClr val="0070C0"/>
      </a:dk2>
      <a:lt2>
        <a:srgbClr val="EEECE1"/>
      </a:lt2>
      <a:accent1>
        <a:srgbClr val="009ADA"/>
      </a:accent1>
      <a:accent2>
        <a:srgbClr val="ED1B2E"/>
      </a:accent2>
      <a:accent3>
        <a:srgbClr val="009E58"/>
      </a:accent3>
      <a:accent4>
        <a:srgbClr val="800080"/>
      </a:accent4>
      <a:accent5>
        <a:srgbClr val="4BACC6"/>
      </a:accent5>
      <a:accent6>
        <a:srgbClr val="F47937"/>
      </a:accent6>
      <a:hlink>
        <a:srgbClr val="00529C"/>
      </a:hlink>
      <a:folHlink>
        <a:srgbClr val="A6A6A6"/>
      </a:folHlink>
    </a:clrScheme>
    <a:fontScheme name="Office">
      <a:maj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pep+">
      <a:dk1>
        <a:srgbClr val="000000"/>
      </a:dk1>
      <a:lt1>
        <a:srgbClr val="FFFFFF"/>
      </a:lt1>
      <a:dk2>
        <a:srgbClr val="44546A"/>
      </a:dk2>
      <a:lt2>
        <a:srgbClr val="E7E6E6"/>
      </a:lt2>
      <a:accent1>
        <a:srgbClr val="00C041"/>
      </a:accent1>
      <a:accent2>
        <a:srgbClr val="00A651"/>
      </a:accent2>
      <a:accent3>
        <a:srgbClr val="8EDB43"/>
      </a:accent3>
      <a:accent4>
        <a:srgbClr val="FFC62C"/>
      </a:accent4>
      <a:accent5>
        <a:srgbClr val="0065E5"/>
      </a:accent5>
      <a:accent6>
        <a:srgbClr val="4FE2F3"/>
      </a:accent6>
      <a:hlink>
        <a:srgbClr val="797979"/>
      </a:hlink>
      <a:folHlink>
        <a:srgbClr val="A9A9A9"/>
      </a:folHlink>
    </a:clrScheme>
    <a:fontScheme name="Calibri">
      <a:maj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pep+updated">
      <a:dk1>
        <a:srgbClr val="000000"/>
      </a:dk1>
      <a:lt1>
        <a:srgbClr val="FFFFFF"/>
      </a:lt1>
      <a:dk2>
        <a:srgbClr val="44546A"/>
      </a:dk2>
      <a:lt2>
        <a:srgbClr val="E7E6E6"/>
      </a:lt2>
      <a:accent1>
        <a:srgbClr val="00C041"/>
      </a:accent1>
      <a:accent2>
        <a:srgbClr val="00A651"/>
      </a:accent2>
      <a:accent3>
        <a:srgbClr val="8EDB43"/>
      </a:accent3>
      <a:accent4>
        <a:srgbClr val="FFC62C"/>
      </a:accent4>
      <a:accent5>
        <a:srgbClr val="0065E5"/>
      </a:accent5>
      <a:accent6>
        <a:srgbClr val="4FE2F3"/>
      </a:accent6>
      <a:hlink>
        <a:srgbClr val="797979"/>
      </a:hlink>
      <a:folHlink>
        <a:srgbClr val="A9A9A9"/>
      </a:folHlink>
    </a:clrScheme>
    <a:fontScheme name="Calibri">
      <a:maj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PEP+">
      <a:dk1>
        <a:srgbClr val="000000"/>
      </a:dk1>
      <a:lt1>
        <a:srgbClr val="FFFFFF"/>
      </a:lt1>
      <a:dk2>
        <a:srgbClr val="44546A"/>
      </a:dk2>
      <a:lt2>
        <a:srgbClr val="E7E6E6"/>
      </a:lt2>
      <a:accent1>
        <a:srgbClr val="00C041"/>
      </a:accent1>
      <a:accent2>
        <a:srgbClr val="00A651"/>
      </a:accent2>
      <a:accent3>
        <a:srgbClr val="8EDB43"/>
      </a:accent3>
      <a:accent4>
        <a:srgbClr val="FFC62C"/>
      </a:accent4>
      <a:accent5>
        <a:srgbClr val="0065E5"/>
      </a:accent5>
      <a:accent6>
        <a:srgbClr val="4FE2F3"/>
      </a:accent6>
      <a:hlink>
        <a:srgbClr val="797979"/>
      </a:hlink>
      <a:folHlink>
        <a:srgbClr val="A9A9A9"/>
      </a:folHlink>
    </a:clrScheme>
    <a:fontScheme name="Calibri">
      <a:maj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Calibri" panose="020F0502020204030204"/>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af91340-3ccc-4aa5-923f-791d06611507" xsi:nil="true"/>
    <lcf76f155ced4ddcb4097134ff3c332f xmlns="dd60b2ae-bad4-4d1b-b416-c73d3851a7c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9EC91132ADFE45B0E66798401BC50E" ma:contentTypeVersion="18" ma:contentTypeDescription="Create a new document." ma:contentTypeScope="" ma:versionID="8aab511cf751b7328419504d36f89a92">
  <xsd:schema xmlns:xsd="http://www.w3.org/2001/XMLSchema" xmlns:xs="http://www.w3.org/2001/XMLSchema" xmlns:p="http://schemas.microsoft.com/office/2006/metadata/properties" xmlns:ns2="dd60b2ae-bad4-4d1b-b416-c73d3851a7cb" xmlns:ns3="daf91340-3ccc-4aa5-923f-791d06611507" targetNamespace="http://schemas.microsoft.com/office/2006/metadata/properties" ma:root="true" ma:fieldsID="4c8cc525c13100ca373ce855af188e64" ns2:_="" ns3:_="">
    <xsd:import namespace="dd60b2ae-bad4-4d1b-b416-c73d3851a7cb"/>
    <xsd:import namespace="daf91340-3ccc-4aa5-923f-791d066115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0b2ae-bad4-4d1b-b416-c73d3851a7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9ae8bc6-2808-436b-8758-b62c6fb37c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Location" ma:index="25"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f91340-3ccc-4aa5-923f-791d0661150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2034750-c476-44d1-b8d1-a449c3d13a8a}" ma:internalName="TaxCatchAll" ma:showField="CatchAllData" ma:web="daf91340-3ccc-4aa5-923f-791d066115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F31BCE-B6FD-44AE-9D47-DE8A806F1E3D}">
  <ds:schemaRefs>
    <ds:schemaRef ds:uri="http://purl.org/dc/terms/"/>
    <ds:schemaRef ds:uri="http://schemas.microsoft.com/office/2006/documentManagement/types"/>
    <ds:schemaRef ds:uri="239ae7ac-472e-4383-a221-bda9a30af0b5"/>
    <ds:schemaRef ds:uri="http://purl.org/dc/elements/1.1/"/>
    <ds:schemaRef ds:uri="http://schemas.microsoft.com/office/2006/metadata/properties"/>
    <ds:schemaRef ds:uri="http://schemas.openxmlformats.org/package/2006/metadata/core-properties"/>
    <ds:schemaRef ds:uri="f2b8b515-3128-4259-837c-1006680fab46"/>
    <ds:schemaRef ds:uri="http://schemas.microsoft.com/office/infopath/2007/PartnerControls"/>
    <ds:schemaRef ds:uri="http://www.w3.org/XML/1998/namespace"/>
    <ds:schemaRef ds:uri="http://purl.org/dc/dcmitype/"/>
    <ds:schemaRef ds:uri="daf91340-3ccc-4aa5-923f-791d06611507"/>
    <ds:schemaRef ds:uri="dd60b2ae-bad4-4d1b-b416-c73d3851a7cb"/>
  </ds:schemaRefs>
</ds:datastoreItem>
</file>

<file path=customXml/itemProps2.xml><?xml version="1.0" encoding="utf-8"?>
<ds:datastoreItem xmlns:ds="http://schemas.openxmlformats.org/officeDocument/2006/customXml" ds:itemID="{A7832557-DDE9-4763-9AFD-EACB5510DF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60b2ae-bad4-4d1b-b416-c73d3851a7cb"/>
    <ds:schemaRef ds:uri="daf91340-3ccc-4aa5-923f-791d066115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5425DF-F508-4206-9F76-010C9E9249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4841</Words>
  <Application>Microsoft Office PowerPoint</Application>
  <PresentationFormat>On-screen Show (16:9)</PresentationFormat>
  <Paragraphs>416</Paragraphs>
  <Slides>33</Slides>
  <Notes>0</Notes>
  <HiddenSlides>0</HiddenSlides>
  <MMClips>0</MMClips>
  <ScaleCrop>false</ScaleCrop>
  <HeadingPairs>
    <vt:vector size="4" baseType="variant">
      <vt:variant>
        <vt:lpstr>Theme</vt:lpstr>
      </vt:variant>
      <vt:variant>
        <vt:i4>7</vt:i4>
      </vt:variant>
      <vt:variant>
        <vt:lpstr>Slide Titles</vt:lpstr>
      </vt:variant>
      <vt:variant>
        <vt:i4>33</vt:i4>
      </vt:variant>
    </vt:vector>
  </HeadingPairs>
  <TitlesOfParts>
    <vt:vector size="40" baseType="lpstr">
      <vt:lpstr>Office Theme</vt:lpstr>
      <vt:lpstr>2_Office Theme</vt:lpstr>
      <vt:lpstr>15_Office Theme</vt:lpstr>
      <vt:lpstr>9_Office Theme</vt:lpstr>
      <vt:lpstr>5_Office Theme</vt:lpstr>
      <vt:lpstr>6_Office Theme</vt:lpstr>
      <vt:lpstr>7_Office Theme</vt:lpstr>
      <vt:lpstr>PowerPoint Presentation</vt:lpstr>
      <vt:lpstr>Revise este Manual do início ao fim ou selecione uma seção com base no seu nível de conhecimento sobre Reabastecimento</vt:lpstr>
      <vt:lpstr>PowerPoint Presentation</vt:lpstr>
      <vt:lpstr>O Reabastecimento pode ser considerado como uma busca por “devolver” a água que usamos em nossas operações para a bacia hidrográfica local</vt:lpstr>
      <vt:lpstr>O Reabastecimento é alcançado por meio de projetos implementados por organizações parceiras que oferecem “benefícios volumétricos da água”</vt:lpstr>
      <vt:lpstr>Há muitas maneiras pelas quais o Reabastecimento pode ser alcançado e diferentes métodos para calcular seus benefícios volumétricos de água</vt:lpstr>
      <vt:lpstr>PowerPoint Presentation</vt:lpstr>
      <vt:lpstr>A PepsiCo tem uma meta de Reabastecimento para 2030 específica para fabricantes terceirizados</vt:lpstr>
      <vt:lpstr>O Reabastecimento se aplica a fábricas terceirizadas consideradas de alto risco hídrico</vt:lpstr>
      <vt:lpstr>Globalmente, há aproximadamente 300 instalações de fabricação exclusiva da empresa e de terceiros que são consideradas de alto risco hídrico </vt:lpstr>
      <vt:lpstr>Depois que as plantas de alto risco hídrico são identificadas, a localização do projeto de Reabastecimento é determinada pelo contexto hídrico local da planta</vt:lpstr>
      <vt:lpstr>Quanto volume um projeto de Reabastecimento deve fornecer é baseado no volume anual de água usado na fábrica</vt:lpstr>
      <vt:lpstr>O futuro uso anual de água da fábrica também deve ser levado em conta na definição de uma meta de Reabastecimento</vt:lpstr>
      <vt:lpstr>Antes da seleção do projeto, é importante identificar um parceiro respeitável para projetar e implementar o projeto de Reabastecimento</vt:lpstr>
      <vt:lpstr>Com o local, a meta volumétrica e o parceiro identificados, considere  os Requisitos do Programa de Reabastecimento para informar a seleção do projeto</vt:lpstr>
      <vt:lpstr>Durante a implementação do projeto, o progresso anual do Reabastecimento é calculado comparando os benefícios volumétricos da água com o uso da água da planta</vt:lpstr>
      <vt:lpstr>Os benefícios volumétricos anuais de água do projeto DEVEM ser validados  por terceiros usando a metodologia VWBA</vt:lpstr>
      <vt:lpstr>PowerPoint Presentation</vt:lpstr>
      <vt:lpstr>Apêndice Matriz de tipo de projeto</vt:lpstr>
      <vt:lpstr>Matriz de tipo de projeto</vt:lpstr>
      <vt:lpstr>Matriz de tipo de projeto</vt:lpstr>
      <vt:lpstr>Matriz de tipo de projeto</vt:lpstr>
      <vt:lpstr>Matriz de tipo de projeto</vt:lpstr>
      <vt:lpstr>Matriz de tipo de projeto</vt:lpstr>
      <vt:lpstr>Apêndice Infraestrutura verde e cinza</vt:lpstr>
      <vt:lpstr>Infraestrutura verde e cinza</vt:lpstr>
      <vt:lpstr>Infraestrutura verde e cinza</vt:lpstr>
      <vt:lpstr>Infraestrutura verde e cinza</vt:lpstr>
      <vt:lpstr>Apêndice Benefícios do projeto de Reabastecimento</vt:lpstr>
      <vt:lpstr>Os projetos de Reabastecimento desempenham um papel importante ajudando a mitigar alguns dos principais riscos hídricos enfrentados pelas instalações de fabricação</vt:lpstr>
      <vt:lpstr>Apêndice Recursos adicionais e informação</vt:lpstr>
      <vt:lpstr>Links para recursos adicionais e informação</vt:lpstr>
      <vt:lpstr>Em caso de dúvidas, comunique-se com seu contato da PepsiCo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 Schwear</dc:creator>
  <cp:lastModifiedBy>Robyn Buckley</cp:lastModifiedBy>
  <cp:revision>80</cp:revision>
  <dcterms:created xsi:type="dcterms:W3CDTF">2019-02-19T14:37:59Z</dcterms:created>
  <dcterms:modified xsi:type="dcterms:W3CDTF">2024-05-21T07:48:38Z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0x010100EE9EC91132ADFE45B0E66798401BC50E</vt:lpwstr>
  </property>
  <property fmtid="{D5CDD505-2E9C-101B-9397-08002B2CF9AE}" pid="3" name="MediaServiceImageTags">
    <vt:lpwstr/>
  </property>
</Properties>
</file>